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1"/>
  </p:sldMasterIdLst>
  <p:sldIdLst>
    <p:sldId id="256" r:id="rId2"/>
    <p:sldId id="258" r:id="rId3"/>
    <p:sldId id="264" r:id="rId4"/>
    <p:sldId id="269" r:id="rId5"/>
    <p:sldId id="270" r:id="rId6"/>
    <p:sldId id="271" r:id="rId7"/>
    <p:sldId id="266" r:id="rId8"/>
    <p:sldId id="263" r:id="rId9"/>
    <p:sldId id="267" r:id="rId10"/>
    <p:sldId id="27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5CA46E-FC78-BC40-A696-BA144D92B7FE}">
          <p14:sldIdLst>
            <p14:sldId id="256"/>
            <p14:sldId id="258"/>
            <p14:sldId id="264"/>
            <p14:sldId id="269"/>
            <p14:sldId id="270"/>
            <p14:sldId id="271"/>
            <p14:sldId id="266"/>
            <p14:sldId id="263"/>
            <p14:sldId id="267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ggun Par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35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15T22:11:50.905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BCF0304F-7BDA-8547-91A2-2F137E899B3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B14B2B3-2643-7B49-86AF-64F8DE6E7FB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 Answer System</a:t>
            </a:r>
            <a:br>
              <a:rPr lang="en-US" dirty="0" smtClean="0"/>
            </a:br>
            <a:r>
              <a:rPr lang="en-US" dirty="0" smtClean="0"/>
              <a:t>Deliverable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Jonggun Park	</a:t>
            </a:r>
            <a:r>
              <a:rPr lang="en-US" dirty="0" err="1" smtClean="0"/>
              <a:t>Haotian</a:t>
            </a:r>
            <a:r>
              <a:rPr lang="en-US" dirty="0" smtClean="0"/>
              <a:t> He</a:t>
            </a:r>
          </a:p>
          <a:p>
            <a:r>
              <a:rPr lang="en-US" dirty="0" smtClean="0"/>
              <a:t>Maria </a:t>
            </a:r>
            <a:r>
              <a:rPr lang="en-US" dirty="0" err="1" smtClean="0"/>
              <a:t>Antoniak</a:t>
            </a:r>
            <a:r>
              <a:rPr lang="en-US" dirty="0" smtClean="0"/>
              <a:t>	Ron Lockwood</a:t>
            </a:r>
          </a:p>
        </p:txBody>
      </p:sp>
    </p:spTree>
    <p:extLst>
      <p:ext uri="{BB962C8B-B14F-4D97-AF65-F5344CB8AC3E}">
        <p14:creationId xmlns:p14="http://schemas.microsoft.com/office/powerpoint/2010/main" val="42807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</a:t>
            </a:r>
          </a:p>
          <a:p>
            <a:r>
              <a:rPr lang="en-US" dirty="0" smtClean="0"/>
              <a:t>Web boosting</a:t>
            </a:r>
          </a:p>
          <a:p>
            <a:r>
              <a:rPr lang="en-US" dirty="0" smtClean="0"/>
              <a:t>Query/answer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99246" y="3024188"/>
            <a:ext cx="7485965" cy="3376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/>
              <a:t>Two modules:</a:t>
            </a:r>
          </a:p>
          <a:p>
            <a:pPr lvl="1"/>
            <a:r>
              <a:rPr lang="en-US" sz="2300" dirty="0" smtClean="0"/>
              <a:t>Indexing</a:t>
            </a:r>
          </a:p>
          <a:p>
            <a:pPr lvl="1"/>
            <a:r>
              <a:rPr lang="en-US" sz="2300" dirty="0" smtClean="0"/>
              <a:t>Querying </a:t>
            </a:r>
          </a:p>
          <a:p>
            <a:pPr lvl="2"/>
            <a:r>
              <a:rPr lang="en-US" sz="2300" dirty="0" smtClean="0"/>
              <a:t>query processing</a:t>
            </a:r>
          </a:p>
          <a:p>
            <a:pPr lvl="2"/>
            <a:r>
              <a:rPr lang="en-US" sz="2300" dirty="0"/>
              <a:t>p</a:t>
            </a:r>
            <a:r>
              <a:rPr lang="en-US" sz="2300" dirty="0" smtClean="0"/>
              <a:t>assage retrieval</a:t>
            </a:r>
          </a:p>
          <a:p>
            <a:pPr lvl="2"/>
            <a:r>
              <a:rPr lang="en-US" sz="2300" dirty="0" smtClean="0"/>
              <a:t>answer processing/ranking</a:t>
            </a:r>
          </a:p>
        </p:txBody>
      </p:sp>
    </p:spTree>
    <p:extLst>
      <p:ext uri="{BB962C8B-B14F-4D97-AF65-F5344CB8AC3E}">
        <p14:creationId xmlns:p14="http://schemas.microsoft.com/office/powerpoint/2010/main" val="39556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Indexing/Retrieval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Apache Lucene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indices</a:t>
            </a:r>
          </a:p>
          <a:p>
            <a:pPr lvl="2"/>
            <a:r>
              <a:rPr lang="en-US" dirty="0" smtClean="0"/>
              <a:t>Full text (used for </a:t>
            </a:r>
            <a:r>
              <a:rPr lang="en-US" dirty="0" err="1"/>
              <a:t>idf</a:t>
            </a:r>
            <a:r>
              <a:rPr lang="en-US" dirty="0"/>
              <a:t> </a:t>
            </a:r>
            <a:r>
              <a:rPr lang="en-US" dirty="0" smtClean="0"/>
              <a:t>calculations)</a:t>
            </a:r>
          </a:p>
          <a:p>
            <a:pPr lvl="2"/>
            <a:r>
              <a:rPr lang="en-US" dirty="0" smtClean="0"/>
              <a:t>Paragraphs (used for scoring results)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Query processing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4967110"/>
            <a:ext cx="2645834" cy="17638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54389" y="4538828"/>
            <a:ext cx="239889" cy="198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43666" y="4300329"/>
            <a:ext cx="239889" cy="198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2243666" y="2651852"/>
            <a:ext cx="6496402" cy="198714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strike="sngStrike" dirty="0">
                <a:solidFill>
                  <a:srgbClr val="800000"/>
                </a:solidFill>
              </a:rPr>
              <a:t>Why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strike="sngStrike" dirty="0">
                <a:solidFill>
                  <a:srgbClr val="800000"/>
                </a:solidFill>
              </a:rPr>
              <a:t>did</a:t>
            </a:r>
            <a:r>
              <a:rPr lang="en-US" sz="3000" dirty="0">
                <a:solidFill>
                  <a:srgbClr val="800000"/>
                </a:solidFill>
              </a:rPr>
              <a:t> Chuck Norris uppercut </a:t>
            </a:r>
            <a:r>
              <a:rPr lang="en-US" sz="3000" strike="sngStrike" dirty="0">
                <a:solidFill>
                  <a:srgbClr val="800000"/>
                </a:solidFill>
              </a:rPr>
              <a:t>a</a:t>
            </a:r>
            <a:r>
              <a:rPr lang="en-US" sz="3000" dirty="0">
                <a:solidFill>
                  <a:srgbClr val="800000"/>
                </a:solidFill>
              </a:rPr>
              <a:t> horse</a:t>
            </a:r>
            <a:r>
              <a:rPr lang="en-US" sz="3000" strike="sngStrike" dirty="0">
                <a:solidFill>
                  <a:srgbClr val="800000"/>
                </a:solidFill>
              </a:rPr>
              <a:t>?</a:t>
            </a:r>
          </a:p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1693" y="5241133"/>
            <a:ext cx="3677710" cy="4738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chuck, </a:t>
            </a:r>
            <a:r>
              <a:rPr lang="en-US" dirty="0" err="1" smtClean="0"/>
              <a:t>norris</a:t>
            </a:r>
            <a:r>
              <a:rPr lang="en-US" dirty="0" smtClean="0"/>
              <a:t>, uppercut, horse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836958" y="5241133"/>
            <a:ext cx="1185333" cy="473867"/>
          </a:xfrm>
          <a:prstGeom prst="roundRect">
            <a:avLst/>
          </a:prstGeom>
          <a:solidFill>
            <a:schemeClr val="bg1">
              <a:alpha val="5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Query processing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6800" lvl="8" indent="0" algn="ctr">
              <a:buNone/>
            </a:pPr>
            <a:endParaRPr lang="en-US" b="1" u="sng" dirty="0"/>
          </a:p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2407089"/>
            <a:ext cx="3429000" cy="316902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200" dirty="0"/>
              <a:t>+</a:t>
            </a:r>
            <a:r>
              <a:rPr lang="en-US" sz="3200" dirty="0" smtClean="0"/>
              <a:t> POS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+ NER 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+ Chunking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+ Stemming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496" r="-1496"/>
          <a:stretch/>
        </p:blipFill>
        <p:spPr>
          <a:xfrm>
            <a:off x="5937690" y="1355811"/>
            <a:ext cx="1412655" cy="2102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8614" t="490" r="-8614" b="490"/>
          <a:stretch/>
        </p:blipFill>
        <p:spPr>
          <a:xfrm>
            <a:off x="5882538" y="4165867"/>
            <a:ext cx="1607899" cy="20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2788" y="4987693"/>
            <a:ext cx="7716838" cy="723620"/>
          </a:xfrm>
        </p:spPr>
        <p:txBody>
          <a:bodyPr/>
          <a:lstStyle/>
          <a:p>
            <a:r>
              <a:rPr lang="en-US" dirty="0" smtClean="0"/>
              <a:t>Chuck Norris uppercut a horse to make a giraffe</a:t>
            </a:r>
            <a:endParaRPr lang="en-US" dirty="0"/>
          </a:p>
        </p:txBody>
      </p:sp>
      <p:pic>
        <p:nvPicPr>
          <p:cNvPr id="13" name="Picture Placeholder 12" descr="AZ-giraffe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53" r="-34153"/>
          <a:stretch>
            <a:fillRect/>
          </a:stretch>
        </p:blipFill>
        <p:spPr>
          <a:xfrm rot="21338992">
            <a:off x="2406650" y="920750"/>
            <a:ext cx="4330700" cy="3341688"/>
          </a:xfrm>
        </p:spPr>
      </p:pic>
    </p:spTree>
    <p:extLst>
      <p:ext uri="{BB962C8B-B14F-4D97-AF65-F5344CB8AC3E}">
        <p14:creationId xmlns:p14="http://schemas.microsoft.com/office/powerpoint/2010/main" val="7064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r>
              <a:rPr lang="en-US" dirty="0" smtClean="0"/>
              <a:t>Extraction/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solution is a redundancy-based strategy</a:t>
            </a:r>
          </a:p>
          <a:p>
            <a:r>
              <a:rPr lang="en-US" dirty="0"/>
              <a:t>With one big difference</a:t>
            </a:r>
          </a:p>
          <a:p>
            <a:pPr lvl="1"/>
            <a:r>
              <a:rPr lang="en-US" dirty="0"/>
              <a:t>Instead of using web queries for snippets</a:t>
            </a:r>
          </a:p>
          <a:p>
            <a:pPr lvl="1"/>
            <a:r>
              <a:rPr lang="en-US" dirty="0"/>
              <a:t>We are using results (top 100) from a Lucene query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take1b_d2_present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283" y="56736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Extraction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9" y="3012142"/>
            <a:ext cx="4276462" cy="3388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Input to the Extraction Engine</a:t>
            </a:r>
          </a:p>
          <a:p>
            <a:pPr lvl="1"/>
            <a:r>
              <a:rPr lang="en-US" sz="1100" dirty="0"/>
              <a:t>Query word list</a:t>
            </a:r>
          </a:p>
          <a:p>
            <a:pPr lvl="1"/>
            <a:r>
              <a:rPr lang="en-US" sz="1100" dirty="0"/>
              <a:t>Stop-word list</a:t>
            </a:r>
          </a:p>
          <a:p>
            <a:pPr lvl="1"/>
            <a:r>
              <a:rPr lang="en-US" sz="1100" dirty="0"/>
              <a:t>Focus-word list (e.g. meters, liters, miles, etc.)</a:t>
            </a:r>
          </a:p>
          <a:p>
            <a:pPr lvl="1"/>
            <a:r>
              <a:rPr lang="en-US" sz="1100" dirty="0"/>
              <a:t>Passage list – the paragraph results of the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N-gram generation and occurrence counting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Filtering out stop words and query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Combining unigram counts with n-gram counts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Weighting candidates with </a:t>
            </a:r>
            <a:r>
              <a:rPr lang="en-US" sz="1200" dirty="0" err="1"/>
              <a:t>idf</a:t>
            </a:r>
            <a:r>
              <a:rPr lang="en-US" sz="1200" dirty="0"/>
              <a:t>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Verifying candidates in </a:t>
            </a:r>
            <a:r>
              <a:rPr lang="en-US" sz="1200" dirty="0" smtClean="0"/>
              <a:t>documents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99969" y="3284738"/>
            <a:ext cx="3563097" cy="2925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1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130499" y="3229143"/>
            <a:ext cx="3732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Lin, </a:t>
            </a:r>
            <a:r>
              <a:rPr lang="en-US" sz="1400" dirty="0" smtClean="0">
                <a:solidFill>
                  <a:schemeClr val="bg1"/>
                </a:solidFill>
              </a:rPr>
              <a:t>J. 2007. </a:t>
            </a:r>
            <a:r>
              <a:rPr lang="en-US" sz="1400" i="1" dirty="0" smtClean="0">
                <a:solidFill>
                  <a:schemeClr val="bg1"/>
                </a:solidFill>
              </a:rPr>
              <a:t>An </a:t>
            </a:r>
            <a:r>
              <a:rPr lang="en-US" sz="1400" i="1" dirty="0">
                <a:solidFill>
                  <a:schemeClr val="bg1"/>
                </a:solidFill>
              </a:rPr>
              <a:t>exploration of the principles underlying redundancy-based factoid question </a:t>
            </a:r>
            <a:r>
              <a:rPr lang="en-US" sz="1400" i="1" dirty="0" smtClean="0">
                <a:solidFill>
                  <a:schemeClr val="bg1"/>
                </a:solidFill>
              </a:rPr>
              <a:t>answering</a:t>
            </a:r>
            <a:r>
              <a:rPr lang="en-US" sz="1400" dirty="0" smtClean="0">
                <a:solidFill>
                  <a:schemeClr val="bg1"/>
                </a:solidFill>
              </a:rPr>
              <a:t>. Penn </a:t>
            </a:r>
            <a:r>
              <a:rPr lang="en-US" sz="1400" dirty="0">
                <a:solidFill>
                  <a:schemeClr val="bg1"/>
                </a:solidFill>
              </a:rPr>
              <a:t>Plaza, Suite 701, New York, </a:t>
            </a:r>
            <a:r>
              <a:rPr lang="en-US" sz="1400" dirty="0" smtClean="0">
                <a:solidFill>
                  <a:schemeClr val="bg1"/>
                </a:solidFill>
              </a:rPr>
              <a:t>NY.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 = 0.01</a:t>
            </a:r>
          </a:p>
          <a:p>
            <a:r>
              <a:rPr lang="en-US" dirty="0" smtClean="0"/>
              <a:t>Lenient = 0.064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Low results… but improvements are coming!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94</TotalTime>
  <Words>225</Words>
  <Application>Microsoft Office PowerPoint</Application>
  <PresentationFormat>On-screen Show (4:3)</PresentationFormat>
  <Paragraphs>57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 Rounded MT Bold</vt:lpstr>
      <vt:lpstr>Sky</vt:lpstr>
      <vt:lpstr>Question Answer System Deliverable #2</vt:lpstr>
      <vt:lpstr>System architecture</vt:lpstr>
      <vt:lpstr>Document Indexing/Retrieval</vt:lpstr>
      <vt:lpstr>Query processing</vt:lpstr>
      <vt:lpstr>Query processing </vt:lpstr>
      <vt:lpstr>Chuck Norris uppercut a horse to make a giraffe</vt:lpstr>
      <vt:lpstr>Answer Extraction/Processing</vt:lpstr>
      <vt:lpstr>Answer Extraction Details</vt:lpstr>
      <vt:lpstr>D2 Results</vt:lpstr>
      <vt:lpstr>Future work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Jonggun Park</dc:creator>
  <cp:lastModifiedBy>Maria Antoniak</cp:lastModifiedBy>
  <cp:revision>52</cp:revision>
  <dcterms:created xsi:type="dcterms:W3CDTF">2014-04-04T01:50:45Z</dcterms:created>
  <dcterms:modified xsi:type="dcterms:W3CDTF">2014-04-29T18:45:20Z</dcterms:modified>
</cp:coreProperties>
</file>