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June 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8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905513"/>
              </p:ext>
            </p:extLst>
          </p:nvPr>
        </p:nvGraphicFramePr>
        <p:xfrm>
          <a:off x="549275" y="1600200"/>
          <a:ext cx="8042275" cy="472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/>
                <a:gridCol w="1570182"/>
                <a:gridCol w="1778000"/>
                <a:gridCol w="1639454"/>
                <a:gridCol w="1825914"/>
              </a:tblGrid>
              <a:tr h="675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– Char</a:t>
                      </a:r>
                    </a:p>
                    <a:p>
                      <a:r>
                        <a:rPr lang="en-US" baseline="0" dirty="0" smtClean="0"/>
                        <a:t>Strict: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 - Char</a:t>
                      </a:r>
                    </a:p>
                    <a:p>
                      <a:r>
                        <a:rPr lang="en-US" dirty="0" smtClean="0"/>
                        <a:t>Lenient: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100– Char</a:t>
                      </a:r>
                    </a:p>
                    <a:p>
                      <a:r>
                        <a:rPr lang="en-US" dirty="0" smtClean="0"/>
                        <a:t>Strict:2007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100– Char</a:t>
                      </a:r>
                    </a:p>
                    <a:p>
                      <a:r>
                        <a:rPr lang="en-US" baseline="0" dirty="0" smtClean="0"/>
                        <a:t>Lenient: 2007</a:t>
                      </a:r>
                      <a:endParaRPr lang="en-US" dirty="0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0.23</a:t>
                      </a:r>
                      <a:endParaRPr lang="en-US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0.259</a:t>
                      </a:r>
                      <a:endParaRPr lang="en-US" dirty="0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</a:tr>
              <a:tr h="67524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5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substantial since D3</a:t>
            </a:r>
          </a:p>
          <a:p>
            <a:r>
              <a:rPr lang="en-US" dirty="0" smtClean="0"/>
              <a:t>Sources of improvement:</a:t>
            </a:r>
          </a:p>
          <a:p>
            <a:pPr lvl="1"/>
            <a:r>
              <a:rPr lang="en-US" dirty="0" smtClean="0"/>
              <a:t>Scaling: e.g., log IDF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Classifiers: question, answer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Span handling: tiling, no sentence crossing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2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roles: FRAMENET</a:t>
            </a:r>
          </a:p>
          <a:p>
            <a:pPr lvl="1"/>
            <a:r>
              <a:rPr lang="en-US" dirty="0" smtClean="0"/>
              <a:t>Lots of potential but hard to use</a:t>
            </a:r>
          </a:p>
          <a:p>
            <a:pPr lvl="2"/>
            <a:r>
              <a:rPr lang="en-US" dirty="0" smtClean="0"/>
              <a:t>Coverage, inconsistencies, APIs</a:t>
            </a:r>
          </a:p>
          <a:p>
            <a:r>
              <a:rPr lang="en-US" dirty="0" smtClean="0"/>
              <a:t>Engineering matters:</a:t>
            </a:r>
          </a:p>
          <a:p>
            <a:pPr lvl="1"/>
            <a:r>
              <a:rPr lang="en-US" dirty="0" smtClean="0"/>
              <a:t>Caching, integration</a:t>
            </a:r>
          </a:p>
          <a:p>
            <a:r>
              <a:rPr lang="en-US" dirty="0" smtClean="0"/>
              <a:t>Retrieval matters:</a:t>
            </a:r>
          </a:p>
          <a:p>
            <a:pPr lvl="1"/>
            <a:r>
              <a:rPr lang="en-US" dirty="0" smtClean="0"/>
              <a:t>Bing </a:t>
            </a:r>
            <a:r>
              <a:rPr lang="en-US" dirty="0" err="1" smtClean="0"/>
              <a:t>vs</a:t>
            </a:r>
            <a:r>
              <a:rPr lang="en-US" dirty="0" smtClean="0"/>
              <a:t> 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4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1003</TotalTime>
  <Words>121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Summary</vt:lpstr>
      <vt:lpstr>Results</vt:lpstr>
      <vt:lpstr>Improvements</vt:lpstr>
      <vt:lpstr>Observations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Gina-Anne Levow</dc:creator>
  <cp:lastModifiedBy>Gina-Anne Levow</cp:lastModifiedBy>
  <cp:revision>10</cp:revision>
  <dcterms:created xsi:type="dcterms:W3CDTF">2013-06-06T05:20:45Z</dcterms:created>
  <dcterms:modified xsi:type="dcterms:W3CDTF">2013-06-15T06:13:10Z</dcterms:modified>
</cp:coreProperties>
</file>