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81" r:id="rId4"/>
    <p:sldId id="275" r:id="rId5"/>
    <p:sldId id="276" r:id="rId6"/>
    <p:sldId id="277" r:id="rId7"/>
    <p:sldId id="278" r:id="rId8"/>
    <p:sldId id="279" r:id="rId9"/>
    <p:sldId id="280" r:id="rId10"/>
    <p:sldId id="258" r:id="rId11"/>
    <p:sldId id="259" r:id="rId12"/>
    <p:sldId id="263" r:id="rId13"/>
    <p:sldId id="264" r:id="rId14"/>
    <p:sldId id="260"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8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B50CF9-0B94-4F69-8608-45556A73DE0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350031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50CF9-0B94-4F69-8608-45556A73DE0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236215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50CF9-0B94-4F69-8608-45556A73DE0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302898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50CF9-0B94-4F69-8608-45556A73DE0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68351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B50CF9-0B94-4F69-8608-45556A73DE0B}"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42837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50CF9-0B94-4F69-8608-45556A73DE0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418118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50CF9-0B94-4F69-8608-45556A73DE0B}"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317821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50CF9-0B94-4F69-8608-45556A73DE0B}"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59424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50CF9-0B94-4F69-8608-45556A73DE0B}"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264172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50CF9-0B94-4F69-8608-45556A73DE0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21085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50CF9-0B94-4F69-8608-45556A73DE0B}"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F93B8-928E-46F5-9606-6BABAA6C4020}" type="slidenum">
              <a:rPr lang="en-US" smtClean="0"/>
              <a:t>‹#›</a:t>
            </a:fld>
            <a:endParaRPr lang="en-US"/>
          </a:p>
        </p:txBody>
      </p:sp>
    </p:spTree>
    <p:extLst>
      <p:ext uri="{BB962C8B-B14F-4D97-AF65-F5344CB8AC3E}">
        <p14:creationId xmlns:p14="http://schemas.microsoft.com/office/powerpoint/2010/main" val="408649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50CF9-0B94-4F69-8608-45556A73DE0B}" type="datetimeFigureOut">
              <a:rPr lang="en-US" smtClean="0"/>
              <a:t>4/26/2016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F93B8-928E-46F5-9606-6BABAA6C4020}" type="slidenum">
              <a:rPr lang="en-US" smtClean="0"/>
              <a:t>‹#›</a:t>
            </a:fld>
            <a:endParaRPr lang="en-US"/>
          </a:p>
        </p:txBody>
      </p:sp>
    </p:spTree>
    <p:extLst>
      <p:ext uri="{BB962C8B-B14F-4D97-AF65-F5344CB8AC3E}">
        <p14:creationId xmlns:p14="http://schemas.microsoft.com/office/powerpoint/2010/main" val="238588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Towards an Extractive Summarization System Using Sentence Vectors and Clustering</a:t>
            </a:r>
          </a:p>
        </p:txBody>
      </p:sp>
      <p:sp>
        <p:nvSpPr>
          <p:cNvPr id="7" name="Content Placeholder 6"/>
          <p:cNvSpPr>
            <a:spLocks noGrp="1"/>
          </p:cNvSpPr>
          <p:nvPr>
            <p:ph type="subTitle" idx="1"/>
          </p:nvPr>
        </p:nvSpPr>
        <p:spPr/>
        <p:txBody>
          <a:bodyPr>
            <a:normAutofit/>
          </a:bodyPr>
          <a:lstStyle/>
          <a:p>
            <a:r>
              <a:rPr lang="en-US" dirty="0"/>
              <a:t>John </a:t>
            </a:r>
            <a:r>
              <a:rPr lang="en-US" dirty="0" err="1"/>
              <a:t>Cadigan</a:t>
            </a:r>
            <a:r>
              <a:rPr lang="en-US" dirty="0"/>
              <a:t>, David Ellison, Ethan Roday</a:t>
            </a:r>
          </a:p>
        </p:txBody>
      </p:sp>
    </p:spTree>
    <p:custDataLst>
      <p:tags r:id="rId1"/>
    </p:custDataLst>
    <p:extLst>
      <p:ext uri="{BB962C8B-B14F-4D97-AF65-F5344CB8AC3E}">
        <p14:creationId xmlns:p14="http://schemas.microsoft.com/office/powerpoint/2010/main" val="3387714366"/>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Quantitative results</a:t>
            </a:r>
          </a:p>
        </p:txBody>
      </p:sp>
      <p:sp>
        <p:nvSpPr>
          <p:cNvPr id="5" name="Text Placeholder 4"/>
          <p:cNvSpPr>
            <a:spLocks noGrp="1"/>
          </p:cNvSpPr>
          <p:nvPr>
            <p:ph type="body" idx="1"/>
          </p:nvPr>
        </p:nvSpPr>
        <p:spPr/>
        <p:txBody>
          <a:bodyPr/>
          <a:lstStyle/>
          <a:p>
            <a:r>
              <a:rPr lang="en-US" dirty="0"/>
              <a:t>ROUGE Scores</a:t>
            </a:r>
          </a:p>
        </p:txBody>
      </p:sp>
      <p:sp>
        <p:nvSpPr>
          <p:cNvPr id="7" name="Text Placeholder 6"/>
          <p:cNvSpPr>
            <a:spLocks noGrp="1"/>
          </p:cNvSpPr>
          <p:nvPr>
            <p:ph type="body" sz="quarter" idx="3"/>
          </p:nvPr>
        </p:nvSpPr>
        <p:spPr/>
        <p:txBody>
          <a:bodyPr/>
          <a:lstStyle/>
          <a:p>
            <a:r>
              <a:rPr lang="en-US" dirty="0"/>
              <a:t>Analysis</a:t>
            </a:r>
          </a:p>
        </p:txBody>
      </p:sp>
      <p:sp>
        <p:nvSpPr>
          <p:cNvPr id="8" name="Content Placeholder 7"/>
          <p:cNvSpPr>
            <a:spLocks noGrp="1"/>
          </p:cNvSpPr>
          <p:nvPr>
            <p:ph sz="quarter" idx="4"/>
          </p:nvPr>
        </p:nvSpPr>
        <p:spPr/>
        <p:txBody>
          <a:bodyPr/>
          <a:lstStyle/>
          <a:p>
            <a:r>
              <a:rPr lang="en-US" dirty="0"/>
              <a:t>Precision consistently higher than recall</a:t>
            </a:r>
          </a:p>
          <a:p>
            <a:r>
              <a:rPr lang="en-US" dirty="0"/>
              <a:t>On par with the k-means implementation of Li et al (2011).</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graphicFrame>
        <p:nvGraphicFramePr>
          <p:cNvPr id="9" name="Content Placeholder 3"/>
          <p:cNvGraphicFramePr>
            <a:graphicFrameLocks noGrp="1"/>
          </p:cNvGraphicFramePr>
          <p:nvPr>
            <p:ph sz="half" idx="2"/>
            <p:extLst>
              <p:ext uri="{D42A27DB-BD31-4B8C-83A1-F6EECF244321}">
                <p14:modId xmlns:p14="http://schemas.microsoft.com/office/powerpoint/2010/main" val="1037002956"/>
              </p:ext>
            </p:extLst>
          </p:nvPr>
        </p:nvGraphicFramePr>
        <p:xfrm>
          <a:off x="839787" y="2505075"/>
          <a:ext cx="5157787" cy="2147541"/>
        </p:xfrm>
        <a:graphic>
          <a:graphicData uri="http://schemas.openxmlformats.org/drawingml/2006/table">
            <a:tbl>
              <a:tblPr firstRow="1" bandRow="1">
                <a:tableStyleId>{5C22544A-7EE6-4342-B048-85BDC9FD1C3A}</a:tableStyleId>
              </a:tblPr>
              <a:tblGrid>
                <a:gridCol w="1082798">
                  <a:extLst>
                    <a:ext uri="{9D8B030D-6E8A-4147-A177-3AD203B41FA5}">
                      <a16:colId xmlns:a16="http://schemas.microsoft.com/office/drawing/2014/main" val="4217068971"/>
                    </a:ext>
                  </a:extLst>
                </a:gridCol>
                <a:gridCol w="595600">
                  <a:extLst>
                    <a:ext uri="{9D8B030D-6E8A-4147-A177-3AD203B41FA5}">
                      <a16:colId xmlns:a16="http://schemas.microsoft.com/office/drawing/2014/main" val="243099373"/>
                    </a:ext>
                  </a:extLst>
                </a:gridCol>
                <a:gridCol w="710754">
                  <a:extLst>
                    <a:ext uri="{9D8B030D-6E8A-4147-A177-3AD203B41FA5}">
                      <a16:colId xmlns:a16="http://schemas.microsoft.com/office/drawing/2014/main" val="3854523552"/>
                    </a:ext>
                  </a:extLst>
                </a:gridCol>
                <a:gridCol w="702491">
                  <a:extLst>
                    <a:ext uri="{9D8B030D-6E8A-4147-A177-3AD203B41FA5}">
                      <a16:colId xmlns:a16="http://schemas.microsoft.com/office/drawing/2014/main" val="304654873"/>
                    </a:ext>
                  </a:extLst>
                </a:gridCol>
                <a:gridCol w="2066144">
                  <a:extLst>
                    <a:ext uri="{9D8B030D-6E8A-4147-A177-3AD203B41FA5}">
                      <a16:colId xmlns:a16="http://schemas.microsoft.com/office/drawing/2014/main" val="2106222294"/>
                    </a:ext>
                  </a:extLst>
                </a:gridCol>
              </a:tblGrid>
              <a:tr h="370840">
                <a:tc>
                  <a:txBody>
                    <a:bodyPr/>
                    <a:lstStyle/>
                    <a:p>
                      <a:endParaRPr lang="en-US" dirty="0"/>
                    </a:p>
                  </a:txBody>
                  <a:tcPr/>
                </a:tc>
                <a:tc>
                  <a:txBody>
                    <a:bodyPr/>
                    <a:lstStyle/>
                    <a:p>
                      <a:r>
                        <a:rPr lang="en-US" dirty="0"/>
                        <a:t>P</a:t>
                      </a:r>
                    </a:p>
                  </a:txBody>
                  <a:tcPr/>
                </a:tc>
                <a:tc>
                  <a:txBody>
                    <a:bodyPr/>
                    <a:lstStyle/>
                    <a:p>
                      <a:r>
                        <a:rPr lang="en-US" dirty="0"/>
                        <a:t>R</a:t>
                      </a:r>
                    </a:p>
                  </a:txBody>
                  <a:tcPr/>
                </a:tc>
                <a:tc>
                  <a:txBody>
                    <a:bodyPr/>
                    <a:lstStyle/>
                    <a:p>
                      <a:r>
                        <a:rPr lang="en-US" dirty="0"/>
                        <a:t>F</a:t>
                      </a:r>
                    </a:p>
                  </a:txBody>
                  <a:tcPr/>
                </a:tc>
                <a:tc>
                  <a:txBody>
                    <a:bodyPr/>
                    <a:lstStyle/>
                    <a:p>
                      <a:r>
                        <a:rPr lang="en-US" sz="1800" b="0" i="0" kern="1200" dirty="0">
                          <a:solidFill>
                            <a:schemeClr val="lt1"/>
                          </a:solidFill>
                          <a:effectLst/>
                          <a:latin typeface="+mn-lt"/>
                          <a:ea typeface="+mn-ea"/>
                          <a:cs typeface="+mn-cs"/>
                        </a:rPr>
                        <a:t>Li et al. 2011 (k-means</a:t>
                      </a:r>
                      <a:r>
                        <a:rPr lang="en-US" sz="1800" b="0" i="0" kern="1200" baseline="0" dirty="0">
                          <a:solidFill>
                            <a:schemeClr val="lt1"/>
                          </a:solidFill>
                          <a:effectLst/>
                          <a:latin typeface="+mn-lt"/>
                          <a:ea typeface="+mn-ea"/>
                          <a:cs typeface="+mn-cs"/>
                        </a:rPr>
                        <a:t> R)</a:t>
                      </a:r>
                      <a:endParaRPr lang="en-US" dirty="0"/>
                    </a:p>
                  </a:txBody>
                  <a:tcPr/>
                </a:tc>
                <a:extLst>
                  <a:ext uri="{0D108BD9-81ED-4DB2-BD59-A6C34878D82A}">
                    <a16:rowId xmlns:a16="http://schemas.microsoft.com/office/drawing/2014/main" val="1260120384"/>
                  </a:ext>
                </a:extLst>
              </a:tr>
              <a:tr h="394941">
                <a:tc>
                  <a:txBody>
                    <a:bodyPr/>
                    <a:lstStyle/>
                    <a:p>
                      <a:r>
                        <a:rPr lang="en-US" dirty="0"/>
                        <a:t>ROUGE-1</a:t>
                      </a:r>
                    </a:p>
                  </a:txBody>
                  <a:tcPr/>
                </a:tc>
                <a:tc>
                  <a:txBody>
                    <a:bodyPr/>
                    <a:lstStyle/>
                    <a:p>
                      <a:pPr algn="r" fontAlgn="t"/>
                      <a:r>
                        <a:rPr lang="en-US" sz="1800" b="0" i="0" kern="1200" dirty="0">
                          <a:solidFill>
                            <a:schemeClr val="dk1"/>
                          </a:solidFill>
                          <a:effectLst/>
                          <a:latin typeface="+mn-lt"/>
                          <a:ea typeface="+mn-ea"/>
                          <a:cs typeface="+mn-cs"/>
                        </a:rPr>
                        <a:t>.228</a:t>
                      </a:r>
                      <a:endParaRPr lang="en-US" dirty="0">
                        <a:solidFill>
                          <a:srgbClr val="333333"/>
                        </a:solidFill>
                        <a:effectLst/>
                        <a:latin typeface="Consolas" panose="020B0609020204030204" pitchFamily="49" charset="0"/>
                      </a:endParaRPr>
                    </a:p>
                  </a:txBody>
                  <a:tcPr marL="95250" marR="95250"/>
                </a:tc>
                <a:tc>
                  <a:txBody>
                    <a:bodyPr/>
                    <a:lstStyle/>
                    <a:p>
                      <a:pPr algn="r"/>
                      <a:r>
                        <a:rPr lang="en-US" sz="1800" b="0" i="0" kern="1200" dirty="0">
                          <a:solidFill>
                            <a:schemeClr val="dk1"/>
                          </a:solidFill>
                          <a:effectLst/>
                          <a:latin typeface="+mn-lt"/>
                          <a:ea typeface="+mn-ea"/>
                          <a:cs typeface="+mn-cs"/>
                        </a:rPr>
                        <a:t>.184</a:t>
                      </a:r>
                      <a:endParaRPr lang="en-US" dirty="0"/>
                    </a:p>
                  </a:txBody>
                  <a:tcPr/>
                </a:tc>
                <a:tc>
                  <a:txBody>
                    <a:bodyPr/>
                    <a:lstStyle/>
                    <a:p>
                      <a:pPr algn="r"/>
                      <a:r>
                        <a:rPr lang="en-US" sz="1800" b="0" i="0" kern="1200" dirty="0">
                          <a:solidFill>
                            <a:schemeClr val="dk1"/>
                          </a:solidFill>
                          <a:effectLst/>
                          <a:latin typeface="+mn-lt"/>
                          <a:ea typeface="+mn-ea"/>
                          <a:cs typeface="+mn-cs"/>
                        </a:rPr>
                        <a:t>.202</a:t>
                      </a:r>
                      <a:endParaRPr lang="en-US" dirty="0"/>
                    </a:p>
                  </a:txBody>
                  <a:tcPr/>
                </a:tc>
                <a:tc>
                  <a:txBody>
                    <a:bodyPr/>
                    <a:lstStyle/>
                    <a:p>
                      <a:r>
                        <a:rPr lang="en-US" sz="1800" b="0" i="0" kern="1200" dirty="0">
                          <a:solidFill>
                            <a:schemeClr val="dk1"/>
                          </a:solidFill>
                          <a:effectLst/>
                          <a:latin typeface="+mn-lt"/>
                          <a:ea typeface="+mn-ea"/>
                          <a:cs typeface="+mn-cs"/>
                        </a:rPr>
                        <a:t>.219</a:t>
                      </a:r>
                      <a:endParaRPr lang="en-US" dirty="0"/>
                    </a:p>
                  </a:txBody>
                  <a:tcPr/>
                </a:tc>
                <a:extLst>
                  <a:ext uri="{0D108BD9-81ED-4DB2-BD59-A6C34878D82A}">
                    <a16:rowId xmlns:a16="http://schemas.microsoft.com/office/drawing/2014/main" val="3715093232"/>
                  </a:ext>
                </a:extLst>
              </a:tr>
              <a:tr h="370840">
                <a:tc>
                  <a:txBody>
                    <a:bodyPr/>
                    <a:lstStyle/>
                    <a:p>
                      <a:r>
                        <a:rPr lang="en-US" dirty="0"/>
                        <a:t>ROUGE-2</a:t>
                      </a:r>
                    </a:p>
                  </a:txBody>
                  <a:tcPr/>
                </a:tc>
                <a:tc>
                  <a:txBody>
                    <a:bodyPr/>
                    <a:lstStyle/>
                    <a:p>
                      <a:pPr algn="r" fontAlgn="t"/>
                      <a:r>
                        <a:rPr lang="en-US" sz="1800" b="0" i="0" kern="1200" dirty="0">
                          <a:solidFill>
                            <a:schemeClr val="dk1"/>
                          </a:solidFill>
                          <a:effectLst/>
                          <a:latin typeface="+mn-lt"/>
                          <a:ea typeface="+mn-ea"/>
                          <a:cs typeface="+mn-cs"/>
                        </a:rPr>
                        <a:t>.052</a:t>
                      </a:r>
                      <a:r>
                        <a:rPr lang="en-US" dirty="0">
                          <a:solidFill>
                            <a:srgbClr val="333333"/>
                          </a:solidFill>
                          <a:effectLst/>
                          <a:latin typeface="Consolas" panose="020B0609020204030204" pitchFamily="49" charset="0"/>
                        </a:rPr>
                        <a:t> </a:t>
                      </a:r>
                      <a:endParaRPr lang="en-US" dirty="0">
                        <a:effectLst/>
                        <a:latin typeface="Consolas" panose="020B0609020204030204" pitchFamily="49" charset="0"/>
                      </a:endParaRPr>
                    </a:p>
                  </a:txBody>
                  <a:tcPr marL="95250" marR="95250"/>
                </a:tc>
                <a:tc>
                  <a:txBody>
                    <a:bodyPr/>
                    <a:lstStyle/>
                    <a:p>
                      <a:pPr algn="r" fontAlgn="t"/>
                      <a:r>
                        <a:rPr lang="en-US" sz="1800" b="0" i="0" kern="1200" dirty="0">
                          <a:solidFill>
                            <a:schemeClr val="dk1"/>
                          </a:solidFill>
                          <a:effectLst/>
                          <a:latin typeface="+mn-lt"/>
                          <a:ea typeface="+mn-ea"/>
                          <a:cs typeface="+mn-cs"/>
                        </a:rPr>
                        <a:t>.042</a:t>
                      </a:r>
                      <a:endParaRPr lang="en-US" dirty="0">
                        <a:solidFill>
                          <a:srgbClr val="333333"/>
                        </a:solidFill>
                        <a:effectLst/>
                        <a:latin typeface="Consolas" panose="020B0609020204030204" pitchFamily="49" charset="0"/>
                      </a:endParaRPr>
                    </a:p>
                  </a:txBody>
                  <a:tcPr marL="95250" marR="95250"/>
                </a:tc>
                <a:tc>
                  <a:txBody>
                    <a:bodyPr/>
                    <a:lstStyle/>
                    <a:p>
                      <a:pPr algn="r"/>
                      <a:r>
                        <a:rPr lang="en-US" sz="1800" b="0" i="0" kern="1200" dirty="0">
                          <a:solidFill>
                            <a:schemeClr val="dk1"/>
                          </a:solidFill>
                          <a:effectLst/>
                          <a:latin typeface="+mn-lt"/>
                          <a:ea typeface="+mn-ea"/>
                          <a:cs typeface="+mn-cs"/>
                        </a:rPr>
                        <a:t>.046 </a:t>
                      </a:r>
                      <a:endParaRPr lang="en-US" dirty="0"/>
                    </a:p>
                  </a:txBody>
                  <a:tcPr/>
                </a:tc>
                <a:tc>
                  <a:txBody>
                    <a:bodyPr/>
                    <a:lstStyle/>
                    <a:p>
                      <a:r>
                        <a:rPr lang="en-US" sz="1800" b="0" i="0" kern="1200" dirty="0">
                          <a:solidFill>
                            <a:schemeClr val="dk1"/>
                          </a:solidFill>
                          <a:effectLst/>
                          <a:latin typeface="+mn-lt"/>
                          <a:ea typeface="+mn-ea"/>
                          <a:cs typeface="+mn-cs"/>
                        </a:rPr>
                        <a:t>.037</a:t>
                      </a:r>
                      <a:endParaRPr lang="en-US" dirty="0"/>
                    </a:p>
                  </a:txBody>
                  <a:tcPr/>
                </a:tc>
                <a:extLst>
                  <a:ext uri="{0D108BD9-81ED-4DB2-BD59-A6C34878D82A}">
                    <a16:rowId xmlns:a16="http://schemas.microsoft.com/office/drawing/2014/main" val="623887898"/>
                  </a:ext>
                </a:extLst>
              </a:tr>
              <a:tr h="370840">
                <a:tc>
                  <a:txBody>
                    <a:bodyPr/>
                    <a:lstStyle/>
                    <a:p>
                      <a:r>
                        <a:rPr lang="en-US" dirty="0"/>
                        <a:t>ROUGE-3</a:t>
                      </a:r>
                    </a:p>
                  </a:txBody>
                  <a:tcPr/>
                </a:tc>
                <a:tc>
                  <a:txBody>
                    <a:bodyPr/>
                    <a:lstStyle/>
                    <a:p>
                      <a:pPr algn="r" fontAlgn="t"/>
                      <a:r>
                        <a:rPr lang="en-US" sz="1800" b="0" i="0" kern="1200" dirty="0">
                          <a:solidFill>
                            <a:schemeClr val="dk1"/>
                          </a:solidFill>
                          <a:effectLst/>
                          <a:latin typeface="+mn-lt"/>
                          <a:ea typeface="+mn-ea"/>
                          <a:cs typeface="+mn-cs"/>
                        </a:rPr>
                        <a:t>.016</a:t>
                      </a:r>
                      <a:endParaRPr lang="en-US" dirty="0">
                        <a:effectLst/>
                        <a:latin typeface="Consolas" panose="020B0609020204030204" pitchFamily="49" charset="0"/>
                      </a:endParaRPr>
                    </a:p>
                  </a:txBody>
                  <a:tcPr marL="95250" marR="95250"/>
                </a:tc>
                <a:tc>
                  <a:txBody>
                    <a:bodyPr/>
                    <a:lstStyle/>
                    <a:p>
                      <a:pPr algn="r" fontAlgn="t"/>
                      <a:r>
                        <a:rPr lang="en-US" sz="1800" b="0" i="0" kern="1200" dirty="0">
                          <a:solidFill>
                            <a:schemeClr val="dk1"/>
                          </a:solidFill>
                          <a:effectLst/>
                          <a:latin typeface="+mn-lt"/>
                          <a:ea typeface="+mn-ea"/>
                          <a:cs typeface="+mn-cs"/>
                        </a:rPr>
                        <a:t>.013 </a:t>
                      </a:r>
                      <a:endParaRPr lang="en-US" dirty="0">
                        <a:solidFill>
                          <a:srgbClr val="333333"/>
                        </a:solidFill>
                        <a:effectLst/>
                        <a:latin typeface="Consolas" panose="020B0609020204030204" pitchFamily="49" charset="0"/>
                      </a:endParaRPr>
                    </a:p>
                  </a:txBody>
                  <a:tcPr marL="95250" marR="95250"/>
                </a:tc>
                <a:tc>
                  <a:txBody>
                    <a:bodyPr/>
                    <a:lstStyle/>
                    <a:p>
                      <a:pPr algn="r"/>
                      <a:r>
                        <a:rPr lang="en-US" sz="1800" b="0" i="0" kern="1200" dirty="0">
                          <a:solidFill>
                            <a:schemeClr val="dk1"/>
                          </a:solidFill>
                          <a:effectLst/>
                          <a:latin typeface="+mn-lt"/>
                          <a:ea typeface="+mn-ea"/>
                          <a:cs typeface="+mn-cs"/>
                        </a:rPr>
                        <a:t>.014</a:t>
                      </a:r>
                      <a:endParaRPr lang="en-US" dirty="0"/>
                    </a:p>
                  </a:txBody>
                  <a:tcPr/>
                </a:tc>
                <a:tc>
                  <a:txBody>
                    <a:bodyPr/>
                    <a:lstStyle/>
                    <a:p>
                      <a:r>
                        <a:rPr lang="en-US" dirty="0"/>
                        <a:t>-</a:t>
                      </a:r>
                    </a:p>
                  </a:txBody>
                  <a:tcPr/>
                </a:tc>
                <a:extLst>
                  <a:ext uri="{0D108BD9-81ED-4DB2-BD59-A6C34878D82A}">
                    <a16:rowId xmlns:a16="http://schemas.microsoft.com/office/drawing/2014/main" val="3116308953"/>
                  </a:ext>
                </a:extLst>
              </a:tr>
              <a:tr h="370840">
                <a:tc>
                  <a:txBody>
                    <a:bodyPr/>
                    <a:lstStyle/>
                    <a:p>
                      <a:r>
                        <a:rPr lang="en-US" dirty="0"/>
                        <a:t>ROUGE-4</a:t>
                      </a:r>
                    </a:p>
                  </a:txBody>
                  <a:tcPr/>
                </a:tc>
                <a:tc>
                  <a:txBody>
                    <a:bodyPr/>
                    <a:lstStyle/>
                    <a:p>
                      <a:pPr algn="r"/>
                      <a:r>
                        <a:rPr lang="en-US" sz="1800" b="0" i="0" kern="1200" dirty="0">
                          <a:solidFill>
                            <a:schemeClr val="dk1"/>
                          </a:solidFill>
                          <a:effectLst/>
                          <a:latin typeface="+mn-lt"/>
                          <a:ea typeface="+mn-ea"/>
                          <a:cs typeface="+mn-cs"/>
                        </a:rPr>
                        <a:t>.005</a:t>
                      </a:r>
                      <a:endParaRPr lang="en-US" dirty="0"/>
                    </a:p>
                  </a:txBody>
                  <a:tcPr marL="95250" marR="95250"/>
                </a:tc>
                <a:tc>
                  <a:txBody>
                    <a:bodyPr/>
                    <a:lstStyle/>
                    <a:p>
                      <a:pPr algn="r"/>
                      <a:r>
                        <a:rPr lang="en-US" sz="1800" b="0" i="0" kern="1200" dirty="0">
                          <a:solidFill>
                            <a:schemeClr val="dk1"/>
                          </a:solidFill>
                          <a:effectLst/>
                          <a:latin typeface="+mn-lt"/>
                          <a:ea typeface="+mn-ea"/>
                          <a:cs typeface="+mn-cs"/>
                        </a:rPr>
                        <a:t>.004</a:t>
                      </a:r>
                      <a:endParaRPr lang="en-US" dirty="0"/>
                    </a:p>
                  </a:txBody>
                  <a:tcPr marL="95250" marR="95250"/>
                </a:tc>
                <a:tc>
                  <a:txBody>
                    <a:bodyPr/>
                    <a:lstStyle/>
                    <a:p>
                      <a:pPr algn="r"/>
                      <a:r>
                        <a:rPr lang="en-US" sz="1800" b="0" i="0" kern="1200" dirty="0">
                          <a:solidFill>
                            <a:schemeClr val="dk1"/>
                          </a:solidFill>
                          <a:effectLst/>
                          <a:latin typeface="+mn-lt"/>
                          <a:ea typeface="+mn-ea"/>
                          <a:cs typeface="+mn-cs"/>
                        </a:rPr>
                        <a:t>.004</a:t>
                      </a:r>
                      <a:endParaRPr lang="en-US" dirty="0"/>
                    </a:p>
                  </a:txBody>
                  <a:tcPr/>
                </a:tc>
                <a:tc>
                  <a:txBody>
                    <a:bodyPr/>
                    <a:lstStyle/>
                    <a:p>
                      <a:r>
                        <a:rPr lang="en-US" dirty="0"/>
                        <a:t>-</a:t>
                      </a:r>
                    </a:p>
                  </a:txBody>
                  <a:tcPr/>
                </a:tc>
                <a:extLst>
                  <a:ext uri="{0D108BD9-81ED-4DB2-BD59-A6C34878D82A}">
                    <a16:rowId xmlns:a16="http://schemas.microsoft.com/office/drawing/2014/main" val="2384302706"/>
                  </a:ext>
                </a:extLst>
              </a:tr>
            </a:tbl>
          </a:graphicData>
        </a:graphic>
      </p:graphicFrame>
    </p:spTree>
    <p:custDataLst>
      <p:tags r:id="rId1"/>
    </p:custDataLst>
    <p:extLst>
      <p:ext uri="{BB962C8B-B14F-4D97-AF65-F5344CB8AC3E}">
        <p14:creationId xmlns:p14="http://schemas.microsoft.com/office/powerpoint/2010/main" val="907766106"/>
      </p:ext>
    </p:extLst>
  </p:cSld>
  <p:clrMapOvr>
    <a:masterClrMapping/>
  </p:clrMapOvr>
  <mc:AlternateContent xmlns:mc="http://schemas.openxmlformats.org/markup-compatibility/2006" xmlns:p14="http://schemas.microsoft.com/office/powerpoint/2010/main">
    <mc:Choice Requires="p14">
      <p:transition spd="slow" p14:dur="2000" advTm="42650"/>
    </mc:Choice>
    <mc:Fallback xmlns="">
      <p:transition spd="slow" advTm="42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results</a:t>
            </a:r>
          </a:p>
        </p:txBody>
      </p:sp>
      <p:sp>
        <p:nvSpPr>
          <p:cNvPr id="3" name="Text Placeholder 2"/>
          <p:cNvSpPr>
            <a:spLocks noGrp="1"/>
          </p:cNvSpPr>
          <p:nvPr>
            <p:ph type="body" idx="1"/>
          </p:nvPr>
        </p:nvSpPr>
        <p:spPr>
          <a:xfrm>
            <a:off x="839788" y="1681163"/>
            <a:ext cx="3958715" cy="823912"/>
          </a:xfrm>
        </p:spPr>
        <p:txBody>
          <a:bodyPr/>
          <a:lstStyle/>
          <a:p>
            <a:r>
              <a:rPr lang="en-US" dirty="0"/>
              <a:t>Decent example summary</a:t>
            </a:r>
          </a:p>
        </p:txBody>
      </p:sp>
      <p:sp>
        <p:nvSpPr>
          <p:cNvPr id="4" name="Content Placeholder 3"/>
          <p:cNvSpPr>
            <a:spLocks noGrp="1"/>
          </p:cNvSpPr>
          <p:nvPr>
            <p:ph sz="half" idx="2"/>
          </p:nvPr>
        </p:nvSpPr>
        <p:spPr>
          <a:xfrm>
            <a:off x="839788" y="2505075"/>
            <a:ext cx="3958715" cy="3684588"/>
          </a:xfrm>
        </p:spPr>
        <p:txBody>
          <a:bodyPr>
            <a:normAutofit fontScale="85000" lnSpcReduction="20000"/>
          </a:bodyPr>
          <a:lstStyle/>
          <a:p>
            <a:pPr marL="0" indent="0">
              <a:buNone/>
            </a:pPr>
            <a:r>
              <a:rPr lang="en-US" dirty="0"/>
              <a:t>Flowering arrow bamboo is threatening a colony of endangered giant pandas in China but experts have come up with a plan to save them , state media said Monday .</a:t>
            </a:r>
          </a:p>
          <a:p>
            <a:pPr marL="0" indent="0">
              <a:buNone/>
            </a:pPr>
            <a:r>
              <a:rPr lang="en-US" dirty="0"/>
              <a:t>Giant Panda</a:t>
            </a:r>
          </a:p>
          <a:p>
            <a:pPr marL="0" indent="0">
              <a:buNone/>
            </a:pPr>
            <a:r>
              <a:rPr lang="en-US" dirty="0"/>
              <a:t>By the end of 2004 , arrow bamboo , the favorite food of giants , had blossomed on 7,420 hectares at the </a:t>
            </a:r>
            <a:r>
              <a:rPr lang="en-US" dirty="0" err="1"/>
              <a:t>Baishuijiang</a:t>
            </a:r>
            <a:r>
              <a:rPr lang="en-US" dirty="0"/>
              <a:t> …</a:t>
            </a:r>
          </a:p>
        </p:txBody>
      </p:sp>
      <p:sp>
        <p:nvSpPr>
          <p:cNvPr id="7" name="Text Placeholder 2"/>
          <p:cNvSpPr>
            <a:spLocks noGrp="1"/>
          </p:cNvSpPr>
          <p:nvPr>
            <p:ph type="body" idx="1"/>
          </p:nvPr>
        </p:nvSpPr>
        <p:spPr>
          <a:xfrm>
            <a:off x="4798503" y="1681163"/>
            <a:ext cx="3958715" cy="823912"/>
          </a:xfrm>
        </p:spPr>
        <p:txBody>
          <a:bodyPr/>
          <a:lstStyle/>
          <a:p>
            <a:r>
              <a:rPr lang="en-US" dirty="0"/>
              <a:t>Bad example summary</a:t>
            </a:r>
          </a:p>
        </p:txBody>
      </p:sp>
      <p:sp>
        <p:nvSpPr>
          <p:cNvPr id="8" name="Content Placeholder 3"/>
          <p:cNvSpPr>
            <a:spLocks noGrp="1"/>
          </p:cNvSpPr>
          <p:nvPr>
            <p:ph sz="half" idx="2"/>
          </p:nvPr>
        </p:nvSpPr>
        <p:spPr>
          <a:xfrm>
            <a:off x="4798503" y="2505075"/>
            <a:ext cx="3958715" cy="3684588"/>
          </a:xfrm>
        </p:spPr>
        <p:txBody>
          <a:bodyPr>
            <a:normAutofit fontScale="70000" lnSpcReduction="20000"/>
          </a:bodyPr>
          <a:lstStyle/>
          <a:p>
            <a:pPr marL="0" indent="0">
              <a:buNone/>
            </a:pPr>
            <a:r>
              <a:rPr lang="en-US" dirty="0"/>
              <a:t>“At Littleton , America got a glimpse of the last stop on that train to hell America boarded decades ago when we declared that God is dead and that each of us is his or her own god who can make up the rules as we go along .”</a:t>
            </a:r>
          </a:p>
          <a:p>
            <a:pPr marL="0" indent="0">
              <a:buNone/>
            </a:pPr>
            <a:r>
              <a:rPr lang="en-US" dirty="0"/>
              <a:t>As the day progressed , the snow became thick mud and as many as 100 visitors at a time came to the top of the hill to look at the rough wood cross that had been staked into the ground there .</a:t>
            </a:r>
          </a:p>
          <a:p>
            <a:pPr marL="0" indent="0">
              <a:buNone/>
            </a:pPr>
            <a:r>
              <a:rPr lang="en-US" dirty="0"/>
              <a:t>I think we have to learn from this and not let those kids die in vain .”</a:t>
            </a:r>
          </a:p>
          <a:p>
            <a:pPr marL="0" indent="0">
              <a:buNone/>
            </a:pPr>
            <a:endParaRPr lang="en-US" dirty="0"/>
          </a:p>
          <a:p>
            <a:pPr marL="0" indent="0">
              <a:buNone/>
            </a:pPr>
            <a:endParaRPr lang="en-US" dirty="0"/>
          </a:p>
        </p:txBody>
      </p:sp>
      <p:sp>
        <p:nvSpPr>
          <p:cNvPr id="9" name="Text Placeholder 2"/>
          <p:cNvSpPr>
            <a:spLocks noGrp="1"/>
          </p:cNvSpPr>
          <p:nvPr>
            <p:ph type="body" idx="1"/>
          </p:nvPr>
        </p:nvSpPr>
        <p:spPr>
          <a:xfrm>
            <a:off x="8757218" y="1681163"/>
            <a:ext cx="3373263" cy="823912"/>
          </a:xfrm>
        </p:spPr>
        <p:txBody>
          <a:bodyPr/>
          <a:lstStyle/>
          <a:p>
            <a:r>
              <a:rPr lang="en-US" dirty="0"/>
              <a:t>Analysis</a:t>
            </a:r>
          </a:p>
        </p:txBody>
      </p:sp>
      <p:sp>
        <p:nvSpPr>
          <p:cNvPr id="10" name="Content Placeholder 3"/>
          <p:cNvSpPr>
            <a:spLocks noGrp="1"/>
          </p:cNvSpPr>
          <p:nvPr>
            <p:ph sz="half" idx="2"/>
          </p:nvPr>
        </p:nvSpPr>
        <p:spPr>
          <a:xfrm>
            <a:off x="8757218" y="2505075"/>
            <a:ext cx="3373263" cy="3684588"/>
          </a:xfrm>
        </p:spPr>
        <p:txBody>
          <a:bodyPr/>
          <a:lstStyle/>
          <a:p>
            <a:r>
              <a:rPr lang="en-US" dirty="0"/>
              <a:t>Bias towards long sentences</a:t>
            </a:r>
          </a:p>
          <a:p>
            <a:r>
              <a:rPr lang="en-US" dirty="0"/>
              <a:t>Poor prioritization of sentences</a:t>
            </a:r>
          </a:p>
          <a:p>
            <a:r>
              <a:rPr lang="en-US" dirty="0"/>
              <a:t>Low variation</a:t>
            </a:r>
          </a:p>
          <a:p>
            <a:endParaRPr lang="en-US" dirty="0"/>
          </a:p>
        </p:txBody>
      </p: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196645915"/>
      </p:ext>
    </p:extLst>
  </p:cSld>
  <p:clrMapOvr>
    <a:masterClrMapping/>
  </p:clrMapOvr>
  <mc:AlternateContent xmlns:mc="http://schemas.openxmlformats.org/markup-compatibility/2006" xmlns:p14="http://schemas.microsoft.com/office/powerpoint/2010/main">
    <mc:Choice Requires="p14">
      <p:transition spd="slow" p14:dur="2000" advTm="95108"/>
    </mc:Choice>
    <mc:Fallback xmlns="">
      <p:transition spd="slow" advTm="95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12"/>
                </p:tgtEl>
              </p:cMediaNode>
            </p:audio>
          </p:childTnLst>
        </p:cTn>
      </p:par>
    </p:tnLst>
    <p:bldLst>
      <p:bldP spid="3" grpId="0" build="p"/>
    </p:bldLst>
  </p:timing>
  <p:extLst mod="1">
    <p:ext uri="{3A86A75C-4F4B-4683-9AE1-C65F6400EC91}">
      <p14:laserTraceLst xmlns:p14="http://schemas.microsoft.com/office/powerpoint/2010/main">
        <p14:tracePtLst>
          <p14:tracePt t="2975" x="1306513" y="6777038"/>
          <p14:tracePt t="2977" x="1406525" y="6716713"/>
          <p14:tracePt t="2979" x="1487488" y="6667500"/>
          <p14:tracePt t="2981" x="1568450" y="6607175"/>
          <p14:tracePt t="2983" x="1668463" y="6546850"/>
          <p14:tracePt t="2985" x="1758950" y="6486525"/>
          <p14:tracePt t="2987" x="1828800" y="6445250"/>
          <p14:tracePt t="2989" x="1919288" y="6384925"/>
          <p14:tracePt t="2991" x="2000250" y="6335713"/>
          <p14:tracePt t="2993" x="2090738" y="6275388"/>
          <p14:tracePt t="2995" x="2160588" y="6234113"/>
          <p14:tracePt t="2997" x="2232025" y="6184900"/>
          <p14:tracePt t="2999" x="2292350" y="6143625"/>
          <p14:tracePt t="3001" x="2382838" y="6103938"/>
          <p14:tracePt t="3004" x="2452688" y="6064250"/>
          <p14:tracePt t="3005" x="2513013" y="6022975"/>
          <p14:tracePt t="3008" x="2582863" y="5973763"/>
          <p14:tracePt t="3009" x="2633663" y="5953125"/>
          <p14:tracePt t="3012" x="2703513" y="5913438"/>
          <p14:tracePt t="3013" x="2763838" y="5872163"/>
          <p14:tracePt t="3015" x="2814638" y="5842000"/>
          <p14:tracePt t="3018" x="2863850" y="5811838"/>
          <p14:tracePt t="3019" x="2924175" y="5772150"/>
          <p14:tracePt t="3022" x="2974975" y="5732463"/>
          <p14:tracePt t="3023" x="3014663" y="5711825"/>
          <p14:tracePt t="3026" x="3065463" y="5672138"/>
          <p14:tracePt t="3027" x="3105150" y="5641975"/>
          <p14:tracePt t="3030" x="3135313" y="5611813"/>
          <p14:tracePt t="3032" x="3186113" y="5581650"/>
          <p14:tracePt t="3034" x="3216275" y="5551488"/>
          <p14:tracePt t="3036" x="3255963" y="5521325"/>
          <p14:tracePt t="3038" x="3286125" y="5500688"/>
          <p14:tracePt t="3040" x="3327400" y="5470525"/>
          <p14:tracePt t="3042" x="3357563" y="5430838"/>
          <p14:tracePt t="3044" x="3397250" y="5400675"/>
          <p14:tracePt t="3046" x="3417888" y="5380038"/>
          <p14:tracePt t="3048" x="3457575" y="5349875"/>
          <p14:tracePt t="3050" x="3487738" y="5319713"/>
          <p14:tracePt t="3052" x="3508375" y="5299075"/>
          <p14:tracePt t="3054" x="3548063" y="5259388"/>
          <p14:tracePt t="3056" x="3598863" y="5229225"/>
          <p14:tracePt t="3058" x="3629025" y="5199063"/>
          <p14:tracePt t="3060" x="3659188" y="5178425"/>
          <p14:tracePt t="3062" x="3698875" y="5138738"/>
          <p14:tracePt t="3064" x="3738563" y="5097463"/>
          <p14:tracePt t="3066" x="3768725" y="5078413"/>
          <p14:tracePt t="3068" x="3810000" y="5048250"/>
          <p14:tracePt t="3070" x="3859213" y="5006975"/>
          <p14:tracePt t="3072" x="3889375" y="4967288"/>
          <p14:tracePt t="3074" x="3930650" y="4946650"/>
          <p14:tracePt t="3076" x="3960813" y="4916488"/>
          <p14:tracePt t="3078" x="4010025" y="4876800"/>
          <p14:tracePt t="3080" x="4030663" y="4856163"/>
          <p14:tracePt t="3082" x="4081463" y="4826000"/>
          <p14:tracePt t="3084" x="4121150" y="4806950"/>
          <p14:tracePt t="3086" x="4151313" y="4776788"/>
          <p14:tracePt t="3088" x="4171950" y="4756150"/>
          <p14:tracePt t="3090" x="4211638" y="4725988"/>
          <p14:tracePt t="3092" x="4232275" y="4705350"/>
          <p14:tracePt t="3094" x="4251325" y="4686300"/>
          <p14:tracePt t="3096" x="4281488" y="4675188"/>
          <p14:tracePt t="3098" x="4302125" y="4656138"/>
          <p14:tracePt t="3100" x="4322763" y="4635500"/>
          <p14:tracePt t="3102" x="4341813" y="4625975"/>
          <p14:tracePt t="3104" x="4352925" y="4614863"/>
          <p14:tracePt t="3106" x="4371975" y="4595813"/>
          <p14:tracePt t="3108" x="4381500" y="4595813"/>
          <p14:tracePt t="3110" x="4392613" y="4584700"/>
          <p14:tracePt t="3112" x="4402138" y="4575175"/>
          <p14:tracePt t="3114" x="4411663" y="4565650"/>
          <p14:tracePt t="3116" x="4411663" y="4554538"/>
          <p14:tracePt t="3118" x="4422775" y="4554538"/>
          <p14:tracePt t="3120" x="4432300" y="4545013"/>
          <p14:tracePt t="3124" x="4432300" y="4535488"/>
          <p14:tracePt t="3126" x="4441825" y="4535488"/>
          <p14:tracePt t="3128" x="4441825" y="4524375"/>
          <p14:tracePt t="3136" x="4452938" y="4514850"/>
          <p14:tracePt t="3138" x="4452938" y="4505325"/>
          <p14:tracePt t="3148" x="4462463" y="4505325"/>
          <p14:tracePt t="3150" x="4462463" y="4494213"/>
          <p14:tracePt t="3160" x="4462463" y="4484688"/>
          <p14:tracePt t="3166" x="4471988" y="4484688"/>
          <p14:tracePt t="3170" x="4471988" y="4475163"/>
          <p14:tracePt t="3294" x="4462463" y="4475163"/>
          <p14:tracePt t="3302" x="4452938" y="4475163"/>
          <p14:tracePt t="3338" x="4441825" y="4475163"/>
          <p14:tracePt t="3374" x="4441825" y="4484688"/>
          <p14:tracePt t="3411" x="4432300" y="4484688"/>
          <p14:tracePt t="3657" x="4422775" y="4484688"/>
          <p14:tracePt t="3666" x="4422775" y="4494213"/>
          <p14:tracePt t="3668" x="4411663" y="4494213"/>
          <p14:tracePt t="3693" x="4402138" y="4494213"/>
          <p14:tracePt t="3753" x="4402138" y="4505325"/>
          <p14:tracePt t="3905" x="4392613" y="4505325"/>
          <p14:tracePt t="8469" x="4402138" y="4505325"/>
          <p14:tracePt t="8479" x="4411663" y="4505325"/>
          <p14:tracePt t="8483" x="4422775" y="4505325"/>
          <p14:tracePt t="8489" x="4432300" y="4505325"/>
          <p14:tracePt t="8493" x="4441825" y="4505325"/>
          <p14:tracePt t="8497" x="4452938" y="4505325"/>
          <p14:tracePt t="8499" x="4462463" y="4505325"/>
          <p14:tracePt t="8504" x="4471988" y="4505325"/>
          <p14:tracePt t="8506" x="4483100" y="4505325"/>
          <p14:tracePt t="8511" x="4492625" y="4505325"/>
          <p14:tracePt t="8514" x="4502150" y="4505325"/>
          <p14:tracePt t="8519" x="4513263" y="4505325"/>
          <p14:tracePt t="8523" x="4522788" y="4505325"/>
          <p14:tracePt t="8529" x="4532313" y="4505325"/>
          <p14:tracePt t="8533" x="4543425" y="4505325"/>
          <p14:tracePt t="8535" x="4552950" y="4505325"/>
          <p14:tracePt t="8541" x="4562475" y="4505325"/>
          <p14:tracePt t="8544" x="4573588" y="4505325"/>
          <p14:tracePt t="8546" x="4583113" y="4505325"/>
          <p14:tracePt t="8548" x="4592638" y="4505325"/>
          <p14:tracePt t="8553" x="4613275" y="4505325"/>
          <p14:tracePt t="8554" x="4622800" y="4505325"/>
          <p14:tracePt t="8556" x="4633913" y="4505325"/>
          <p14:tracePt t="8558" x="4652963" y="4505325"/>
          <p14:tracePt t="8560" x="4664075" y="4505325"/>
          <p14:tracePt t="8562" x="4694238" y="4505325"/>
          <p14:tracePt t="8564" x="4713288" y="4505325"/>
          <p14:tracePt t="8566" x="4733925" y="4505325"/>
          <p14:tracePt t="8569" x="4764088" y="4505325"/>
          <p14:tracePt t="8570" x="4784725" y="4505325"/>
          <p14:tracePt t="8572" x="4803775" y="4505325"/>
          <p14:tracePt t="8574" x="4833938" y="4514850"/>
          <p14:tracePt t="8575" x="4864100" y="4514850"/>
          <p14:tracePt t="8578" x="4894263" y="4514850"/>
          <p14:tracePt t="8580" x="4914900" y="4514850"/>
          <p14:tracePt t="8582" x="4945063" y="4524375"/>
          <p14:tracePt t="8584" x="4975225" y="4524375"/>
          <p14:tracePt t="8586" x="5005388" y="4524375"/>
          <p14:tracePt t="8588" x="5035550" y="4524375"/>
          <p14:tracePt t="8590" x="5075238" y="4535488"/>
          <p14:tracePt t="8592" x="5095875" y="4535488"/>
          <p14:tracePt t="8593" x="5126038" y="4535488"/>
          <p14:tracePt t="8596" x="5146675" y="4535488"/>
          <p14:tracePt t="8598" x="5165725" y="4535488"/>
          <p14:tracePt t="8599" x="5186363" y="4535488"/>
          <p14:tracePt t="8603" x="5195888" y="4545013"/>
          <p14:tracePt t="8606" x="5226050" y="4545013"/>
          <p14:tracePt t="8608" x="5237163" y="4554538"/>
          <p14:tracePt t="8610" x="5246688" y="4554538"/>
          <p14:tracePt t="8612" x="5256213" y="4554538"/>
          <p14:tracePt t="8616" x="5267325" y="4554538"/>
          <p14:tracePt t="9094" x="5276850" y="4554538"/>
          <p14:tracePt t="10638" x="5267325" y="4554538"/>
          <p14:tracePt t="14308" x="5256213" y="4565650"/>
          <p14:tracePt t="14677" x="5246688" y="4565650"/>
          <p14:tracePt t="14686" x="5237163" y="4575175"/>
          <p14:tracePt t="14691" x="5226050" y="4584700"/>
          <p14:tracePt t="14697" x="5216525" y="4584700"/>
          <p14:tracePt t="14699" x="5207000" y="4595813"/>
          <p14:tracePt t="14707" x="5195888" y="4595813"/>
          <p14:tracePt t="14711" x="5195888" y="4605338"/>
          <p14:tracePt t="14713" x="5186363" y="4605338"/>
          <p14:tracePt t="14721" x="5176838" y="4605338"/>
          <p14:tracePt t="14731" x="5165725" y="4605338"/>
          <p14:tracePt t="15080" x="5176838" y="4605338"/>
          <p14:tracePt t="15096" x="5186363" y="4605338"/>
          <p14:tracePt t="15142" x="5195888" y="4605338"/>
          <p14:tracePt t="15222" x="5207000" y="4605338"/>
          <p14:tracePt t="15393" x="5216525" y="4605338"/>
          <p14:tracePt t="15721" x="5207000" y="4605338"/>
          <p14:tracePt t="15729" x="5195888" y="4605338"/>
          <p14:tracePt t="15733" x="5186363" y="4605338"/>
          <p14:tracePt t="15738" x="5176838" y="4605338"/>
          <p14:tracePt t="15739" x="5165725" y="4614863"/>
          <p14:tracePt t="15742" x="5156200" y="4614863"/>
          <p14:tracePt t="15743" x="5156200" y="4625975"/>
          <p14:tracePt t="15745" x="5146675" y="4625975"/>
          <p14:tracePt t="15749" x="5135563" y="4635500"/>
          <p14:tracePt t="15753" x="5126038" y="4635500"/>
          <p14:tracePt t="15758" x="5116513" y="4645025"/>
          <p14:tracePt t="15764" x="5105400" y="4645025"/>
          <p14:tracePt t="15771" x="5105400" y="4656138"/>
          <p14:tracePt t="15774" x="5095875" y="4656138"/>
          <p14:tracePt t="15778" x="5086350" y="4656138"/>
          <p14:tracePt t="15783" x="5086350" y="4665663"/>
          <p14:tracePt t="15791" x="5075238" y="4665663"/>
          <p14:tracePt t="15798" x="5065713" y="4665663"/>
          <p14:tracePt t="15803" x="5065713" y="4675188"/>
          <p14:tracePt t="15869" x="5056188" y="4675188"/>
          <p14:tracePt t="15875" x="5045075" y="4675188"/>
          <p14:tracePt t="15882" x="5035550" y="4675188"/>
          <p14:tracePt t="15886" x="5026025" y="4675188"/>
          <p14:tracePt t="15892" x="5014913" y="4675188"/>
          <p14:tracePt t="15896" x="5005388" y="4675188"/>
          <p14:tracePt t="15903" x="4995863" y="4665663"/>
          <p14:tracePt t="15905" x="4995863" y="4656138"/>
          <p14:tracePt t="15912" x="4984750" y="4656138"/>
          <p14:tracePt t="15914" x="4984750" y="4645025"/>
          <p14:tracePt t="15932" x="4975225" y="4645025"/>
          <p14:tracePt t="15956" x="4975225" y="4635500"/>
          <p14:tracePt t="15970" x="4975225" y="4625975"/>
          <p14:tracePt t="15972" x="4965700" y="4625975"/>
          <p14:tracePt t="15974" x="4965700" y="4614863"/>
          <p14:tracePt t="15980" x="4965700" y="4605338"/>
          <p14:tracePt t="15984" x="4954588" y="4605338"/>
          <p14:tracePt t="15988" x="4954588" y="4595813"/>
          <p14:tracePt t="15994" x="4945063" y="4595813"/>
          <p14:tracePt t="15996" x="4945063" y="4584700"/>
          <p14:tracePt t="16001" x="4945063" y="4575175"/>
          <p14:tracePt t="16004" x="4935538" y="4575175"/>
          <p14:tracePt t="16008" x="4935538" y="4565650"/>
          <p14:tracePt t="16010" x="4924425" y="4565650"/>
          <p14:tracePt t="16024" x="4914900" y="4554538"/>
          <p14:tracePt t="16672" x="4914900" y="4545013"/>
          <p14:tracePt t="16742" x="4914900" y="4535488"/>
          <p14:tracePt t="16810" x="4924425" y="4535488"/>
          <p14:tracePt t="16836" x="4935538" y="4535488"/>
          <p14:tracePt t="16869" x="4945063" y="4535488"/>
          <p14:tracePt t="16870" x="4945063" y="4524375"/>
          <p14:tracePt t="16977" x="4954588" y="4524375"/>
          <p14:tracePt t="17021" x="4954588" y="4514850"/>
          <p14:tracePt t="17095" x="4965700" y="4514850"/>
          <p14:tracePt t="17113" x="4975225" y="4514850"/>
          <p14:tracePt t="17135" x="4984750" y="4505325"/>
          <p14:tracePt t="17159" x="4995863" y="4505325"/>
          <p14:tracePt t="17167" x="4995863" y="4494213"/>
          <p14:tracePt t="17374" x="5005388" y="4494213"/>
          <p14:tracePt t="17382" x="5005388" y="4484688"/>
          <p14:tracePt t="17385" x="5014913" y="4484688"/>
          <p14:tracePt t="17647" x="5026025" y="4475163"/>
          <p14:tracePt t="17787" x="5035550" y="4475163"/>
          <p14:tracePt t="17789" x="5035550" y="4464050"/>
          <p14:tracePt t="17855" x="5035550" y="4454525"/>
          <p14:tracePt t="17863" x="5045075" y="4454525"/>
          <p14:tracePt t="17879" x="5056188" y="4454525"/>
          <p14:tracePt t="17905" x="5056188" y="4445000"/>
          <p14:tracePt t="17917" x="5056188" y="4433888"/>
          <p14:tracePt t="17919" x="5065713" y="4433888"/>
          <p14:tracePt t="17965" x="5065713" y="4424363"/>
          <p14:tracePt t="17993" x="5065713" y="4414838"/>
          <p14:tracePt t="18003" x="5075238" y="4414838"/>
          <p14:tracePt t="18013" x="5075238" y="4403725"/>
          <p14:tracePt t="18020" x="5086350" y="4403725"/>
          <p14:tracePt t="19022" x="5095875" y="4403725"/>
          <p14:tracePt t="19034" x="5095875" y="4394200"/>
          <p14:tracePt t="21976" x="5086350" y="4394200"/>
          <p14:tracePt t="21990" x="5075238" y="4394200"/>
          <p14:tracePt t="21992" x="5075238" y="4384675"/>
          <p14:tracePt t="21996" x="5075238" y="4373563"/>
          <p14:tracePt t="22000" x="5065713" y="4373563"/>
          <p14:tracePt t="22003" x="5065713" y="4364038"/>
          <p14:tracePt t="22010" x="5056188" y="4364038"/>
          <p14:tracePt t="22014" x="5056188" y="4354513"/>
          <p14:tracePt t="22015" x="5045075" y="4354513"/>
          <p14:tracePt t="22022" x="5045075" y="4343400"/>
          <p14:tracePt t="22025" x="5035550" y="4343400"/>
          <p14:tracePt t="22027" x="5035550" y="4333875"/>
          <p14:tracePt t="22029" x="5035550" y="4324350"/>
          <p14:tracePt t="22031" x="5026025" y="4324350"/>
          <p14:tracePt t="22035" x="5026025" y="4313238"/>
          <p14:tracePt t="22038" x="5014913" y="4313238"/>
          <p14:tracePt t="22040" x="5014913" y="4303713"/>
          <p14:tracePt t="22042" x="5005388" y="4303713"/>
          <p14:tracePt t="22044" x="5005388" y="4283075"/>
          <p14:tracePt t="22045" x="4984750" y="4273550"/>
          <p14:tracePt t="22047" x="4984750" y="4252913"/>
          <p14:tracePt t="22049" x="4965700" y="4243388"/>
          <p14:tracePt t="22051" x="4965700" y="4222750"/>
          <p14:tracePt t="22054" x="4945063" y="4203700"/>
          <p14:tracePt t="22056" x="4935538" y="4183063"/>
          <p14:tracePt t="22058" x="4924425" y="4173538"/>
          <p14:tracePt t="22060" x="4905375" y="4152900"/>
          <p14:tracePt t="22061" x="4894263" y="4122738"/>
          <p14:tracePt t="22064" x="4884738" y="4113213"/>
          <p14:tracePt t="22065" x="4864100" y="4092575"/>
          <p14:tracePt t="22067" x="4854575" y="4071938"/>
          <p14:tracePt t="22070" x="4833938" y="4052888"/>
          <p14:tracePt t="22072" x="4824413" y="4032250"/>
          <p14:tracePt t="22074" x="4803775" y="4011613"/>
          <p14:tracePt t="22076" x="4794250" y="3981450"/>
          <p14:tracePt t="22077" x="4784725" y="3971925"/>
          <p14:tracePt t="22080" x="4764088" y="3951288"/>
          <p14:tracePt t="22082" x="4754563" y="3921125"/>
          <p14:tracePt t="22084" x="4733925" y="3902075"/>
          <p14:tracePt t="22085" x="4733925" y="3890963"/>
          <p14:tracePt t="22087" x="4713288" y="3871913"/>
          <p14:tracePt t="22090" x="4703763" y="3851275"/>
          <p14:tracePt t="22091" x="4694238" y="3841750"/>
          <p14:tracePt t="22093" x="4683125" y="3821113"/>
          <p14:tracePt t="22095" x="4683125" y="3800475"/>
          <p14:tracePt t="22097" x="4673600" y="3790950"/>
          <p14:tracePt t="22099" x="4664075" y="3770313"/>
          <p14:tracePt t="22101" x="4664075" y="3760788"/>
          <p14:tracePt t="22105" x="4652963" y="3740150"/>
          <p14:tracePt t="22109" x="4652963" y="3730625"/>
          <p14:tracePt t="22111" x="4652963" y="3721100"/>
          <p14:tracePt t="22113" x="4643438" y="3709988"/>
          <p14:tracePt t="22117" x="4643438" y="3700463"/>
          <p14:tracePt t="22120" x="4633913" y="3700463"/>
          <p14:tracePt t="22122" x="4633913" y="3690938"/>
          <p14:tracePt t="22126" x="4633913" y="3679825"/>
          <p14:tracePt t="22130" x="4633913" y="3670300"/>
          <p14:tracePt t="22135" x="4633913" y="3660775"/>
          <p14:tracePt t="22142" x="4622800" y="3649663"/>
          <p14:tracePt t="22150" x="4622800" y="3640138"/>
          <p14:tracePt t="22154" x="4622800" y="3630613"/>
          <p14:tracePt t="22158" x="4622800" y="3619500"/>
          <p14:tracePt t="22162" x="4622800" y="3609975"/>
          <p14:tracePt t="22166" x="4613275" y="3600450"/>
          <p14:tracePt t="22170" x="4613275" y="3579813"/>
          <p14:tracePt t="22174" x="4613275" y="3570288"/>
          <p14:tracePt t="22178" x="4603750" y="3559175"/>
          <p14:tracePt t="22180" x="4603750" y="3549650"/>
          <p14:tracePt t="22182" x="4603750" y="3540125"/>
          <p14:tracePt t="22187" x="4603750" y="3529013"/>
          <p14:tracePt t="22188" x="4592638" y="3529013"/>
          <p14:tracePt t="22191" x="4592638" y="3509963"/>
          <p14:tracePt t="22192" x="4592638" y="3498850"/>
          <p14:tracePt t="22194" x="4583113" y="3489325"/>
          <p14:tracePt t="22198" x="4583113" y="3479800"/>
          <p14:tracePt t="22200" x="4583113" y="3468688"/>
          <p14:tracePt t="22202" x="4573588" y="3459163"/>
          <p14:tracePt t="22204" x="4573588" y="3449638"/>
          <p14:tracePt t="22207" x="4562475" y="3438525"/>
          <p14:tracePt t="22208" x="4562475" y="3429000"/>
          <p14:tracePt t="22210" x="4562475" y="3419475"/>
          <p14:tracePt t="22214" x="4562475" y="3398838"/>
          <p14:tracePt t="22216" x="4552950" y="3389313"/>
          <p14:tracePt t="22218" x="4552950" y="3378200"/>
          <p14:tracePt t="22221" x="4552950" y="3368675"/>
          <p14:tracePt t="22222" x="4552950" y="3359150"/>
          <p14:tracePt t="22224" x="4552950" y="3348038"/>
          <p14:tracePt t="22227" x="4552950" y="3328988"/>
          <p14:tracePt t="22228" x="4552950" y="3317875"/>
          <p14:tracePt t="22232" x="4552950" y="3298825"/>
          <p14:tracePt t="22234" x="4552950" y="3287713"/>
          <p14:tracePt t="22236" x="4552950" y="3278188"/>
          <p14:tracePt t="22238" x="4552950" y="3257550"/>
          <p14:tracePt t="22240" x="4552950" y="3248025"/>
          <p14:tracePt t="22242" x="4552950" y="3238500"/>
          <p14:tracePt t="22244" x="4552950" y="3227388"/>
          <p14:tracePt t="22246" x="4552950" y="3208338"/>
          <p14:tracePt t="22248" x="4543425" y="3208338"/>
          <p14:tracePt t="22250" x="4543425" y="3197225"/>
          <p14:tracePt t="22252" x="4543425" y="3187700"/>
          <p14:tracePt t="22254" x="4543425" y="3178175"/>
          <p14:tracePt t="22256" x="4543425" y="3167063"/>
          <p14:tracePt t="22258" x="4532313" y="3157538"/>
          <p14:tracePt t="22260" x="4532313" y="3148013"/>
          <p14:tracePt t="22262" x="4532313" y="3136900"/>
          <p14:tracePt t="22266" x="4532313" y="3127375"/>
          <p14:tracePt t="22269" x="4532313" y="3117850"/>
          <p14:tracePt t="22270" x="4532313" y="3106738"/>
          <p14:tracePt t="22274" x="4522788" y="3097213"/>
          <p14:tracePt t="22278" x="4522788" y="3087688"/>
          <p14:tracePt t="22280" x="4522788" y="3076575"/>
          <p14:tracePt t="22284" x="4513263" y="3067050"/>
          <p14:tracePt t="22288" x="4513263" y="3057525"/>
          <p14:tracePt t="22295" x="4502150" y="3046413"/>
          <p14:tracePt t="22296" x="4502150" y="3036888"/>
          <p14:tracePt t="22300" x="4492625" y="3036888"/>
          <p14:tracePt t="22302" x="4492625" y="3027363"/>
          <p14:tracePt t="22308" x="4492625" y="3016250"/>
          <p14:tracePt t="22314" x="4492625" y="3006725"/>
          <p14:tracePt t="22316" x="4483100" y="3006725"/>
          <p14:tracePt t="22318" x="4483100" y="2997200"/>
          <p14:tracePt t="22324" x="4483100" y="2986088"/>
          <p14:tracePt t="22330" x="4483100" y="2976563"/>
          <p14:tracePt t="22334" x="4483100" y="2967038"/>
          <p14:tracePt t="22338" x="4483100" y="2955925"/>
          <p14:tracePt t="22340" x="4471988" y="2955925"/>
          <p14:tracePt t="22342" x="4471988" y="2946400"/>
          <p14:tracePt t="22346" x="4471988" y="2936875"/>
          <p14:tracePt t="22350" x="4471988" y="2925763"/>
          <p14:tracePt t="22352" x="4471988" y="2916238"/>
          <p14:tracePt t="22356" x="4471988" y="2906713"/>
          <p14:tracePt t="22360" x="4462463" y="2895600"/>
          <p14:tracePt t="22364" x="4462463" y="2876550"/>
          <p14:tracePt t="22370" x="4462463" y="2865438"/>
          <p14:tracePt t="22373" x="4462463" y="2855913"/>
          <p14:tracePt t="22374" x="4452938" y="2855913"/>
          <p14:tracePt t="22376" x="4452938" y="2846388"/>
          <p14:tracePt t="22378" x="4452938" y="2835275"/>
          <p14:tracePt t="22384" x="4452938" y="2825750"/>
          <p14:tracePt t="22390" x="4452938" y="2816225"/>
          <p14:tracePt t="22396" x="4452938" y="2805113"/>
          <p14:tracePt t="22398" x="4452938" y="2795588"/>
          <p14:tracePt t="22406" x="4452938" y="2786063"/>
          <p14:tracePt t="22410" x="4441825" y="2786063"/>
          <p14:tracePt t="22414" x="4441825" y="2774950"/>
          <p14:tracePt t="22426" x="4432300" y="2765425"/>
          <p14:tracePt t="22430" x="4432300" y="2755900"/>
          <p14:tracePt t="22440" x="4432300" y="2744788"/>
          <p14:tracePt t="22442" x="4422775" y="2744788"/>
          <p14:tracePt t="22448" x="4411663" y="2735263"/>
          <p14:tracePt t="22456" x="4411663" y="2725738"/>
          <p14:tracePt t="22460" x="4402138" y="2714625"/>
          <p14:tracePt t="22469" x="4402138" y="2705100"/>
          <p14:tracePt t="22471" x="4392613" y="2705100"/>
          <p14:tracePt t="22476" x="4392613" y="2695575"/>
          <p14:tracePt t="22483" x="4381500" y="2695575"/>
          <p14:tracePt t="22494" x="4371975" y="2684463"/>
          <p14:tracePt t="22527" x="4362450" y="2684463"/>
          <p14:tracePt t="22559" x="4352925" y="2684463"/>
          <p14:tracePt t="22596" x="4341813" y="2684463"/>
          <p14:tracePt t="22726" x="4352925" y="2684463"/>
          <p14:tracePt t="22734" x="4362450" y="2684463"/>
          <p14:tracePt t="22740" x="4371975" y="2695575"/>
          <p14:tracePt t="22742" x="4381500" y="2695575"/>
          <p14:tracePt t="22746" x="4392613" y="2705100"/>
          <p14:tracePt t="22750" x="4402138" y="2714625"/>
          <p14:tracePt t="22752" x="4402138" y="2725738"/>
          <p14:tracePt t="22755" x="4422775" y="2735263"/>
          <p14:tracePt t="22759" x="4432300" y="2744788"/>
          <p14:tracePt t="22761" x="4441825" y="2755900"/>
          <p14:tracePt t="22766" x="4452938" y="2765425"/>
          <p14:tracePt t="22768" x="4462463" y="2774950"/>
          <p14:tracePt t="22770" x="4462463" y="2786063"/>
          <p14:tracePt t="22771" x="4471988" y="2786063"/>
          <p14:tracePt t="22773" x="4483100" y="2795588"/>
          <p14:tracePt t="22776" x="4483100" y="2816225"/>
          <p14:tracePt t="22778" x="4492625" y="2816225"/>
          <p14:tracePt t="22780" x="4492625" y="2835275"/>
          <p14:tracePt t="22782" x="4513263" y="2846388"/>
          <p14:tracePt t="22784" x="4513263" y="2855913"/>
          <p14:tracePt t="22786" x="4522788" y="2876550"/>
          <p14:tracePt t="22787" x="4543425" y="2886075"/>
          <p14:tracePt t="22790" x="4543425" y="2895600"/>
          <p14:tracePt t="22792" x="4562475" y="2916238"/>
          <p14:tracePt t="22794" x="4562475" y="2936875"/>
          <p14:tracePt t="22795" x="4583113" y="2946400"/>
          <p14:tracePt t="22797" x="4592638" y="2976563"/>
          <p14:tracePt t="22799" x="4592638" y="2986088"/>
          <p14:tracePt t="22801" x="4613275" y="3016250"/>
          <p14:tracePt t="22804" x="4622800" y="3036888"/>
          <p14:tracePt t="22806" x="4633913" y="3057525"/>
          <p14:tracePt t="22808" x="4643438" y="3087688"/>
          <p14:tracePt t="22809" x="4643438" y="3106738"/>
          <p14:tracePt t="22811" x="4664075" y="3136900"/>
          <p14:tracePt t="22813" x="4673600" y="3157538"/>
          <p14:tracePt t="22815" x="4683125" y="3187700"/>
          <p14:tracePt t="22817" x="4694238" y="3227388"/>
          <p14:tracePt t="22820" x="4703763" y="3248025"/>
          <p14:tracePt t="22821" x="4713288" y="3278188"/>
          <p14:tracePt t="22824" x="4713288" y="3298825"/>
          <p14:tracePt t="22826" x="4724400" y="3328988"/>
          <p14:tracePt t="22828" x="4733925" y="3359150"/>
          <p14:tracePt t="22830" x="4743450" y="3389313"/>
          <p14:tracePt t="22832" x="4754563" y="3419475"/>
          <p14:tracePt t="22834" x="4754563" y="3438525"/>
          <p14:tracePt t="22836" x="4754563" y="3459163"/>
          <p14:tracePt t="22838" x="4764088" y="3479800"/>
          <p14:tracePt t="22839" x="4773613" y="3498850"/>
          <p14:tracePt t="22841" x="4773613" y="3519488"/>
          <p14:tracePt t="22843" x="4773613" y="3529013"/>
          <p14:tracePt t="22845" x="4773613" y="3549650"/>
          <p14:tracePt t="22848" x="4773613" y="3559175"/>
          <p14:tracePt t="22850" x="4773613" y="3570288"/>
          <p14:tracePt t="22851" x="4784725" y="3579813"/>
          <p14:tracePt t="22853" x="4784725" y="3589338"/>
          <p14:tracePt t="22855" x="4784725" y="3600450"/>
          <p14:tracePt t="22857" x="4784725" y="3609975"/>
          <p14:tracePt t="22863" x="4784725" y="3619500"/>
          <p14:tracePt t="22867" x="4784725" y="3630613"/>
          <p14:tracePt t="22878" x="4784725" y="3640138"/>
          <p14:tracePt t="22890" x="4784725" y="3649663"/>
          <p14:tracePt t="22901" x="4784725" y="3660775"/>
          <p14:tracePt t="22903" x="4794250" y="3660775"/>
          <p14:tracePt t="22909" x="4794250" y="3670300"/>
          <p14:tracePt t="22915" x="4794250" y="3679825"/>
          <p14:tracePt t="22917" x="4794250" y="3690938"/>
          <p14:tracePt t="22921" x="4803775" y="3700463"/>
          <p14:tracePt t="22925" x="4803775" y="3721100"/>
          <p14:tracePt t="22929" x="4803775" y="3730625"/>
          <p14:tracePt t="22931" x="4803775" y="3751263"/>
          <p14:tracePt t="22933" x="4814888" y="3751263"/>
          <p14:tracePt t="22935" x="4814888" y="3770313"/>
          <p14:tracePt t="22937" x="4824413" y="3781425"/>
          <p14:tracePt t="22939" x="4824413" y="3790950"/>
          <p14:tracePt t="22942" x="4824413" y="3811588"/>
          <p14:tracePt t="22943" x="4824413" y="3830638"/>
          <p14:tracePt t="22945" x="4833938" y="3841750"/>
          <p14:tracePt t="22947" x="4833938" y="3860800"/>
          <p14:tracePt t="22949" x="4833938" y="3871913"/>
          <p14:tracePt t="22950" x="4845050" y="3902075"/>
          <p14:tracePt t="22953" x="4845050" y="3911600"/>
          <p14:tracePt t="22955" x="4845050" y="3932238"/>
          <p14:tracePt t="22957" x="4845050" y="3941763"/>
          <p14:tracePt t="22958" x="4845050" y="3971925"/>
          <p14:tracePt t="22960" x="4845050" y="3981450"/>
          <p14:tracePt t="22963" x="4854575" y="4002088"/>
          <p14:tracePt t="22965" x="4854575" y="4022725"/>
          <p14:tracePt t="22967" x="4854575" y="4032250"/>
          <p14:tracePt t="22969" x="4854575" y="4062413"/>
          <p14:tracePt t="22971" x="4854575" y="4083050"/>
          <p14:tracePt t="22974" x="4854575" y="4092575"/>
          <p14:tracePt t="22975" x="4854575" y="4102100"/>
          <p14:tracePt t="22976" x="4854575" y="4122738"/>
          <p14:tracePt t="22979" x="4854575" y="4143375"/>
          <p14:tracePt t="22981" x="4854575" y="4152900"/>
          <p14:tracePt t="22983" x="4854575" y="4162425"/>
          <p14:tracePt t="22986" x="4854575" y="4183063"/>
          <p14:tracePt t="22987" x="4854575" y="4203700"/>
          <p14:tracePt t="22989" x="4854575" y="4213225"/>
          <p14:tracePt t="22991" x="4854575" y="4222750"/>
          <p14:tracePt t="22992" x="4854575" y="4243388"/>
          <p14:tracePt t="22994" x="4845050" y="4252913"/>
          <p14:tracePt t="22997" x="4845050" y="4264025"/>
          <p14:tracePt t="22999" x="4833938" y="4283075"/>
          <p14:tracePt t="23001" x="4833938" y="4294188"/>
          <p14:tracePt t="23003" x="4833938" y="4303713"/>
          <p14:tracePt t="23005" x="4824413" y="4313238"/>
          <p14:tracePt t="23006" x="4824413" y="4324350"/>
          <p14:tracePt t="23008" x="4824413" y="4333875"/>
          <p14:tracePt t="23011" x="4824413" y="4343400"/>
          <p14:tracePt t="23012" x="4814888" y="4354513"/>
          <p14:tracePt t="23014" x="4814888" y="4373563"/>
          <p14:tracePt t="23016" x="4803775" y="4384675"/>
          <p14:tracePt t="23021" x="4803775" y="4403725"/>
          <p14:tracePt t="23022" x="4794250" y="4414838"/>
          <p14:tracePt t="23024" x="4794250" y="4424363"/>
          <p14:tracePt t="23026" x="4784725" y="4433888"/>
          <p14:tracePt t="23029" x="4784725" y="4445000"/>
          <p14:tracePt t="23031" x="4784725" y="4454525"/>
          <p14:tracePt t="23035" x="4784725" y="4475163"/>
          <p14:tracePt t="23037" x="4773613" y="4484688"/>
          <p14:tracePt t="23040" x="4764088" y="4505325"/>
          <p14:tracePt t="23045" x="4764088" y="4514850"/>
          <p14:tracePt t="23047" x="4764088" y="4524375"/>
          <p14:tracePt t="23049" x="4764088" y="4535488"/>
          <p14:tracePt t="23054" x="4764088" y="4545013"/>
          <p14:tracePt t="23055" x="4754563" y="4545013"/>
          <p14:tracePt t="23056" x="4754563" y="4554538"/>
          <p14:tracePt t="23059" x="4754563" y="4565650"/>
          <p14:tracePt t="23065" x="4754563" y="4575175"/>
          <p14:tracePt t="23071" x="4754563" y="4584700"/>
          <p14:tracePt t="23077" x="4754563" y="4595813"/>
          <p14:tracePt t="23081" x="4754563" y="4605338"/>
          <p14:tracePt t="23085" x="4754563" y="4614863"/>
          <p14:tracePt t="23087" x="4743450" y="4614863"/>
          <p14:tracePt t="23090" x="4743450" y="4625975"/>
          <p14:tracePt t="23092" x="4743450" y="4635500"/>
          <p14:tracePt t="23097" x="4733925" y="4635500"/>
          <p14:tracePt t="23099" x="4733925" y="4645025"/>
          <p14:tracePt t="23100" x="4733925" y="4656138"/>
          <p14:tracePt t="23103" x="4724400" y="4656138"/>
          <p14:tracePt t="23105" x="4724400" y="4665663"/>
          <p14:tracePt t="23109" x="4724400" y="4675188"/>
          <p14:tracePt t="23111" x="4713288" y="4675188"/>
          <p14:tracePt t="23113" x="4713288" y="4686300"/>
          <p14:tracePt t="23115" x="4713288" y="4695825"/>
          <p14:tracePt t="23116" x="4703763" y="4695825"/>
          <p14:tracePt t="23119" x="4703763" y="4705350"/>
          <p14:tracePt t="23123" x="4694238" y="4716463"/>
          <p14:tracePt t="23127" x="4683125" y="4725988"/>
          <p14:tracePt t="23129" x="4683125" y="4735513"/>
          <p14:tracePt t="23130" x="4673600" y="4735513"/>
          <p14:tracePt t="23133" x="4673600" y="4746625"/>
          <p14:tracePt t="23135" x="4673600" y="4756150"/>
          <p14:tracePt t="23137" x="4664075" y="4756150"/>
          <p14:tracePt t="23139" x="4664075" y="4765675"/>
          <p14:tracePt t="23140" x="4652963" y="4776788"/>
          <p14:tracePt t="23143" x="4643438" y="4776788"/>
          <p14:tracePt t="23145" x="4643438" y="4786313"/>
          <p14:tracePt t="23147" x="4633913" y="4795838"/>
          <p14:tracePt t="23149" x="4622800" y="4795838"/>
          <p14:tracePt t="23151" x="4613275" y="4806950"/>
          <p14:tracePt t="23154" x="4603750" y="4806950"/>
          <p14:tracePt t="23157" x="4583113" y="4816475"/>
          <p14:tracePt t="23161" x="4573588" y="4826000"/>
          <p14:tracePt t="23162" x="4552950" y="4837113"/>
          <p14:tracePt t="23166" x="4532313" y="4846638"/>
          <p14:tracePt t="23169" x="4522788" y="4856163"/>
          <p14:tracePt t="23172" x="4513263" y="4856163"/>
          <p14:tracePt t="23173" x="4502150" y="4856163"/>
          <p14:tracePt t="23174" x="4492625" y="4867275"/>
          <p14:tracePt t="23176" x="4483100" y="4867275"/>
          <p14:tracePt t="23178" x="4471988" y="4867275"/>
          <p14:tracePt t="23182" x="4452938" y="4876800"/>
          <p14:tracePt t="23187" x="4432300" y="4886325"/>
          <p14:tracePt t="23191" x="4422775" y="4886325"/>
          <p14:tracePt t="23195" x="4411663" y="4886325"/>
          <p14:tracePt t="23199" x="4402138" y="4886325"/>
          <p14:tracePt t="23200" x="4392613" y="4886325"/>
          <p14:tracePt t="23205" x="4381500" y="4886325"/>
          <p14:tracePt t="23209" x="4371975" y="4886325"/>
          <p14:tracePt t="23213" x="4362450" y="4886325"/>
          <p14:tracePt t="23217" x="4352925" y="4886325"/>
          <p14:tracePt t="23222" x="4341813" y="4886325"/>
          <p14:tracePt t="23229" x="4332288" y="4886325"/>
          <p14:tracePt t="23237" x="4322763" y="4886325"/>
          <p14:tracePt t="23239" x="4311650" y="4886325"/>
          <p14:tracePt t="23247" x="4302125" y="4886325"/>
          <p14:tracePt t="23254" x="4292600" y="4886325"/>
          <p14:tracePt t="23258" x="4281488" y="4886325"/>
          <p14:tracePt t="23260" x="4271963" y="4886325"/>
          <p14:tracePt t="23266" x="4262438" y="4886325"/>
          <p14:tracePt t="23270" x="4251325" y="4886325"/>
          <p14:tracePt t="23274" x="4241800" y="4886325"/>
          <p14:tracePt t="23276" x="4232275" y="4886325"/>
          <p14:tracePt t="23280" x="4221163" y="4886325"/>
          <p14:tracePt t="23284" x="4211638" y="4886325"/>
          <p14:tracePt t="23287" x="4202113" y="4886325"/>
          <p14:tracePt t="23288" x="4191000" y="4886325"/>
          <p14:tracePt t="23291" x="4181475" y="4886325"/>
          <p14:tracePt t="23296" x="4171950" y="4886325"/>
          <p14:tracePt t="23298" x="4171950" y="4897438"/>
          <p14:tracePt t="23300" x="4160838" y="4897438"/>
          <p14:tracePt t="23302" x="4151313" y="4897438"/>
          <p14:tracePt t="23306" x="4141788" y="4897438"/>
          <p14:tracePt t="23310" x="4130675" y="4897438"/>
          <p14:tracePt t="23314" x="4121150" y="4897438"/>
          <p14:tracePt t="23318" x="4111625" y="4897438"/>
          <p14:tracePt t="23326" x="4100513" y="4897438"/>
          <p14:tracePt t="23328" x="4100513" y="4906963"/>
          <p14:tracePt t="23490" x="4111625" y="4906963"/>
          <p14:tracePt t="23492" x="4121150" y="4906963"/>
          <p14:tracePt t="23498" x="4130675" y="4906963"/>
          <p14:tracePt t="23506" x="4141788" y="4906963"/>
          <p14:tracePt t="23512" x="4151313" y="4906963"/>
          <p14:tracePt t="23514" x="4160838" y="4906963"/>
          <p14:tracePt t="23520" x="4171950" y="4906963"/>
          <p14:tracePt t="23525" x="4181475" y="4906963"/>
          <p14:tracePt t="23530" x="4191000" y="4906963"/>
          <p14:tracePt t="23534" x="4202113" y="4906963"/>
          <p14:tracePt t="23538" x="4211638" y="4906963"/>
          <p14:tracePt t="23542" x="4221163" y="4906963"/>
          <p14:tracePt t="23545" x="4232275" y="4906963"/>
          <p14:tracePt t="23548" x="4241800" y="4906963"/>
          <p14:tracePt t="23552" x="4251325" y="4906963"/>
          <p14:tracePt t="23556" x="4262438" y="4906963"/>
          <p14:tracePt t="23560" x="4271963" y="4906963"/>
          <p14:tracePt t="23563" x="4281488" y="4906963"/>
          <p14:tracePt t="23564" x="4292600" y="4906963"/>
          <p14:tracePt t="23567" x="4302125" y="4906963"/>
          <p14:tracePt t="23570" x="4311650" y="4906963"/>
          <p14:tracePt t="23572" x="4322763" y="4906963"/>
          <p14:tracePt t="23574" x="4332288" y="4906963"/>
          <p14:tracePt t="23578" x="4352925" y="4906963"/>
          <p14:tracePt t="23581" x="4362450" y="4906963"/>
          <p14:tracePt t="23586" x="4371975" y="4906963"/>
          <p14:tracePt t="23588" x="4381500" y="4906963"/>
          <p14:tracePt t="23590" x="4392613" y="4906963"/>
          <p14:tracePt t="23595" x="4402138" y="4906963"/>
          <p14:tracePt t="23597" x="4411663" y="4906963"/>
          <p14:tracePt t="23600" x="4422775" y="4906963"/>
          <p14:tracePt t="23602" x="4432300" y="4906963"/>
          <p14:tracePt t="23606" x="4441825" y="4906963"/>
          <p14:tracePt t="23609" x="4452938" y="4906963"/>
          <p14:tracePt t="23612" x="4462463" y="4906963"/>
          <p14:tracePt t="23615" x="4471988" y="4906963"/>
          <p14:tracePt t="23620" x="4483100" y="4906963"/>
          <p14:tracePt t="23622" x="4492625" y="4906963"/>
          <p14:tracePt t="23626" x="4502150" y="4906963"/>
          <p14:tracePt t="23630" x="4513263" y="4906963"/>
          <p14:tracePt t="23633" x="4522788" y="4906963"/>
          <p14:tracePt t="23634" x="4532313" y="4906963"/>
          <p14:tracePt t="23638" x="4552950" y="4916488"/>
          <p14:tracePt t="23641" x="4562475" y="4916488"/>
          <p14:tracePt t="23645" x="4583113" y="4927600"/>
          <p14:tracePt t="23647" x="4592638" y="4937125"/>
          <p14:tracePt t="23649" x="4603750" y="4937125"/>
          <p14:tracePt t="23651" x="4622800" y="4937125"/>
          <p14:tracePt t="23653" x="4633913" y="4946650"/>
          <p14:tracePt t="23657" x="4664075" y="4957763"/>
          <p14:tracePt t="23658" x="4683125" y="4957763"/>
          <p14:tracePt t="23660" x="4694238" y="4967288"/>
          <p14:tracePt t="23662" x="4713288" y="4976813"/>
          <p14:tracePt t="23665" x="4733925" y="4976813"/>
          <p14:tracePt t="23666" x="4743450" y="4976813"/>
          <p14:tracePt t="23669" x="4764088" y="4987925"/>
          <p14:tracePt t="23671" x="4784725" y="4997450"/>
          <p14:tracePt t="23672" x="4794250" y="5006975"/>
          <p14:tracePt t="23674" x="4803775" y="5006975"/>
          <p14:tracePt t="23676" x="4824413" y="5006975"/>
          <p14:tracePt t="23678" x="4833938" y="5018088"/>
          <p14:tracePt t="23680" x="4845050" y="5018088"/>
          <p14:tracePt t="23683" x="4864100" y="5027613"/>
          <p14:tracePt t="23684" x="4875213" y="5027613"/>
          <p14:tracePt t="23688" x="4884738" y="5027613"/>
          <p14:tracePt t="23689" x="4905375" y="5037138"/>
          <p14:tracePt t="23690" x="4914900" y="5037138"/>
          <p14:tracePt t="23693" x="4924425" y="5048250"/>
          <p14:tracePt t="23695" x="4935538" y="5048250"/>
          <p14:tracePt t="23699" x="4954588" y="5048250"/>
          <p14:tracePt t="23703" x="4965700" y="5048250"/>
          <p14:tracePt t="23705" x="4975225" y="5048250"/>
          <p14:tracePt t="23707" x="4984750" y="5048250"/>
          <p14:tracePt t="23709" x="4995863" y="5048250"/>
          <p14:tracePt t="23713" x="5005388" y="5048250"/>
          <p14:tracePt t="23715" x="5014913" y="5048250"/>
          <p14:tracePt t="23717" x="5026025" y="5048250"/>
          <p14:tracePt t="23718" x="5035550" y="5048250"/>
          <p14:tracePt t="23723" x="5056188" y="5048250"/>
          <p14:tracePt t="23727" x="5065713" y="5048250"/>
          <p14:tracePt t="23729" x="5075238" y="5048250"/>
          <p14:tracePt t="23731" x="5086350" y="5048250"/>
          <p14:tracePt t="23735" x="5095875" y="5048250"/>
          <p14:tracePt t="23739" x="5105400" y="5048250"/>
          <p14:tracePt t="23741" x="5116513" y="5048250"/>
          <p14:tracePt t="23743" x="5126038" y="5048250"/>
          <p14:tracePt t="23747" x="5135563" y="5048250"/>
          <p14:tracePt t="23750" x="5146675" y="5048250"/>
          <p14:tracePt t="23753" x="5156200" y="5048250"/>
          <p14:tracePt t="23754" x="5165725" y="5048250"/>
          <p14:tracePt t="23759" x="5176838" y="5048250"/>
          <p14:tracePt t="23763" x="5186363" y="5048250"/>
          <p14:tracePt t="23767" x="5195888" y="5048250"/>
          <p14:tracePt t="23769" x="5207000" y="5048250"/>
          <p14:tracePt t="23773" x="5216525" y="5048250"/>
          <p14:tracePt t="23777" x="5226050" y="5057775"/>
          <p14:tracePt t="23781" x="5237163" y="5057775"/>
          <p14:tracePt t="23782" x="5246688" y="5057775"/>
          <p14:tracePt t="23787" x="5256213" y="5057775"/>
          <p14:tracePt t="23789" x="5267325" y="5057775"/>
          <p14:tracePt t="23791" x="5276850" y="5057775"/>
          <p14:tracePt t="23795" x="5286375" y="5057775"/>
          <p14:tracePt t="23797" x="5297488" y="5057775"/>
          <p14:tracePt t="23798" x="5307013" y="5057775"/>
          <p14:tracePt t="23800" x="5316538" y="5057775"/>
          <p14:tracePt t="23803" x="5327650" y="5057775"/>
          <p14:tracePt t="23806" x="5337175" y="5057775"/>
          <p14:tracePt t="23808" x="5346700" y="5057775"/>
          <p14:tracePt t="23810" x="5357813" y="5057775"/>
          <p14:tracePt t="23812" x="5367338" y="5057775"/>
          <p14:tracePt t="23814" x="5376863" y="5057775"/>
          <p14:tracePt t="23817" x="5387975" y="5057775"/>
          <p14:tracePt t="23818" x="5397500" y="5057775"/>
          <p14:tracePt t="23821" x="5407025" y="5057775"/>
          <p14:tracePt t="23825" x="5418138" y="5057775"/>
          <p14:tracePt t="23827" x="5427663" y="5057775"/>
          <p14:tracePt t="23828" x="5437188" y="5057775"/>
          <p14:tracePt t="23830" x="5448300" y="5057775"/>
          <p14:tracePt t="23833" x="5457825" y="5057775"/>
          <p14:tracePt t="23837" x="5467350" y="5057775"/>
          <p14:tracePt t="23839" x="5478463" y="5048250"/>
          <p14:tracePt t="23841" x="5487988" y="5048250"/>
          <p14:tracePt t="23845" x="5497513" y="5048250"/>
          <p14:tracePt t="23847" x="5508625" y="5048250"/>
          <p14:tracePt t="23849" x="5518150" y="5048250"/>
          <p14:tracePt t="23853" x="5527675" y="5048250"/>
          <p14:tracePt t="23855" x="5527675" y="5037138"/>
          <p14:tracePt t="23857" x="5538788" y="5037138"/>
          <p14:tracePt t="23860" x="5548313" y="5037138"/>
          <p14:tracePt t="23865" x="5557838" y="5037138"/>
          <p14:tracePt t="23871" x="5568950" y="5037138"/>
          <p14:tracePt t="23877" x="5578475" y="5037138"/>
          <p14:tracePt t="23885" x="5588000" y="5037138"/>
          <p14:tracePt t="24208" x="5578475" y="5037138"/>
          <p14:tracePt t="24222" x="5578475" y="5048250"/>
          <p14:tracePt t="24224" x="5568950" y="5048250"/>
          <p14:tracePt t="24234" x="5568950" y="5057775"/>
          <p14:tracePt t="24240" x="5557838" y="5057775"/>
          <p14:tracePt t="24242" x="5557838" y="5067300"/>
          <p14:tracePt t="24250" x="5557838" y="5078413"/>
          <p14:tracePt t="24256" x="5548313" y="5078413"/>
          <p14:tracePt t="24258" x="5548313" y="5087938"/>
          <p14:tracePt t="24260" x="5548313" y="5097463"/>
          <p14:tracePt t="24262" x="5538788" y="5097463"/>
          <p14:tracePt t="24270" x="5538788" y="5108575"/>
          <p14:tracePt t="24278" x="5538788" y="5118100"/>
          <p14:tracePt t="24373" x="5548313" y="5118100"/>
          <p14:tracePt t="24525" x="5557838" y="5118100"/>
          <p14:tracePt t="24529" x="5557838" y="5108575"/>
          <p14:tracePt t="24537" x="5568950" y="5108575"/>
          <p14:tracePt t="24539" x="5568950" y="5097463"/>
          <p14:tracePt t="24541" x="5568950" y="5087938"/>
          <p14:tracePt t="24545" x="5578475" y="5078413"/>
          <p14:tracePt t="24549" x="5588000" y="5067300"/>
          <p14:tracePt t="24552" x="5588000" y="5057775"/>
          <p14:tracePt t="24555" x="5599113" y="5037138"/>
          <p14:tracePt t="24558" x="5599113" y="5027613"/>
          <p14:tracePt t="24560" x="5608638" y="5006975"/>
          <p14:tracePt t="24561" x="5618163" y="4997450"/>
          <p14:tracePt t="24563" x="5618163" y="4987925"/>
          <p14:tracePt t="24565" x="5629275" y="4967288"/>
          <p14:tracePt t="24567" x="5638800" y="4957763"/>
          <p14:tracePt t="24570" x="5648325" y="4946650"/>
          <p14:tracePt t="24571" x="5648325" y="4927600"/>
          <p14:tracePt t="24572" x="5659438" y="4906963"/>
          <p14:tracePt t="24575" x="5668963" y="4886325"/>
          <p14:tracePt t="24577" x="5668963" y="4867275"/>
          <p14:tracePt t="24579" x="5678488" y="4846638"/>
          <p14:tracePt t="24581" x="5689600" y="4826000"/>
          <p14:tracePt t="24584" x="5699125" y="4806950"/>
          <p14:tracePt t="24585" x="5699125" y="4786313"/>
          <p14:tracePt t="24587" x="5708650" y="4765675"/>
          <p14:tracePt t="24590" x="5729288" y="4725988"/>
          <p14:tracePt t="24592" x="5738813" y="4705350"/>
          <p14:tracePt t="24594" x="5749925" y="4686300"/>
          <p14:tracePt t="24596" x="5759450" y="4665663"/>
          <p14:tracePt t="24598" x="5768975" y="4645025"/>
          <p14:tracePt t="24600" x="5780088" y="4625975"/>
          <p14:tracePt t="24602" x="5789613" y="4614863"/>
          <p14:tracePt t="24604" x="5799138" y="4595813"/>
          <p14:tracePt t="24606" x="5810250" y="4575175"/>
          <p14:tracePt t="24608" x="5819775" y="4565650"/>
          <p14:tracePt t="24610" x="5829300" y="4545013"/>
          <p14:tracePt t="24612" x="5849938" y="4535488"/>
          <p14:tracePt t="24614" x="5859463" y="4514850"/>
          <p14:tracePt t="24616" x="5889625" y="4494213"/>
          <p14:tracePt t="24618" x="5900738" y="4484688"/>
          <p14:tracePt t="24620" x="5910263" y="4454525"/>
          <p14:tracePt t="24622" x="5949950" y="4445000"/>
          <p14:tracePt t="24624" x="5961063" y="4424363"/>
          <p14:tracePt t="24625" x="5980113" y="4414838"/>
          <p14:tracePt t="24628" x="6010275" y="4394200"/>
          <p14:tracePt t="24630" x="6030913" y="4384675"/>
          <p14:tracePt t="24631" x="6051550" y="4364038"/>
          <p14:tracePt t="24634" x="6070600" y="4354513"/>
          <p14:tracePt t="24636" x="6100763" y="4333875"/>
          <p14:tracePt t="24638" x="6121400" y="4324350"/>
          <p14:tracePt t="24640" x="6140450" y="4303713"/>
          <p14:tracePt t="24642" x="6161088" y="4294188"/>
          <p14:tracePt t="24644" x="6191250" y="4273550"/>
          <p14:tracePt t="24646" x="6211888" y="4264025"/>
          <p14:tracePt t="24648" x="6242050" y="4252913"/>
          <p14:tracePt t="24650" x="6272213" y="4233863"/>
          <p14:tracePt t="24652" x="6302375" y="4222750"/>
          <p14:tracePt t="24653" x="6332538" y="4192588"/>
          <p14:tracePt t="24656" x="6362700" y="4183063"/>
          <p14:tracePt t="24658" x="6381750" y="4162425"/>
          <p14:tracePt t="24660" x="6423025" y="4152900"/>
          <p14:tracePt t="24662" x="6453188" y="4122738"/>
          <p14:tracePt t="24664" x="6502400" y="4102100"/>
          <p14:tracePt t="24666" x="6532563" y="4092575"/>
          <p14:tracePt t="24668" x="6562725" y="4071938"/>
          <p14:tracePt t="24670" x="6604000" y="4041775"/>
          <p14:tracePt t="24672" x="6634163" y="4032250"/>
          <p14:tracePt t="24674" x="6653213" y="4011613"/>
          <p14:tracePt t="24675" x="6683375" y="4002088"/>
          <p14:tracePt t="24677" x="6724650" y="3971925"/>
          <p14:tracePt t="24679" x="6743700" y="3962400"/>
          <p14:tracePt t="24681" x="6764338" y="3941763"/>
          <p14:tracePt t="24683" x="6794500" y="3932238"/>
          <p14:tracePt t="24686" x="6815138" y="3902075"/>
          <p14:tracePt t="24688" x="6834188" y="3890963"/>
          <p14:tracePt t="24690" x="6854825" y="3871913"/>
          <p14:tracePt t="24692" x="6884988" y="3851275"/>
          <p14:tracePt t="24694" x="6894513" y="3830638"/>
          <p14:tracePt t="24696" x="6905625" y="3821113"/>
          <p14:tracePt t="24698" x="6935788" y="3800475"/>
          <p14:tracePt t="24700" x="6945313" y="3781425"/>
          <p14:tracePt t="24702" x="6965950" y="3770313"/>
          <p14:tracePt t="24704" x="6975475" y="3751263"/>
          <p14:tracePt t="24706" x="6996113" y="3730625"/>
          <p14:tracePt t="24708" x="7005638" y="3721100"/>
          <p14:tracePt t="24710" x="7015163" y="3700463"/>
          <p14:tracePt t="24711" x="7015163" y="3690938"/>
          <p14:tracePt t="24714" x="7026275" y="3679825"/>
          <p14:tracePt t="24716" x="7035800" y="3660775"/>
          <p14:tracePt t="24718" x="7035800" y="3649663"/>
          <p14:tracePt t="24720" x="7056438" y="3640138"/>
          <p14:tracePt t="24722" x="7056438" y="3630613"/>
          <p14:tracePt t="24724" x="7056438" y="3619500"/>
          <p14:tracePt t="24726" x="7065963" y="3609975"/>
          <p14:tracePt t="24728" x="7075488" y="3609975"/>
          <p14:tracePt t="24730" x="7075488" y="3589338"/>
          <p14:tracePt t="24734" x="7086600" y="3579813"/>
          <p14:tracePt t="24738" x="7086600" y="3570288"/>
          <p14:tracePt t="24740" x="7096125" y="3570288"/>
          <p14:tracePt t="24742" x="7096125" y="3559175"/>
          <p14:tracePt t="24744" x="7096125" y="3549650"/>
          <p14:tracePt t="24748" x="7105650" y="3540125"/>
          <p14:tracePt t="24752" x="7116763" y="3529013"/>
          <p14:tracePt t="24756" x="7116763" y="3519488"/>
          <p14:tracePt t="24760" x="7126288" y="3509963"/>
          <p14:tracePt t="24763" x="7126288" y="3498850"/>
          <p14:tracePt t="24767" x="7126288" y="3489325"/>
          <p14:tracePt t="24769" x="7135813" y="3489325"/>
          <p14:tracePt t="24770" x="7135813" y="3479800"/>
          <p14:tracePt t="24773" x="7135813" y="3468688"/>
          <p14:tracePt t="24776" x="7146925" y="3468688"/>
          <p14:tracePt t="24778" x="7146925" y="3459163"/>
          <p14:tracePt t="24783" x="7156450" y="3449638"/>
          <p14:tracePt t="24787" x="7156450" y="3438525"/>
          <p14:tracePt t="24789" x="7156450" y="3429000"/>
          <p14:tracePt t="24793" x="7165975" y="3429000"/>
          <p14:tracePt t="24795" x="7165975" y="3419475"/>
          <p14:tracePt t="24799" x="7165975" y="3408363"/>
          <p14:tracePt t="24801" x="7177088" y="3408363"/>
          <p14:tracePt t="24805" x="7177088" y="3398838"/>
          <p14:tracePt t="24807" x="7186613" y="3389313"/>
          <p14:tracePt t="24813" x="7196138" y="3378200"/>
          <p14:tracePt t="24817" x="7196138" y="3368675"/>
          <p14:tracePt t="24821" x="7207250" y="3368675"/>
          <p14:tracePt t="24825" x="7207250" y="3359150"/>
          <p14:tracePt t="24829" x="7207250" y="3348038"/>
          <p14:tracePt t="24839" x="7216775" y="3348038"/>
          <p14:tracePt t="24843" x="7216775" y="3338513"/>
          <p14:tracePt t="25178" x="7216775" y="3348038"/>
          <p14:tracePt t="25186" x="7216775" y="3359150"/>
          <p14:tracePt t="25190" x="7207250" y="3359150"/>
          <p14:tracePt t="25206" x="7196138" y="3368675"/>
          <p14:tracePt t="25210" x="7186613" y="3368675"/>
          <p14:tracePt t="25218" x="7177088" y="3368675"/>
          <p14:tracePt t="25224" x="7165975" y="3378200"/>
          <p14:tracePt t="25228" x="7156450" y="3378200"/>
          <p14:tracePt t="25230" x="7146925" y="3378200"/>
          <p14:tracePt t="25232" x="7146925" y="3389313"/>
          <p14:tracePt t="25234" x="7135813" y="3389313"/>
          <p14:tracePt t="25236" x="7126288" y="3398838"/>
          <p14:tracePt t="25238" x="7116763" y="3398838"/>
          <p14:tracePt t="25239" x="7105650" y="3408363"/>
          <p14:tracePt t="25242" x="7096125" y="3408363"/>
          <p14:tracePt t="25244" x="7086600" y="3419475"/>
          <p14:tracePt t="25246" x="7065963" y="3429000"/>
          <p14:tracePt t="25248" x="7045325" y="3438525"/>
          <p14:tracePt t="25250" x="7035800" y="3438525"/>
          <p14:tracePt t="25252" x="7005638" y="3459163"/>
          <p14:tracePt t="25253" x="6975475" y="3468688"/>
          <p14:tracePt t="25256" x="6954838" y="3479800"/>
          <p14:tracePt t="25258" x="6935788" y="3489325"/>
          <p14:tracePt t="25260" x="6905625" y="3498850"/>
          <p14:tracePt t="25262" x="6864350" y="3519488"/>
          <p14:tracePt t="25264" x="6834188" y="3529013"/>
          <p14:tracePt t="25266" x="6804025" y="3549650"/>
          <p14:tracePt t="25268" x="6754813" y="3559175"/>
          <p14:tracePt t="25270" x="6724650" y="3579813"/>
          <p14:tracePt t="25272" x="6694488" y="3600450"/>
          <p14:tracePt t="25274" x="6643688" y="3619500"/>
          <p14:tracePt t="25276" x="6604000" y="3640138"/>
          <p14:tracePt t="25279" x="6553200" y="3660775"/>
          <p14:tracePt t="25279" x="6513513" y="3679825"/>
          <p14:tracePt t="25282" x="6462713" y="3700463"/>
          <p14:tracePt t="25284" x="6402388" y="3730625"/>
          <p14:tracePt t="25286" x="6372225" y="3740150"/>
          <p14:tracePt t="25288" x="6311900" y="3760788"/>
          <p14:tracePt t="25290" x="6261100" y="3790950"/>
          <p14:tracePt t="25292" x="6211888" y="3811588"/>
          <p14:tracePt t="25294" x="6161088" y="3830638"/>
          <p14:tracePt t="25296" x="6121400" y="3851275"/>
          <p14:tracePt t="25298" x="6061075" y="3860800"/>
          <p14:tracePt t="25300" x="6010275" y="3881438"/>
          <p14:tracePt t="25301" x="5970588" y="3902075"/>
          <p14:tracePt t="25304" x="5910263" y="3921125"/>
          <p14:tracePt t="25306" x="5870575" y="3941763"/>
          <p14:tracePt t="25308" x="5829300" y="3951288"/>
          <p14:tracePt t="25310" x="5789613" y="3971925"/>
          <p14:tracePt t="25312" x="5729288" y="3992563"/>
          <p14:tracePt t="25314" x="5699125" y="4002088"/>
          <p14:tracePt t="25316" x="5648325" y="4022725"/>
          <p14:tracePt t="25318" x="5608638" y="4041775"/>
          <p14:tracePt t="25320" x="5557838" y="4052888"/>
          <p14:tracePt t="25322" x="5527675" y="4062413"/>
          <p14:tracePt t="25324" x="5487988" y="4083050"/>
          <p14:tracePt t="25326" x="5448300" y="4102100"/>
          <p14:tracePt t="25328" x="5407025" y="4102100"/>
          <p14:tracePt t="25330" x="5376863" y="4122738"/>
          <p14:tracePt t="25332" x="5327650" y="4143375"/>
          <p14:tracePt t="25334" x="5297488" y="4152900"/>
          <p14:tracePt t="25336" x="5267325" y="4162425"/>
          <p14:tracePt t="25338" x="5216525" y="4173538"/>
          <p14:tracePt t="25340" x="5186363" y="4192588"/>
          <p14:tracePt t="25342" x="5146675" y="4203700"/>
          <p14:tracePt t="25344" x="5116513" y="4213225"/>
          <p14:tracePt t="25346" x="5075238" y="4222750"/>
          <p14:tracePt t="25348" x="5035550" y="4243388"/>
          <p14:tracePt t="25350" x="5014913" y="4252913"/>
          <p14:tracePt t="25352" x="4975225" y="4264025"/>
          <p14:tracePt t="25353" x="4935538" y="4273550"/>
          <p14:tracePt t="25356" x="4905375" y="4283075"/>
          <p14:tracePt t="25358" x="4875213" y="4294188"/>
          <p14:tracePt t="25360" x="4845050" y="4294188"/>
          <p14:tracePt t="25362" x="4803775" y="4303713"/>
          <p14:tracePt t="25364" x="4784725" y="4313238"/>
          <p14:tracePt t="25366" x="4743450" y="4324350"/>
          <p14:tracePt t="25368" x="4713288" y="4333875"/>
          <p14:tracePt t="25370" x="4683125" y="4333875"/>
          <p14:tracePt t="25373" x="4652963" y="4343400"/>
          <p14:tracePt t="25374" x="4622800" y="4354513"/>
          <p14:tracePt t="25376" x="4592638" y="4364038"/>
          <p14:tracePt t="25378" x="4573588" y="4364038"/>
          <p14:tracePt t="25380" x="4532313" y="4373563"/>
          <p14:tracePt t="25382" x="4502150" y="4384675"/>
          <p14:tracePt t="25384" x="4471988" y="4394200"/>
          <p14:tracePt t="25387" x="4432300" y="4403725"/>
          <p14:tracePt t="25388" x="4402138" y="4403725"/>
          <p14:tracePt t="25390" x="4371975" y="4414838"/>
          <p14:tracePt t="25392" x="4341813" y="4424363"/>
          <p14:tracePt t="25394" x="4311650" y="4433888"/>
          <p14:tracePt t="25396" x="4281488" y="4433888"/>
          <p14:tracePt t="25398" x="4251325" y="4445000"/>
          <p14:tracePt t="25400" x="4221163" y="4454525"/>
          <p14:tracePt t="25402" x="4191000" y="4464050"/>
          <p14:tracePt t="25404" x="4160838" y="4475163"/>
          <p14:tracePt t="25406" x="4111625" y="4475163"/>
          <p14:tracePt t="25408" x="4090988" y="4475163"/>
          <p14:tracePt t="25410" x="4060825" y="4484688"/>
          <p14:tracePt t="25412" x="4030663" y="4494213"/>
          <p14:tracePt t="25414" x="4000500" y="4505325"/>
          <p14:tracePt t="25416" x="3970338" y="4505325"/>
          <p14:tracePt t="25418" x="3949700" y="4505325"/>
          <p14:tracePt t="25420" x="3919538" y="4514850"/>
          <p14:tracePt t="25422" x="3889375" y="4524375"/>
          <p14:tracePt t="25424" x="3859213" y="4524375"/>
          <p14:tracePt t="25426" x="3840163" y="4535488"/>
          <p14:tracePt t="25428" x="3810000" y="4535488"/>
          <p14:tracePt t="25430" x="3789363" y="4535488"/>
          <p14:tracePt t="25432" x="3779838" y="4545013"/>
          <p14:tracePt t="25434" x="3759200" y="4545013"/>
          <p14:tracePt t="25436" x="3729038" y="4554538"/>
          <p14:tracePt t="25438" x="3719513" y="4554538"/>
          <p14:tracePt t="25440" x="3698875" y="4565650"/>
          <p14:tracePt t="25441" x="3689350" y="4565650"/>
          <p14:tracePt t="25443" x="3668713" y="4565650"/>
          <p14:tracePt t="25445" x="3659188" y="4565650"/>
          <p14:tracePt t="25447" x="3648075" y="4565650"/>
          <p14:tracePt t="25450" x="3638550" y="4565650"/>
          <p14:tracePt t="25454" x="3617913" y="4565650"/>
          <p14:tracePt t="25458" x="3608388" y="4565650"/>
          <p14:tracePt t="25460" x="3608388" y="4575175"/>
          <p14:tracePt t="25464" x="3598863" y="4575175"/>
          <p14:tracePt t="25468" x="3587750" y="4575175"/>
          <p14:tracePt t="25482" x="3578225" y="4575175"/>
          <p14:tracePt t="25539" x="3578225" y="4584700"/>
          <p14:tracePt t="25727" x="3587750" y="4584700"/>
          <p14:tracePt t="25797" x="3587750" y="4575175"/>
          <p14:tracePt t="25807" x="3598863" y="4575175"/>
          <p14:tracePt t="25831" x="3608388" y="4575175"/>
          <p14:tracePt t="25960" x="3608388" y="4565650"/>
          <p14:tracePt t="25962" x="3617913" y="4565650"/>
          <p14:tracePt t="25972" x="3629025" y="4565650"/>
          <p14:tracePt t="25976" x="3638550" y="4565650"/>
          <p14:tracePt t="25980" x="3648075" y="4565650"/>
          <p14:tracePt t="25983" x="3648075" y="4554538"/>
          <p14:tracePt t="25984" x="3659188" y="4554538"/>
          <p14:tracePt t="25988" x="3668713" y="4545013"/>
          <p14:tracePt t="25990" x="3678238" y="4545013"/>
          <p14:tracePt t="25994" x="3689350" y="4545013"/>
          <p14:tracePt t="25998" x="3698875" y="4535488"/>
          <p14:tracePt t="25999" x="3708400" y="4535488"/>
          <p14:tracePt t="26002" x="3719513" y="4535488"/>
          <p14:tracePt t="26006" x="3729038" y="4524375"/>
          <p14:tracePt t="26008" x="3738563" y="4524375"/>
          <p14:tracePt t="26010" x="3749675" y="4524375"/>
          <p14:tracePt t="26013" x="3759200" y="4514850"/>
          <p14:tracePt t="26017" x="3768725" y="4505325"/>
          <p14:tracePt t="26021" x="3779838" y="4505325"/>
          <p14:tracePt t="26023" x="3789363" y="4505325"/>
          <p14:tracePt t="26030" x="3789363" y="4494213"/>
          <p14:tracePt t="26031" x="3798888" y="4494213"/>
          <p14:tracePt t="26046" x="3810000" y="4494213"/>
          <p14:tracePt t="26048" x="3810000" y="4484688"/>
          <p14:tracePt t="26079" x="3819525" y="4484688"/>
          <p14:tracePt t="26950" x="3819525" y="4475163"/>
          <p14:tracePt t="26956" x="3819525" y="4464050"/>
          <p14:tracePt t="26966" x="3819525" y="4454525"/>
          <p14:tracePt t="26984" x="3819525" y="4445000"/>
          <p14:tracePt t="27213" x="3810000" y="4445000"/>
          <p14:tracePt t="27223" x="3810000" y="4433888"/>
          <p14:tracePt t="27289" x="3810000" y="4424363"/>
          <p14:tracePt t="27299" x="3798888" y="4424363"/>
          <p14:tracePt t="27311" x="3798888" y="4414838"/>
          <p14:tracePt t="27319" x="3789363" y="4414838"/>
          <p14:tracePt t="27331" x="3779838" y="4414838"/>
          <p14:tracePt t="27349" x="3768725" y="4414838"/>
          <p14:tracePt t="27359" x="3759200" y="4414838"/>
          <p14:tracePt t="27367" x="3749675" y="4414838"/>
          <p14:tracePt t="27371" x="3738563" y="4414838"/>
          <p14:tracePt t="27378" x="3729038" y="4414838"/>
          <p14:tracePt t="27383" x="3719513" y="4414838"/>
          <p14:tracePt t="27390" x="3708400" y="4414838"/>
          <p14:tracePt t="27392" x="3698875" y="4403725"/>
          <p14:tracePt t="27396" x="3689350" y="4403725"/>
          <p14:tracePt t="27400" x="3678238" y="4403725"/>
          <p14:tracePt t="27402" x="3668713" y="4403725"/>
          <p14:tracePt t="27404" x="3659188" y="4403725"/>
          <p14:tracePt t="27406" x="3648075" y="4403725"/>
          <p14:tracePt t="27410" x="3638550" y="4403725"/>
          <p14:tracePt t="27412" x="3629025" y="4403725"/>
          <p14:tracePt t="27414" x="3617913" y="4403725"/>
          <p14:tracePt t="27416" x="3608388" y="4403725"/>
          <p14:tracePt t="27418" x="3598863" y="4403725"/>
          <p14:tracePt t="27420" x="3578225" y="4403725"/>
          <p14:tracePt t="27422" x="3578225" y="4394200"/>
          <p14:tracePt t="27424" x="3568700" y="4394200"/>
          <p14:tracePt t="27426" x="3548063" y="4394200"/>
          <p14:tracePt t="27428" x="3538538" y="4394200"/>
          <p14:tracePt t="27430" x="3527425" y="4394200"/>
          <p14:tracePt t="27432" x="3517900" y="4394200"/>
          <p14:tracePt t="27434" x="3487738" y="4384675"/>
          <p14:tracePt t="27437" x="3478213" y="4384675"/>
          <p14:tracePt t="27438" x="3467100" y="4384675"/>
          <p14:tracePt t="27440" x="3448050" y="4384675"/>
          <p14:tracePt t="27442" x="3427413" y="4384675"/>
          <p14:tracePt t="27444" x="3406775" y="4384675"/>
          <p14:tracePt t="27446" x="3397250" y="4384675"/>
          <p14:tracePt t="27448" x="3387725" y="4384675"/>
          <p14:tracePt t="27450" x="3357563" y="4384675"/>
          <p14:tracePt t="27452" x="3346450" y="4384675"/>
          <p14:tracePt t="27454" x="3336925" y="4373563"/>
          <p14:tracePt t="27456" x="3316288" y="4373563"/>
          <p14:tracePt t="27458" x="3297238" y="4373563"/>
          <p14:tracePt t="27460" x="3286125" y="4373563"/>
          <p14:tracePt t="27462" x="3267075" y="4373563"/>
          <p14:tracePt t="27464" x="3255963" y="4373563"/>
          <p14:tracePt t="27466" x="3236913" y="4364038"/>
          <p14:tracePt t="27468" x="3216275" y="4364038"/>
          <p14:tracePt t="27470" x="3206750" y="4364038"/>
          <p14:tracePt t="27472" x="3195638" y="4364038"/>
          <p14:tracePt t="27474" x="3176588" y="4364038"/>
          <p14:tracePt t="27476" x="3165475" y="4364038"/>
          <p14:tracePt t="27478" x="3155950" y="4364038"/>
          <p14:tracePt t="27480" x="3135313" y="4364038"/>
          <p14:tracePt t="27482" x="3125788" y="4364038"/>
          <p14:tracePt t="27484" x="3105150" y="4364038"/>
          <p14:tracePt t="27487" x="3095625" y="4364038"/>
          <p14:tracePt t="27488" x="3086100" y="4364038"/>
          <p14:tracePt t="27490" x="3074988" y="4354513"/>
          <p14:tracePt t="27492" x="3065463" y="4354513"/>
          <p14:tracePt t="27494" x="3055938" y="4354513"/>
          <p14:tracePt t="27496" x="3044825" y="4354513"/>
          <p14:tracePt t="27498" x="3035300" y="4354513"/>
          <p14:tracePt t="27500" x="3025775" y="4354513"/>
          <p14:tracePt t="27502" x="3014663" y="4354513"/>
          <p14:tracePt t="27504" x="3005138" y="4343400"/>
          <p14:tracePt t="27506" x="2995613" y="4343400"/>
          <p14:tracePt t="27508" x="2984500" y="4343400"/>
          <p14:tracePt t="27512" x="2974975" y="4343400"/>
          <p14:tracePt t="27514" x="2965450" y="4343400"/>
          <p14:tracePt t="27518" x="2954338" y="4343400"/>
          <p14:tracePt t="27520" x="2944813" y="4343400"/>
          <p14:tracePt t="27524" x="2935288" y="4343400"/>
          <p14:tracePt t="27529" x="2924175" y="4343400"/>
          <p14:tracePt t="27534" x="2914650" y="4343400"/>
          <p14:tracePt t="27538" x="2905125" y="4343400"/>
          <p14:tracePt t="27548" x="2894013" y="4343400"/>
          <p14:tracePt t="27558" x="2884488" y="4343400"/>
          <p14:tracePt t="27568" x="2874963" y="4343400"/>
          <p14:tracePt t="27572" x="2863850" y="4343400"/>
          <p14:tracePt t="27576" x="2854325" y="4343400"/>
          <p14:tracePt t="27580" x="2844800" y="4354513"/>
          <p14:tracePt t="27582" x="2833688" y="4354513"/>
          <p14:tracePt t="27587" x="2824163" y="4354513"/>
          <p14:tracePt t="27588" x="2803525" y="4354513"/>
          <p14:tracePt t="27592" x="2784475" y="4354513"/>
          <p14:tracePt t="27594" x="2773363" y="4354513"/>
          <p14:tracePt t="27596" x="2754313" y="4354513"/>
          <p14:tracePt t="27598" x="2733675" y="4354513"/>
          <p14:tracePt t="27600" x="2713038" y="4354513"/>
          <p14:tracePt t="27602" x="2703513" y="4354513"/>
          <p14:tracePt t="27604" x="2682875" y="4354513"/>
          <p14:tracePt t="27606" x="2652713" y="4354513"/>
          <p14:tracePt t="27608" x="2622550" y="4354513"/>
          <p14:tracePt t="27610" x="2603500" y="4354513"/>
          <p14:tracePt t="27612" x="2582863" y="4354513"/>
          <p14:tracePt t="27614" x="2552700" y="4354513"/>
          <p14:tracePt t="27616" x="2533650" y="4354513"/>
          <p14:tracePt t="27618" x="2513013" y="4354513"/>
          <p14:tracePt t="27620" x="2482850" y="4354513"/>
          <p14:tracePt t="27622" x="2462213" y="4354513"/>
          <p14:tracePt t="27624" x="2443163" y="4354513"/>
          <p14:tracePt t="27626" x="2413000" y="4354513"/>
          <p14:tracePt t="27628" x="2392363" y="4354513"/>
          <p14:tracePt t="27630" x="2382838" y="4354513"/>
          <p14:tracePt t="27632" x="2362200" y="4354513"/>
          <p14:tracePt t="27634" x="2341563" y="4354513"/>
          <p14:tracePt t="27636" x="2332038" y="4354513"/>
          <p14:tracePt t="27639" x="2322513" y="4354513"/>
          <p14:tracePt t="27640" x="2311400" y="4354513"/>
          <p14:tracePt t="27642" x="2292350" y="4354513"/>
          <p14:tracePt t="27644" x="2281238" y="4354513"/>
          <p14:tracePt t="27648" x="2271713" y="4354513"/>
          <p14:tracePt t="27650" x="2262188" y="4354513"/>
          <p14:tracePt t="27656" x="2251075" y="4354513"/>
          <p14:tracePt t="27672" x="2241550" y="4354513"/>
          <p14:tracePt t="27686" x="2232025" y="4364038"/>
          <p14:tracePt t="27692" x="2220913" y="4364038"/>
          <p14:tracePt t="27702" x="2211388" y="4373563"/>
          <p14:tracePt t="27708" x="2201863" y="4373563"/>
          <p14:tracePt t="27714" x="2190750" y="4373563"/>
          <p14:tracePt t="27718" x="2181225" y="4373563"/>
          <p14:tracePt t="27720" x="2171700" y="4373563"/>
          <p14:tracePt t="27724" x="2160588" y="4384675"/>
          <p14:tracePt t="27728" x="2151063" y="4384675"/>
          <p14:tracePt t="27730" x="2141538" y="4384675"/>
          <p14:tracePt t="27734" x="2130425" y="4394200"/>
          <p14:tracePt t="27737" x="2120900" y="4394200"/>
          <p14:tracePt t="27739" x="2111375" y="4394200"/>
          <p14:tracePt t="27742" x="2100263" y="4394200"/>
          <p14:tracePt t="27746" x="2090738" y="4394200"/>
          <p14:tracePt t="27750" x="2081213" y="4403725"/>
          <p14:tracePt t="27754" x="2070100" y="4403725"/>
          <p14:tracePt t="27757" x="2060575" y="4403725"/>
          <p14:tracePt t="27762" x="2051050" y="4403725"/>
          <p14:tracePt t="27767" x="2039938" y="4403725"/>
          <p14:tracePt t="27770" x="2030413" y="4403725"/>
          <p14:tracePt t="27773" x="2020888" y="4414838"/>
          <p14:tracePt t="27777" x="2009775" y="4414838"/>
          <p14:tracePt t="27779" x="2009775" y="4424363"/>
          <p14:tracePt t="27783" x="2000250" y="4424363"/>
          <p14:tracePt t="27787" x="1990725" y="4424363"/>
          <p14:tracePt t="27793" x="1979613" y="4424363"/>
          <p14:tracePt t="27883" x="1970088" y="4424363"/>
          <p14:tracePt t="27889" x="1970088" y="4433888"/>
          <p14:tracePt t="27893" x="1960563" y="4433888"/>
          <p14:tracePt t="27897" x="1949450" y="4433888"/>
          <p14:tracePt t="27901" x="1949450" y="4445000"/>
          <p14:tracePt t="27904" x="1939925" y="4445000"/>
          <p14:tracePt t="27907" x="1930400" y="4445000"/>
          <p14:tracePt t="27911" x="1919288" y="4445000"/>
          <p14:tracePt t="27913" x="1909763" y="4454525"/>
          <p14:tracePt t="27915" x="1900238" y="4454525"/>
          <p14:tracePt t="27919" x="1879600" y="4454525"/>
          <p14:tracePt t="27923" x="1870075" y="4454525"/>
          <p14:tracePt t="27925" x="1849438" y="4454525"/>
          <p14:tracePt t="27927" x="1839913" y="4454525"/>
          <p14:tracePt t="27929" x="1828800" y="4464050"/>
          <p14:tracePt t="27931" x="1819275" y="4464050"/>
          <p14:tracePt t="27933" x="1798638" y="4464050"/>
          <p14:tracePt t="27935" x="1789113" y="4464050"/>
          <p14:tracePt t="27937" x="1779588" y="4475163"/>
          <p14:tracePt t="27939" x="1758950" y="4475163"/>
          <p14:tracePt t="27941" x="1749425" y="4475163"/>
          <p14:tracePt t="27943" x="1738313" y="4475163"/>
          <p14:tracePt t="27945" x="1728788" y="4475163"/>
          <p14:tracePt t="27947" x="1719263" y="4475163"/>
          <p14:tracePt t="27949" x="1708150" y="4475163"/>
          <p14:tracePt t="27951" x="1698625" y="4475163"/>
          <p14:tracePt t="27953" x="1689100" y="4484688"/>
          <p14:tracePt t="27955" x="1677988" y="4484688"/>
          <p14:tracePt t="27959" x="1658938" y="4484688"/>
          <p14:tracePt t="27961" x="1647825" y="4484688"/>
          <p14:tracePt t="27967" x="1628775" y="4484688"/>
          <p14:tracePt t="27969" x="1617663" y="4494213"/>
          <p14:tracePt t="27971" x="1608138" y="4494213"/>
          <p14:tracePt t="27973" x="1598613" y="4494213"/>
          <p14:tracePt t="27975" x="1577975" y="4494213"/>
          <p14:tracePt t="27978" x="1568450" y="4494213"/>
          <p14:tracePt t="27981" x="1557338" y="4494213"/>
          <p14:tracePt t="27983" x="1547813" y="4505325"/>
          <p14:tracePt t="27985" x="1527175" y="4505325"/>
          <p14:tracePt t="27987" x="1517650" y="4505325"/>
          <p14:tracePt t="27989" x="1508125" y="4514850"/>
          <p14:tracePt t="27991" x="1497013" y="4514850"/>
          <p14:tracePt t="27993" x="1487488" y="4514850"/>
          <p14:tracePt t="27995" x="1477963" y="4514850"/>
          <p14:tracePt t="27998" x="1466850" y="4514850"/>
          <p14:tracePt t="27999" x="1447800" y="4514850"/>
          <p14:tracePt t="28001" x="1436688" y="4514850"/>
          <p14:tracePt t="28003" x="1427163" y="4514850"/>
          <p14:tracePt t="28005" x="1406525" y="4514850"/>
          <p14:tracePt t="28007" x="1397000" y="4514850"/>
          <p14:tracePt t="28009" x="1387475" y="4514850"/>
          <p14:tracePt t="28011" x="1376363" y="4514850"/>
          <p14:tracePt t="28013" x="1366838" y="4514850"/>
          <p14:tracePt t="28015" x="1357313" y="4514850"/>
          <p14:tracePt t="28017" x="1336675" y="4514850"/>
          <p14:tracePt t="28019" x="1327150" y="4514850"/>
          <p14:tracePt t="28023" x="1306513" y="4514850"/>
          <p14:tracePt t="28025" x="1296988" y="4514850"/>
          <p14:tracePt t="28027" x="1285875" y="4514850"/>
          <p14:tracePt t="28029" x="1276350" y="4514850"/>
          <p14:tracePt t="28033" x="1266825" y="4514850"/>
          <p14:tracePt t="28037" x="1255713" y="4514850"/>
          <p14:tracePt t="28039" x="1246188" y="4514850"/>
          <p14:tracePt t="28043" x="1236663" y="4514850"/>
          <p14:tracePt t="28049" x="1225550" y="4514850"/>
          <p14:tracePt t="28061" x="1216025" y="4514850"/>
          <p14:tracePt t="28071" x="1206500" y="4514850"/>
          <p14:tracePt t="28085" x="1195388" y="4514850"/>
          <p14:tracePt t="28097" x="1185863" y="4514850"/>
          <p14:tracePt t="28107" x="1176338" y="4514850"/>
          <p14:tracePt t="28115" x="1165225" y="4514850"/>
          <p14:tracePt t="28180" x="1165225" y="4505325"/>
          <p14:tracePt t="28183" x="1176338" y="4505325"/>
          <p14:tracePt t="28190" x="1176338" y="4494213"/>
          <p14:tracePt t="28192" x="1185863" y="4494213"/>
          <p14:tracePt t="28198" x="1195388" y="4494213"/>
          <p14:tracePt t="28202" x="1206500" y="4484688"/>
          <p14:tracePt t="28205" x="1216025" y="4484688"/>
          <p14:tracePt t="28206" x="1225550" y="4484688"/>
          <p14:tracePt t="28208" x="1236663" y="4484688"/>
          <p14:tracePt t="28210" x="1246188" y="4484688"/>
          <p14:tracePt t="28212" x="1255713" y="4475163"/>
          <p14:tracePt t="28214" x="1276350" y="4475163"/>
          <p14:tracePt t="28216" x="1285875" y="4475163"/>
          <p14:tracePt t="28218" x="1306513" y="4464050"/>
          <p14:tracePt t="28221" x="1327150" y="4464050"/>
          <p14:tracePt t="28222" x="1346200" y="4464050"/>
          <p14:tracePt t="28224" x="1366838" y="4464050"/>
          <p14:tracePt t="28226" x="1397000" y="4464050"/>
          <p14:tracePt t="28228" x="1406525" y="4464050"/>
          <p14:tracePt t="28230" x="1436688" y="4464050"/>
          <p14:tracePt t="28232" x="1457325" y="4464050"/>
          <p14:tracePt t="28234" x="1487488" y="4454525"/>
          <p14:tracePt t="28236" x="1517650" y="4454525"/>
          <p14:tracePt t="28238" x="1538288" y="4454525"/>
          <p14:tracePt t="28240" x="1568450" y="4454525"/>
          <p14:tracePt t="28242" x="1598613" y="4454525"/>
          <p14:tracePt t="28244" x="1628775" y="4454525"/>
          <p14:tracePt t="28246" x="1668463" y="4454525"/>
          <p14:tracePt t="28248" x="1698625" y="4454525"/>
          <p14:tracePt t="28250" x="1728788" y="4454525"/>
          <p14:tracePt t="28252" x="1758950" y="4454525"/>
          <p14:tracePt t="28254" x="1798638" y="4454525"/>
          <p14:tracePt t="28256" x="1819275" y="4454525"/>
          <p14:tracePt t="28258" x="1858963" y="4454525"/>
          <p14:tracePt t="28260" x="1889125" y="4454525"/>
          <p14:tracePt t="28262" x="1919288" y="4464050"/>
          <p14:tracePt t="28264" x="1949450" y="4464050"/>
          <p14:tracePt t="28266" x="1979613" y="4475163"/>
          <p14:tracePt t="28268" x="2000250" y="4484688"/>
          <p14:tracePt t="28270" x="2030413" y="4484688"/>
          <p14:tracePt t="28272" x="2060575" y="4484688"/>
          <p14:tracePt t="28274" x="2081213" y="4494213"/>
          <p14:tracePt t="28276" x="2111375" y="4505325"/>
          <p14:tracePt t="28278" x="2130425" y="4505325"/>
          <p14:tracePt t="28280" x="2141538" y="4514850"/>
          <p14:tracePt t="28282" x="2160588" y="4514850"/>
          <p14:tracePt t="28284" x="2181225" y="4514850"/>
          <p14:tracePt t="28287" x="2201863" y="4524375"/>
          <p14:tracePt t="28288" x="2211388" y="4524375"/>
          <p14:tracePt t="28290" x="2220913" y="4524375"/>
          <p14:tracePt t="28292" x="2241550" y="4535488"/>
          <p14:tracePt t="28294" x="2251075" y="4535488"/>
          <p14:tracePt t="28296" x="2262188" y="4535488"/>
          <p14:tracePt t="28298" x="2271713" y="4535488"/>
          <p14:tracePt t="28300" x="2281238" y="4535488"/>
          <p14:tracePt t="28302" x="2292350" y="4535488"/>
          <p14:tracePt t="28306" x="2301875" y="4535488"/>
          <p14:tracePt t="28310" x="2311400" y="4545013"/>
          <p14:tracePt t="28312" x="2322513" y="4545013"/>
          <p14:tracePt t="28316" x="2332038" y="4545013"/>
          <p14:tracePt t="28328" x="2341563" y="4545013"/>
          <p14:tracePt t="28428" x="2332038" y="4545013"/>
          <p14:tracePt t="28434" x="2322513" y="4545013"/>
          <p14:tracePt t="28439" x="2311400" y="4545013"/>
          <p14:tracePt t="28444" x="2301875" y="4545013"/>
          <p14:tracePt t="28448" x="2292350" y="4545013"/>
          <p14:tracePt t="28452" x="2281238" y="4545013"/>
          <p14:tracePt t="28455" x="2271713" y="4545013"/>
          <p14:tracePt t="28458" x="2262188" y="4545013"/>
          <p14:tracePt t="28460" x="2251075" y="4545013"/>
          <p14:tracePt t="28462" x="2241550" y="4545013"/>
          <p14:tracePt t="28464" x="2232025" y="4545013"/>
          <p14:tracePt t="28466" x="2220913" y="4545013"/>
          <p14:tracePt t="28468" x="2211388" y="4545013"/>
          <p14:tracePt t="28470" x="2201863" y="4545013"/>
          <p14:tracePt t="28472" x="2181225" y="4545013"/>
          <p14:tracePt t="28474" x="2171700" y="4545013"/>
          <p14:tracePt t="28476" x="2151063" y="4545013"/>
          <p14:tracePt t="28478" x="2141538" y="4545013"/>
          <p14:tracePt t="28480" x="2120900" y="4545013"/>
          <p14:tracePt t="28482" x="2100263" y="4545013"/>
          <p14:tracePt t="28484" x="2081213" y="4545013"/>
          <p14:tracePt t="28487" x="2060575" y="4545013"/>
          <p14:tracePt t="28488" x="2051050" y="4545013"/>
          <p14:tracePt t="28491" x="2020888" y="4545013"/>
          <p14:tracePt t="28492" x="2000250" y="4545013"/>
          <p14:tracePt t="28495" x="1979613" y="4545013"/>
          <p14:tracePt t="28496" x="1960563" y="4545013"/>
          <p14:tracePt t="28499" x="1930400" y="4545013"/>
          <p14:tracePt t="28500" x="1900238" y="4535488"/>
          <p14:tracePt t="28503" x="1879600" y="4524375"/>
          <p14:tracePt t="28505" x="1849438" y="4524375"/>
          <p14:tracePt t="28507" x="1819275" y="4524375"/>
          <p14:tracePt t="28509" x="1789113" y="4524375"/>
          <p14:tracePt t="28511" x="1758950" y="4514850"/>
          <p14:tracePt t="28513" x="1728788" y="4505325"/>
          <p14:tracePt t="28515" x="1698625" y="4505325"/>
          <p14:tracePt t="28517" x="1658938" y="4494213"/>
          <p14:tracePt t="28519" x="1617663" y="4494213"/>
          <p14:tracePt t="28521" x="1587500" y="4494213"/>
          <p14:tracePt t="28523" x="1557338" y="4484688"/>
          <p14:tracePt t="28525" x="1527175" y="4484688"/>
          <p14:tracePt t="28527" x="1497013" y="4475163"/>
          <p14:tracePt t="28529" x="1466850" y="4475163"/>
          <p14:tracePt t="28531" x="1436688" y="4475163"/>
          <p14:tracePt t="28533" x="1417638" y="4464050"/>
          <p14:tracePt t="28535" x="1387475" y="4464050"/>
          <p14:tracePt t="28537" x="1376363" y="4464050"/>
          <p14:tracePt t="28539" x="1336675" y="4464050"/>
          <p14:tracePt t="28541" x="1316038" y="4464050"/>
          <p14:tracePt t="28543" x="1296988" y="4464050"/>
          <p14:tracePt t="28545" x="1285875" y="4464050"/>
          <p14:tracePt t="28548" x="1276350" y="4464050"/>
          <p14:tracePt t="28549" x="1255713" y="4464050"/>
          <p14:tracePt t="28551" x="1236663" y="4464050"/>
          <p14:tracePt t="28555" x="1216025" y="4464050"/>
          <p14:tracePt t="28559" x="1206500" y="4464050"/>
          <p14:tracePt t="28567" x="1195388" y="4464050"/>
          <p14:tracePt t="28599" x="1206500" y="4464050"/>
          <p14:tracePt t="28604" x="1216025" y="4464050"/>
          <p14:tracePt t="28608" x="1225550" y="4464050"/>
          <p14:tracePt t="28612" x="1236663" y="4464050"/>
          <p14:tracePt t="28616" x="1246188" y="4464050"/>
          <p14:tracePt t="28620" x="1266825" y="4464050"/>
          <p14:tracePt t="28624" x="1276350" y="4464050"/>
          <p14:tracePt t="28626" x="1285875" y="4464050"/>
          <p14:tracePt t="28628" x="1296988" y="4464050"/>
          <p14:tracePt t="28630" x="1316038" y="4464050"/>
          <p14:tracePt t="28632" x="1336675" y="4464050"/>
          <p14:tracePt t="28634" x="1346200" y="4464050"/>
          <p14:tracePt t="28636" x="1366838" y="4464050"/>
          <p14:tracePt t="28638" x="1387475" y="4464050"/>
          <p14:tracePt t="28640" x="1406525" y="4464050"/>
          <p14:tracePt t="28642" x="1427163" y="4464050"/>
          <p14:tracePt t="28644" x="1457325" y="4464050"/>
          <p14:tracePt t="28646" x="1477963" y="4464050"/>
          <p14:tracePt t="28648" x="1508125" y="4464050"/>
          <p14:tracePt t="28650" x="1527175" y="4464050"/>
          <p14:tracePt t="28652" x="1557338" y="4464050"/>
          <p14:tracePt t="28654" x="1587500" y="4464050"/>
          <p14:tracePt t="28656" x="1617663" y="4464050"/>
          <p14:tracePt t="28658" x="1638300" y="4464050"/>
          <p14:tracePt t="28660" x="1677988" y="4464050"/>
          <p14:tracePt t="28662" x="1708150" y="4464050"/>
          <p14:tracePt t="28664" x="1738313" y="4464050"/>
          <p14:tracePt t="28666" x="1768475" y="4475163"/>
          <p14:tracePt t="28668" x="1798638" y="4475163"/>
          <p14:tracePt t="28670" x="1828800" y="4475163"/>
          <p14:tracePt t="28672" x="1849438" y="4475163"/>
          <p14:tracePt t="28674" x="1889125" y="4484688"/>
          <p14:tracePt t="28676" x="1919288" y="4484688"/>
          <p14:tracePt t="28678" x="1949450" y="4494213"/>
          <p14:tracePt t="28680" x="1979613" y="4494213"/>
          <p14:tracePt t="28682" x="2009775" y="4505325"/>
          <p14:tracePt t="28684" x="2039938" y="4514850"/>
          <p14:tracePt t="28687" x="2060575" y="4514850"/>
          <p14:tracePt t="28688" x="2090738" y="4514850"/>
          <p14:tracePt t="28690" x="2111375" y="4514850"/>
          <p14:tracePt t="28692" x="2130425" y="4524375"/>
          <p14:tracePt t="28694" x="2151063" y="4524375"/>
          <p14:tracePt t="28696" x="2181225" y="4535488"/>
          <p14:tracePt t="28698" x="2201863" y="4535488"/>
          <p14:tracePt t="28701" x="2211388" y="4535488"/>
          <p14:tracePt t="28702" x="2220913" y="4535488"/>
          <p14:tracePt t="28704" x="2251075" y="4535488"/>
          <p14:tracePt t="28706" x="2262188" y="4545013"/>
          <p14:tracePt t="28708" x="2271713" y="4545013"/>
          <p14:tracePt t="28710" x="2281238" y="4545013"/>
          <p14:tracePt t="28714" x="2292350" y="4545013"/>
          <p14:tracePt t="28717" x="2292350" y="4554538"/>
          <p14:tracePt t="28718" x="2301875" y="4554538"/>
          <p14:tracePt t="28720" x="2311400" y="4554538"/>
          <p14:tracePt t="28792" x="2301875" y="4554538"/>
          <p14:tracePt t="28796" x="2292350" y="4554538"/>
          <p14:tracePt t="28800" x="2281238" y="4554538"/>
          <p14:tracePt t="28802" x="2271713" y="4554538"/>
          <p14:tracePt t="28805" x="2262188" y="4554538"/>
          <p14:tracePt t="28806" x="2251075" y="4554538"/>
          <p14:tracePt t="28810" x="2232025" y="4554538"/>
          <p14:tracePt t="28812" x="2220913" y="4554538"/>
          <p14:tracePt t="28814" x="2211388" y="4565650"/>
          <p14:tracePt t="28816" x="2190750" y="4565650"/>
          <p14:tracePt t="28818" x="2171700" y="4575175"/>
          <p14:tracePt t="28820" x="2160588" y="4575175"/>
          <p14:tracePt t="28822" x="2141538" y="4575175"/>
          <p14:tracePt t="28824" x="2130425" y="4575175"/>
          <p14:tracePt t="28826" x="2100263" y="4584700"/>
          <p14:tracePt t="28828" x="2081213" y="4584700"/>
          <p14:tracePt t="28830" x="2060575" y="4595813"/>
          <p14:tracePt t="28832" x="2039938" y="4605338"/>
          <p14:tracePt t="28834" x="2020888" y="4605338"/>
          <p14:tracePt t="28836" x="2000250" y="4605338"/>
          <p14:tracePt t="28838" x="1979613" y="4605338"/>
          <p14:tracePt t="28840" x="1960563" y="4614863"/>
          <p14:tracePt t="28842" x="1939925" y="4625975"/>
          <p14:tracePt t="28844" x="1919288" y="4625975"/>
          <p14:tracePt t="28846" x="1889125" y="4635500"/>
          <p14:tracePt t="28848" x="1870075" y="4635500"/>
          <p14:tracePt t="28850" x="1849438" y="4635500"/>
          <p14:tracePt t="28852" x="1828800" y="4635500"/>
          <p14:tracePt t="28854" x="1809750" y="4635500"/>
          <p14:tracePt t="28856" x="1789113" y="4645025"/>
          <p14:tracePt t="28859" x="1758950" y="4645025"/>
          <p14:tracePt t="28860" x="1738313" y="4645025"/>
          <p14:tracePt t="28862" x="1719263" y="4645025"/>
          <p14:tracePt t="28864" x="1698625" y="4645025"/>
          <p14:tracePt t="28867" x="1677988" y="4645025"/>
          <p14:tracePt t="28868" x="1658938" y="4645025"/>
          <p14:tracePt t="28873" x="1617663" y="4645025"/>
          <p14:tracePt t="28875" x="1587500" y="4645025"/>
          <p14:tracePt t="28876" x="1577975" y="4645025"/>
          <p14:tracePt t="28879" x="1557338" y="4645025"/>
          <p14:tracePt t="28880" x="1547813" y="4645025"/>
          <p14:tracePt t="28883" x="1527175" y="4645025"/>
          <p14:tracePt t="28885" x="1497013" y="4645025"/>
          <p14:tracePt t="28888" x="1487488" y="4645025"/>
          <p14:tracePt t="28889" x="1477963" y="4645025"/>
          <p14:tracePt t="28891" x="1457325" y="4645025"/>
          <p14:tracePt t="28893" x="1436688" y="4645025"/>
          <p14:tracePt t="28895" x="1427163" y="4645025"/>
          <p14:tracePt t="28897" x="1417638" y="4635500"/>
          <p14:tracePt t="28899" x="1406525" y="4635500"/>
          <p14:tracePt t="28901" x="1397000" y="4635500"/>
          <p14:tracePt t="28904" x="1387475" y="4625975"/>
          <p14:tracePt t="28907" x="1376363" y="4625975"/>
          <p14:tracePt t="28911" x="1366838" y="4625975"/>
          <p14:tracePt t="28913" x="1357313" y="4625975"/>
          <p14:tracePt t="28919" x="1346200" y="4614863"/>
          <p14:tracePt t="29014" x="1366838" y="4605338"/>
          <p14:tracePt t="29017" x="1376363" y="4605338"/>
          <p14:tracePt t="29019" x="1376363" y="4595813"/>
          <p14:tracePt t="29021" x="1397000" y="4595813"/>
          <p14:tracePt t="29025" x="1406525" y="4595813"/>
          <p14:tracePt t="29027" x="1427163" y="4595813"/>
          <p14:tracePt t="29029" x="1427163" y="4584700"/>
          <p14:tracePt t="29031" x="1436688" y="4584700"/>
          <p14:tracePt t="29033" x="1457325" y="4584700"/>
          <p14:tracePt t="29035" x="1466850" y="4584700"/>
          <p14:tracePt t="29037" x="1477963" y="4575175"/>
          <p14:tracePt t="29040" x="1497013" y="4575175"/>
          <p14:tracePt t="29041" x="1517650" y="4565650"/>
          <p14:tracePt t="29043" x="1527175" y="4554538"/>
          <p14:tracePt t="29045" x="1547813" y="4554538"/>
          <p14:tracePt t="29047" x="1568450" y="4554538"/>
          <p14:tracePt t="29049" x="1577975" y="4545013"/>
          <p14:tracePt t="29051" x="1598613" y="4545013"/>
          <p14:tracePt t="29053" x="1617663" y="4535488"/>
          <p14:tracePt t="29055" x="1638300" y="4535488"/>
          <p14:tracePt t="29057" x="1658938" y="4535488"/>
          <p14:tracePt t="29059" x="1677988" y="4535488"/>
          <p14:tracePt t="29061" x="1689100" y="4535488"/>
          <p14:tracePt t="29063" x="1719263" y="4535488"/>
          <p14:tracePt t="29065" x="1738313" y="4535488"/>
          <p14:tracePt t="29067" x="1758950" y="4524375"/>
          <p14:tracePt t="29070" x="1768475" y="4524375"/>
          <p14:tracePt t="29071" x="1779588" y="4524375"/>
          <p14:tracePt t="29073" x="1809750" y="4524375"/>
          <p14:tracePt t="29075" x="1819275" y="4524375"/>
          <p14:tracePt t="29077" x="1839913" y="4524375"/>
          <p14:tracePt t="29079" x="1849438" y="4524375"/>
          <p14:tracePt t="29081" x="1870075" y="4524375"/>
          <p14:tracePt t="29083" x="1879600" y="4524375"/>
          <p14:tracePt t="29085" x="1900238" y="4524375"/>
          <p14:tracePt t="29087" x="1909763" y="4524375"/>
          <p14:tracePt t="29089" x="1919288" y="4524375"/>
          <p14:tracePt t="29092" x="1939925" y="4524375"/>
          <p14:tracePt t="29093" x="1949450" y="4524375"/>
          <p14:tracePt t="29095" x="1960563" y="4524375"/>
          <p14:tracePt t="29097" x="1970088" y="4524375"/>
          <p14:tracePt t="29101" x="1979613" y="4524375"/>
          <p14:tracePt t="29103" x="1990725" y="4524375"/>
          <p14:tracePt t="29108" x="2000250" y="4524375"/>
          <p14:tracePt t="29113" x="2009775" y="4524375"/>
          <p14:tracePt t="29187" x="2000250" y="4524375"/>
          <p14:tracePt t="29190" x="2000250" y="4535488"/>
          <p14:tracePt t="29191" x="1990725" y="4535488"/>
          <p14:tracePt t="29193" x="1979613" y="4535488"/>
          <p14:tracePt t="29195" x="1970088" y="4535488"/>
          <p14:tracePt t="29197" x="1960563" y="4535488"/>
          <p14:tracePt t="29199" x="1949450" y="4535488"/>
          <p14:tracePt t="29201" x="1930400" y="4535488"/>
          <p14:tracePt t="29203" x="1919288" y="4535488"/>
          <p14:tracePt t="29205" x="1900238" y="4535488"/>
          <p14:tracePt t="29207" x="1879600" y="4535488"/>
          <p14:tracePt t="29210" x="1858963" y="4535488"/>
          <p14:tracePt t="29211" x="1839913" y="4535488"/>
          <p14:tracePt t="29213" x="1809750" y="4535488"/>
          <p14:tracePt t="29215" x="1779588" y="4535488"/>
          <p14:tracePt t="29217" x="1758950" y="4535488"/>
          <p14:tracePt t="29219" x="1728788" y="4535488"/>
          <p14:tracePt t="29221" x="1698625" y="4535488"/>
          <p14:tracePt t="29223" x="1658938" y="4535488"/>
          <p14:tracePt t="29225" x="1628775" y="4535488"/>
          <p14:tracePt t="29227" x="1598613" y="4535488"/>
          <p14:tracePt t="29229" x="1557338" y="4535488"/>
          <p14:tracePt t="29231" x="1527175" y="4524375"/>
          <p14:tracePt t="29233" x="1487488" y="4524375"/>
          <p14:tracePt t="29235" x="1447800" y="4514850"/>
          <p14:tracePt t="29237" x="1387475" y="4505325"/>
          <p14:tracePt t="29239" x="1357313" y="4505325"/>
          <p14:tracePt t="29242" x="1316038" y="4494213"/>
          <p14:tracePt t="29243" x="1276350" y="4494213"/>
          <p14:tracePt t="29246" x="1225550" y="4494213"/>
          <p14:tracePt t="29247" x="1185863" y="4494213"/>
          <p14:tracePt t="29250" x="1146175" y="4484688"/>
          <p14:tracePt t="29251" x="1104900" y="4484688"/>
          <p14:tracePt t="29254" x="1074738" y="4475163"/>
          <p14:tracePt t="29257" x="1044575" y="4475163"/>
          <p14:tracePt t="29258" x="1014413" y="4475163"/>
          <p14:tracePt t="29260" x="984250" y="4475163"/>
          <p14:tracePt t="29262" x="965200" y="4464050"/>
          <p14:tracePt t="29264" x="935038" y="4464050"/>
          <p14:tracePt t="29266" x="914400" y="4464050"/>
          <p14:tracePt t="29268" x="893763" y="4464050"/>
          <p14:tracePt t="29270" x="884238" y="4464050"/>
          <p14:tracePt t="29273" x="865188" y="4464050"/>
          <p14:tracePt t="29274" x="854075" y="4464050"/>
          <p14:tracePt t="29276" x="844550" y="4464050"/>
          <p14:tracePt t="29278" x="835025" y="4464050"/>
          <p14:tracePt t="29282" x="823913" y="4464050"/>
          <p14:tracePt t="29322" x="823913" y="4454525"/>
          <p14:tracePt t="29326" x="835025" y="4454525"/>
          <p14:tracePt t="29330" x="844550" y="4445000"/>
          <p14:tracePt t="29336" x="854075" y="4445000"/>
          <p14:tracePt t="29340" x="865188" y="4445000"/>
          <p14:tracePt t="29344" x="884238" y="4445000"/>
          <p14:tracePt t="29348" x="893763" y="4445000"/>
          <p14:tracePt t="29351" x="904875" y="4445000"/>
          <p14:tracePt t="29353" x="923925" y="4445000"/>
          <p14:tracePt t="29354" x="935038" y="4445000"/>
          <p14:tracePt t="29356" x="954088" y="4445000"/>
          <p14:tracePt t="29358" x="965200" y="4445000"/>
          <p14:tracePt t="29360" x="984250" y="4445000"/>
          <p14:tracePt t="29362" x="1004888" y="4445000"/>
          <p14:tracePt t="29364" x="1014413" y="4445000"/>
          <p14:tracePt t="29366" x="1035050" y="4445000"/>
          <p14:tracePt t="29368" x="1065213" y="4445000"/>
          <p14:tracePt t="29370" x="1074738" y="4445000"/>
          <p14:tracePt t="29372" x="1104900" y="4445000"/>
          <p14:tracePt t="29374" x="1125538" y="4445000"/>
          <p14:tracePt t="29376" x="1146175" y="4445000"/>
          <p14:tracePt t="29378" x="1165225" y="4445000"/>
          <p14:tracePt t="29380" x="1195388" y="4445000"/>
          <p14:tracePt t="29382" x="1225550" y="4445000"/>
          <p14:tracePt t="29384" x="1255713" y="4445000"/>
          <p14:tracePt t="29387" x="1285875" y="4454525"/>
          <p14:tracePt t="29388" x="1316038" y="4454525"/>
          <p14:tracePt t="29390" x="1346200" y="4464050"/>
          <p14:tracePt t="29392" x="1376363" y="4464050"/>
          <p14:tracePt t="29394" x="1406525" y="4475163"/>
          <p14:tracePt t="29396" x="1447800" y="4484688"/>
          <p14:tracePt t="29398" x="1477963" y="4484688"/>
          <p14:tracePt t="29400" x="1508125" y="4484688"/>
          <p14:tracePt t="29402" x="1547813" y="4494213"/>
          <p14:tracePt t="29404" x="1577975" y="4494213"/>
          <p14:tracePt t="29406" x="1617663" y="4505325"/>
          <p14:tracePt t="29408" x="1647825" y="4514850"/>
          <p14:tracePt t="29410" x="1689100" y="4514850"/>
          <p14:tracePt t="29412" x="1708150" y="4514850"/>
          <p14:tracePt t="29414" x="1749425" y="4514850"/>
          <p14:tracePt t="29416" x="1779588" y="4524375"/>
          <p14:tracePt t="29418" x="1809750" y="4524375"/>
          <p14:tracePt t="29420" x="1839913" y="4535488"/>
          <p14:tracePt t="29422" x="1870075" y="4535488"/>
          <p14:tracePt t="29424" x="1900238" y="4535488"/>
          <p14:tracePt t="29426" x="1930400" y="4545013"/>
          <p14:tracePt t="29428" x="1949450" y="4545013"/>
          <p14:tracePt t="29430" x="1979613" y="4545013"/>
          <p14:tracePt t="29432" x="2009775" y="4545013"/>
          <p14:tracePt t="29434" x="2039938" y="4545013"/>
          <p14:tracePt t="29437" x="2060575" y="4545013"/>
          <p14:tracePt t="29438" x="2081213" y="4545013"/>
          <p14:tracePt t="29440" x="2100263" y="4545013"/>
          <p14:tracePt t="29442" x="2120900" y="4545013"/>
          <p14:tracePt t="29444" x="2141538" y="4545013"/>
          <p14:tracePt t="29446" x="2160588" y="4545013"/>
          <p14:tracePt t="29448" x="2171700" y="4545013"/>
          <p14:tracePt t="29450" x="2190750" y="4545013"/>
          <p14:tracePt t="29452" x="2201863" y="4545013"/>
          <p14:tracePt t="29454" x="2220913" y="4545013"/>
          <p14:tracePt t="29456" x="2232025" y="4545013"/>
          <p14:tracePt t="29458" x="2241550" y="4545013"/>
          <p14:tracePt t="29460" x="2251075" y="4545013"/>
          <p14:tracePt t="29462" x="2262188" y="4545013"/>
          <p14:tracePt t="29466" x="2281238" y="4545013"/>
          <p14:tracePt t="29472" x="2281238" y="4535488"/>
          <p14:tracePt t="29474" x="2292350" y="4535488"/>
          <p14:tracePt t="29507" x="2281238" y="4535488"/>
          <p14:tracePt t="29512" x="2271713" y="4535488"/>
          <p14:tracePt t="29514" x="2262188" y="4535488"/>
          <p14:tracePt t="29515" x="2251075" y="4535488"/>
          <p14:tracePt t="29520" x="2241550" y="4535488"/>
          <p14:tracePt t="29523" x="2220913" y="4535488"/>
          <p14:tracePt t="29528" x="2211388" y="4535488"/>
          <p14:tracePt t="29530" x="2190750" y="4535488"/>
          <p14:tracePt t="29531" x="2181225" y="4535488"/>
          <p14:tracePt t="29533" x="2171700" y="4535488"/>
          <p14:tracePt t="29535" x="2151063" y="4535488"/>
          <p14:tracePt t="29537" x="2141538" y="4535488"/>
          <p14:tracePt t="29539" x="2120900" y="4535488"/>
          <p14:tracePt t="29541" x="2111375" y="4535488"/>
          <p14:tracePt t="29543" x="2100263" y="4535488"/>
          <p14:tracePt t="29545" x="2070100" y="4535488"/>
          <p14:tracePt t="29547" x="2060575" y="4535488"/>
          <p14:tracePt t="29550" x="2039938" y="4535488"/>
          <p14:tracePt t="29551" x="2030413" y="4535488"/>
          <p14:tracePt t="29553" x="2009775" y="4535488"/>
          <p14:tracePt t="29555" x="1979613" y="4535488"/>
          <p14:tracePt t="29557" x="1960563" y="4535488"/>
          <p14:tracePt t="29559" x="1949450" y="4535488"/>
          <p14:tracePt t="29561" x="1930400" y="4524375"/>
          <p14:tracePt t="29563" x="1909763" y="4524375"/>
          <p14:tracePt t="29566" x="1889125" y="4524375"/>
          <p14:tracePt t="29568" x="1858963" y="4524375"/>
          <p14:tracePt t="29569" x="1839913" y="4524375"/>
          <p14:tracePt t="29571" x="1828800" y="4524375"/>
          <p14:tracePt t="29573" x="1809750" y="4524375"/>
          <p14:tracePt t="29576" x="1789113" y="4524375"/>
          <p14:tracePt t="29578" x="1768475" y="4524375"/>
          <p14:tracePt t="29580" x="1749425" y="4524375"/>
          <p14:tracePt t="29582" x="1738313" y="4524375"/>
          <p14:tracePt t="29584" x="1728788" y="4514850"/>
          <p14:tracePt t="29586" x="1708150" y="4514850"/>
          <p14:tracePt t="29587" x="1698625" y="4514850"/>
          <p14:tracePt t="29590" x="1689100" y="4514850"/>
          <p14:tracePt t="29592" x="1677988" y="4514850"/>
          <p14:tracePt t="29594" x="1668463" y="4514850"/>
          <p14:tracePt t="29596" x="1658938" y="4514850"/>
          <p14:tracePt t="29600" x="1647825" y="4514850"/>
          <p14:tracePt t="29608" x="1638300" y="4514850"/>
          <p14:tracePt t="29643" x="1647825" y="4514850"/>
          <p14:tracePt t="29648" x="1658938" y="4514850"/>
          <p14:tracePt t="29649" x="1668463" y="4514850"/>
          <p14:tracePt t="29651" x="1677988" y="4514850"/>
          <p14:tracePt t="29653" x="1677988" y="4505325"/>
          <p14:tracePt t="29655" x="1698625" y="4505325"/>
          <p14:tracePt t="29657" x="1708150" y="4505325"/>
          <p14:tracePt t="29659" x="1719263" y="4505325"/>
          <p14:tracePt t="29661" x="1738313" y="4505325"/>
          <p14:tracePt t="29665" x="1749425" y="4505325"/>
          <p14:tracePt t="29667" x="1768475" y="4505325"/>
          <p14:tracePt t="29670" x="1789113" y="4494213"/>
          <p14:tracePt t="29671" x="1798638" y="4494213"/>
          <p14:tracePt t="29673" x="1809750" y="4494213"/>
          <p14:tracePt t="29675" x="1828800" y="4494213"/>
          <p14:tracePt t="29677" x="1858963" y="4494213"/>
          <p14:tracePt t="29679" x="1870075" y="4494213"/>
          <p14:tracePt t="29681" x="1889125" y="4494213"/>
          <p14:tracePt t="29683" x="1909763" y="4494213"/>
          <p14:tracePt t="29685" x="1919288" y="4494213"/>
          <p14:tracePt t="29687" x="1949450" y="4494213"/>
          <p14:tracePt t="29689" x="1970088" y="4494213"/>
          <p14:tracePt t="29691" x="1979613" y="4494213"/>
          <p14:tracePt t="29693" x="2000250" y="4494213"/>
          <p14:tracePt t="29695" x="2009775" y="4494213"/>
          <p14:tracePt t="29697" x="2030413" y="4494213"/>
          <p14:tracePt t="29699" x="2039938" y="4494213"/>
          <p14:tracePt t="29701" x="2051050" y="4494213"/>
          <p14:tracePt t="29703" x="2070100" y="4494213"/>
          <p14:tracePt t="29705" x="2081213" y="4505325"/>
          <p14:tracePt t="29707" x="2090738" y="4505325"/>
          <p14:tracePt t="29709" x="2100263" y="4505325"/>
          <p14:tracePt t="29713" x="2120900" y="4505325"/>
          <p14:tracePt t="29715" x="2120900" y="4514850"/>
          <p14:tracePt t="29718" x="2130425" y="4514850"/>
          <p14:tracePt t="29723" x="2141538" y="4514850"/>
          <p14:tracePt t="29801" x="2130425" y="4514850"/>
          <p14:tracePt t="29809" x="2120900" y="4514850"/>
          <p14:tracePt t="29817" x="2111375" y="4514850"/>
          <p14:tracePt t="29851" x="2120900" y="4514850"/>
          <p14:tracePt t="29855" x="2130425" y="4505325"/>
          <p14:tracePt t="29859" x="2141538" y="4505325"/>
          <p14:tracePt t="29861" x="2141538" y="4494213"/>
          <p14:tracePt t="29863" x="2160588" y="4494213"/>
          <p14:tracePt t="29867" x="2171700" y="4484688"/>
          <p14:tracePt t="29870" x="2181225" y="4484688"/>
          <p14:tracePt t="29871" x="2190750" y="4475163"/>
          <p14:tracePt t="29874" x="2201863" y="4464050"/>
          <p14:tracePt t="29875" x="2211388" y="4464050"/>
          <p14:tracePt t="29877" x="2232025" y="4464050"/>
          <p14:tracePt t="29879" x="2241550" y="4454525"/>
          <p14:tracePt t="29881" x="2241550" y="4445000"/>
          <p14:tracePt t="29883" x="2262188" y="4445000"/>
          <p14:tracePt t="29885" x="2271713" y="4433888"/>
          <p14:tracePt t="29887" x="2281238" y="4424363"/>
          <p14:tracePt t="29891" x="2311400" y="4424363"/>
          <p14:tracePt t="29893" x="2322513" y="4414838"/>
          <p14:tracePt t="29895" x="2332038" y="4403725"/>
          <p14:tracePt t="29897" x="2341563" y="4403725"/>
          <p14:tracePt t="29899" x="2362200" y="4403725"/>
          <p14:tracePt t="29901" x="2362200" y="4394200"/>
          <p14:tracePt t="29903" x="2371725" y="4394200"/>
          <p14:tracePt t="29906" x="2382838" y="4394200"/>
          <p14:tracePt t="29907" x="2392363" y="4394200"/>
          <p14:tracePt t="29911" x="2401888" y="4394200"/>
          <p14:tracePt t="29913" x="2401888" y="4384675"/>
          <p14:tracePt t="29915" x="2413000" y="4384675"/>
          <p14:tracePt t="29970" x="2401888" y="4384675"/>
          <p14:tracePt t="29979" x="2392363" y="4384675"/>
          <p14:tracePt t="29985" x="2382838" y="4384675"/>
          <p14:tracePt t="29989" x="2371725" y="4384675"/>
          <p14:tracePt t="29993" x="2362200" y="4384675"/>
          <p14:tracePt t="29997" x="2352675" y="4384675"/>
          <p14:tracePt t="30000" x="2341563" y="4384675"/>
          <p14:tracePt t="30004" x="2332038" y="4384675"/>
          <p14:tracePt t="30006" x="2322513" y="4384675"/>
          <p14:tracePt t="30008" x="2311400" y="4384675"/>
          <p14:tracePt t="30010" x="2301875" y="4384675"/>
          <p14:tracePt t="30012" x="2292350" y="4384675"/>
          <p14:tracePt t="30014" x="2281238" y="4384675"/>
          <p14:tracePt t="30016" x="2271713" y="4384675"/>
          <p14:tracePt t="30018" x="2262188" y="4384675"/>
          <p14:tracePt t="30020" x="2241550" y="4384675"/>
          <p14:tracePt t="30022" x="2232025" y="4384675"/>
          <p14:tracePt t="30024" x="2220913" y="4384675"/>
          <p14:tracePt t="30026" x="2211388" y="4384675"/>
          <p14:tracePt t="30028" x="2181225" y="4384675"/>
          <p14:tracePt t="30030" x="2171700" y="4384675"/>
          <p14:tracePt t="30032" x="2151063" y="4384675"/>
          <p14:tracePt t="30034" x="2130425" y="4384675"/>
          <p14:tracePt t="30036" x="2111375" y="4384675"/>
          <p14:tracePt t="30038" x="2090738" y="4384675"/>
          <p14:tracePt t="30040" x="2060575" y="4384675"/>
          <p14:tracePt t="30042" x="2030413" y="4384675"/>
          <p14:tracePt t="30044" x="2009775" y="4384675"/>
          <p14:tracePt t="30046" x="1979613" y="4384675"/>
          <p14:tracePt t="30048" x="1960563" y="4384675"/>
          <p14:tracePt t="30050" x="1930400" y="4384675"/>
          <p14:tracePt t="30052" x="1900238" y="4384675"/>
          <p14:tracePt t="30055" x="1879600" y="4384675"/>
          <p14:tracePt t="30056" x="1849438" y="4384675"/>
          <p14:tracePt t="30058" x="1819275" y="4373563"/>
          <p14:tracePt t="30060" x="1779588" y="4373563"/>
          <p14:tracePt t="30062" x="1758950" y="4373563"/>
          <p14:tracePt t="30064" x="1728788" y="4373563"/>
          <p14:tracePt t="30066" x="1698625" y="4373563"/>
          <p14:tracePt t="30068" x="1677988" y="4373563"/>
          <p14:tracePt t="30070" x="1628775" y="4364038"/>
          <p14:tracePt t="30072" x="1598613" y="4364038"/>
          <p14:tracePt t="30074" x="1568450" y="4364038"/>
          <p14:tracePt t="30076" x="1547813" y="4364038"/>
          <p14:tracePt t="30078" x="1517650" y="4364038"/>
          <p14:tracePt t="30080" x="1487488" y="4364038"/>
          <p14:tracePt t="30082" x="1466850" y="4364038"/>
          <p14:tracePt t="30084" x="1447800" y="4364038"/>
          <p14:tracePt t="30087" x="1417638" y="4364038"/>
          <p14:tracePt t="30088" x="1397000" y="4364038"/>
          <p14:tracePt t="30090" x="1376363" y="4364038"/>
          <p14:tracePt t="30093" x="1357313" y="4364038"/>
          <p14:tracePt t="30094" x="1336675" y="4364038"/>
          <p14:tracePt t="30096" x="1306513" y="4364038"/>
          <p14:tracePt t="30098" x="1296988" y="4364038"/>
          <p14:tracePt t="30100" x="1276350" y="4364038"/>
          <p14:tracePt t="30102" x="1266825" y="4364038"/>
          <p14:tracePt t="30104" x="1246188" y="4364038"/>
          <p14:tracePt t="30106" x="1225550" y="4364038"/>
          <p14:tracePt t="30108" x="1216025" y="4364038"/>
          <p14:tracePt t="30110" x="1206500" y="4364038"/>
          <p14:tracePt t="30112" x="1195388" y="4364038"/>
          <p14:tracePt t="30114" x="1185863" y="4364038"/>
          <p14:tracePt t="30116" x="1176338" y="4364038"/>
          <p14:tracePt t="30118" x="1165225" y="4373563"/>
          <p14:tracePt t="30120" x="1155700" y="4373563"/>
          <p14:tracePt t="30122" x="1146175" y="4373563"/>
          <p14:tracePt t="30124" x="1135063" y="4373563"/>
          <p14:tracePt t="30126" x="1125538" y="4384675"/>
          <p14:tracePt t="30130" x="1116013" y="4384675"/>
          <p14:tracePt t="30134" x="1104900" y="4384675"/>
          <p14:tracePt t="30142" x="1095375" y="4384675"/>
          <p14:tracePt t="30188" x="1104900" y="4384675"/>
          <p14:tracePt t="30194" x="1116013" y="4384675"/>
          <p14:tracePt t="30197" x="1125538" y="4384675"/>
          <p14:tracePt t="30198" x="1135063" y="4384675"/>
          <p14:tracePt t="30200" x="1146175" y="4384675"/>
          <p14:tracePt t="30204" x="1165225" y="4384675"/>
          <p14:tracePt t="30208" x="1176338" y="4384675"/>
          <p14:tracePt t="30210" x="1185863" y="4384675"/>
          <p14:tracePt t="30212" x="1195388" y="4384675"/>
          <p14:tracePt t="30214" x="1206500" y="4384675"/>
          <p14:tracePt t="30216" x="1216025" y="4384675"/>
          <p14:tracePt t="30218" x="1225550" y="4384675"/>
          <p14:tracePt t="30222" x="1236663" y="4384675"/>
          <p14:tracePt t="30224" x="1246188" y="4384675"/>
          <p14:tracePt t="30226" x="1255713" y="4384675"/>
          <p14:tracePt t="30228" x="1266825" y="4384675"/>
          <p14:tracePt t="30232" x="1276350" y="4384675"/>
          <p14:tracePt t="30234" x="1285875" y="4384675"/>
          <p14:tracePt t="30236" x="1296988" y="4384675"/>
          <p14:tracePt t="30239" x="1306513" y="4384675"/>
          <p14:tracePt t="30242" x="1327150" y="4384675"/>
          <p14:tracePt t="30246" x="1336675" y="4373563"/>
          <p14:tracePt t="30248" x="1346200" y="4373563"/>
          <p14:tracePt t="30250" x="1357313" y="4373563"/>
          <p14:tracePt t="30252" x="1366838" y="4373563"/>
          <p14:tracePt t="30255" x="1376363" y="4373563"/>
          <p14:tracePt t="30256" x="1387475" y="4373563"/>
          <p14:tracePt t="30258" x="1406525" y="4373563"/>
          <p14:tracePt t="30260" x="1417638" y="4373563"/>
          <p14:tracePt t="30262" x="1427163" y="4373563"/>
          <p14:tracePt t="30264" x="1436688" y="4373563"/>
          <p14:tracePt t="30266" x="1457325" y="4373563"/>
          <p14:tracePt t="30268" x="1466850" y="4373563"/>
          <p14:tracePt t="30270" x="1487488" y="4373563"/>
          <p14:tracePt t="30272" x="1497013" y="4373563"/>
          <p14:tracePt t="30274" x="1517650" y="4373563"/>
          <p14:tracePt t="30276" x="1527175" y="4373563"/>
          <p14:tracePt t="30278" x="1547813" y="4373563"/>
          <p14:tracePt t="30280" x="1557338" y="4373563"/>
          <p14:tracePt t="30282" x="1577975" y="4384675"/>
          <p14:tracePt t="30284" x="1587500" y="4384675"/>
          <p14:tracePt t="30287" x="1608138" y="4384675"/>
          <p14:tracePt t="30289" x="1628775" y="4384675"/>
          <p14:tracePt t="30290" x="1638300" y="4384675"/>
          <p14:tracePt t="30292" x="1647825" y="4394200"/>
          <p14:tracePt t="30294" x="1668463" y="4394200"/>
          <p14:tracePt t="30296" x="1689100" y="4403725"/>
          <p14:tracePt t="30298" x="1698625" y="4403725"/>
          <p14:tracePt t="30300" x="1708150" y="4403725"/>
          <p14:tracePt t="30302" x="1719263" y="4403725"/>
          <p14:tracePt t="30304" x="1728788" y="4403725"/>
          <p14:tracePt t="30306" x="1738313" y="4414838"/>
          <p14:tracePt t="30308" x="1749425" y="4414838"/>
          <p14:tracePt t="30310" x="1758950" y="4414838"/>
          <p14:tracePt t="30314" x="1768475" y="4414838"/>
          <p14:tracePt t="30318" x="1768475" y="4424363"/>
          <p14:tracePt t="30358" x="1758950" y="4424363"/>
          <p14:tracePt t="30363" x="1749425" y="4424363"/>
          <p14:tracePt t="30368" x="1738313" y="4424363"/>
          <p14:tracePt t="30373" x="1728788" y="4424363"/>
          <p14:tracePt t="30377" x="1719263" y="4424363"/>
          <p14:tracePt t="30379" x="1708150" y="4424363"/>
          <p14:tracePt t="30381" x="1708150" y="4433888"/>
          <p14:tracePt t="30383" x="1698625" y="4433888"/>
          <p14:tracePt t="30387" x="1689100" y="4433888"/>
          <p14:tracePt t="30391" x="1677988" y="4433888"/>
          <p14:tracePt t="30393" x="1668463" y="4445000"/>
          <p14:tracePt t="30397" x="1658938" y="4445000"/>
          <p14:tracePt t="30403" x="1647825" y="4445000"/>
          <p14:tracePt t="30405" x="1647825" y="4454525"/>
          <p14:tracePt t="30409" x="1638300" y="4454525"/>
          <p14:tracePt t="30411" x="1628775" y="4454525"/>
          <p14:tracePt t="30417" x="1628775" y="4464050"/>
          <p14:tracePt t="30549" x="1638300" y="4464050"/>
          <p14:tracePt t="30551" x="1638300" y="4454525"/>
          <p14:tracePt t="30555" x="1647825" y="4454525"/>
          <p14:tracePt t="30559" x="1658938" y="4454525"/>
          <p14:tracePt t="30561" x="1668463" y="4454525"/>
          <p14:tracePt t="30563" x="1677988" y="4454525"/>
          <p14:tracePt t="30565" x="1689100" y="4454525"/>
          <p14:tracePt t="30567" x="1698625" y="4454525"/>
          <p14:tracePt t="30570" x="1719263" y="4454525"/>
          <p14:tracePt t="30571" x="1728788" y="4454525"/>
          <p14:tracePt t="30573" x="1738313" y="4454525"/>
          <p14:tracePt t="30575" x="1758950" y="4445000"/>
          <p14:tracePt t="30577" x="1779588" y="4445000"/>
          <p14:tracePt t="30579" x="1789113" y="4445000"/>
          <p14:tracePt t="30582" x="1798638" y="4433888"/>
          <p14:tracePt t="30583" x="1819275" y="4433888"/>
          <p14:tracePt t="30585" x="1828800" y="4433888"/>
          <p14:tracePt t="30587" x="1849438" y="4433888"/>
          <p14:tracePt t="30589" x="1858963" y="4424363"/>
          <p14:tracePt t="30591" x="1870075" y="4424363"/>
          <p14:tracePt t="30593" x="1889125" y="4414838"/>
          <p14:tracePt t="30595" x="1900238" y="4414838"/>
          <p14:tracePt t="30598" x="1909763" y="4414838"/>
          <p14:tracePt t="30599" x="1930400" y="4414838"/>
          <p14:tracePt t="30601" x="1939925" y="4403725"/>
          <p14:tracePt t="30603" x="1949450" y="4403725"/>
          <p14:tracePt t="30605" x="1970088" y="4394200"/>
          <p14:tracePt t="30609" x="1990725" y="4394200"/>
          <p14:tracePt t="30613" x="2000250" y="4384675"/>
          <p14:tracePt t="30615" x="2009775" y="4384675"/>
          <p14:tracePt t="30617" x="2020888" y="4384675"/>
          <p14:tracePt t="30619" x="2030413" y="4384675"/>
          <p14:tracePt t="30623" x="2051050" y="4373563"/>
          <p14:tracePt t="30627" x="2060575" y="4373563"/>
          <p14:tracePt t="30629" x="2060575" y="4364038"/>
          <p14:tracePt t="30631" x="2081213" y="4364038"/>
          <p14:tracePt t="30635" x="2090738" y="4364038"/>
          <p14:tracePt t="30637" x="2100263" y="4364038"/>
          <p14:tracePt t="30641" x="2120900" y="4354513"/>
          <p14:tracePt t="30643" x="2130425" y="4354513"/>
          <p14:tracePt t="30645" x="2141538" y="4354513"/>
          <p14:tracePt t="30647" x="2151063" y="4354513"/>
          <p14:tracePt t="30649" x="2160588" y="4354513"/>
          <p14:tracePt t="30651" x="2171700" y="4343400"/>
          <p14:tracePt t="30653" x="2190750" y="4343400"/>
          <p14:tracePt t="30656" x="2201863" y="4343400"/>
          <p14:tracePt t="30658" x="2220913" y="4343400"/>
          <p14:tracePt t="30660" x="2232025" y="4343400"/>
          <p14:tracePt t="30661" x="2251075" y="4343400"/>
          <p14:tracePt t="30663" x="2271713" y="4343400"/>
          <p14:tracePt t="30665" x="2281238" y="4343400"/>
          <p14:tracePt t="30667" x="2292350" y="4343400"/>
          <p14:tracePt t="30669" x="2322513" y="4343400"/>
          <p14:tracePt t="30671" x="2341563" y="4343400"/>
          <p14:tracePt t="30675" x="2362200" y="4343400"/>
          <p14:tracePt t="30677" x="2371725" y="4343400"/>
          <p14:tracePt t="30679" x="2392363" y="4343400"/>
          <p14:tracePt t="30681" x="2401888" y="4343400"/>
          <p14:tracePt t="30683" x="2413000" y="4343400"/>
          <p14:tracePt t="30685" x="2432050" y="4343400"/>
          <p14:tracePt t="30687" x="2443163" y="4343400"/>
          <p14:tracePt t="30689" x="2452688" y="4343400"/>
          <p14:tracePt t="30691" x="2462213" y="4343400"/>
          <p14:tracePt t="30695" x="2473325" y="4343400"/>
          <p14:tracePt t="30699" x="2482850" y="4343400"/>
          <p14:tracePt t="30701" x="2492375" y="4343400"/>
          <p14:tracePt t="30711" x="2503488" y="4343400"/>
          <p14:tracePt t="30746" x="2513013" y="4343400"/>
          <p14:tracePt t="30756" x="2522538" y="4343400"/>
          <p14:tracePt t="30762" x="2533650" y="4343400"/>
          <p14:tracePt t="30770" x="2543175" y="4333875"/>
          <p14:tracePt t="30787" x="2552700" y="4333875"/>
          <p14:tracePt t="30848" x="2563813" y="4333875"/>
          <p14:tracePt t="30854" x="2573338" y="4333875"/>
          <p14:tracePt t="30862" x="2582863" y="4333875"/>
          <p14:tracePt t="30868" x="2593975" y="4333875"/>
          <p14:tracePt t="30874" x="2603500" y="4333875"/>
          <p14:tracePt t="30876" x="2613025" y="4333875"/>
          <p14:tracePt t="30880" x="2622550" y="4333875"/>
          <p14:tracePt t="30884" x="2633663" y="4333875"/>
          <p14:tracePt t="30889" x="2643188" y="4333875"/>
          <p14:tracePt t="30890" x="2652713" y="4333875"/>
          <p14:tracePt t="30894" x="2663825" y="4333875"/>
          <p14:tracePt t="30898" x="2673350" y="4333875"/>
          <p14:tracePt t="30902" x="2682875" y="4333875"/>
          <p14:tracePt t="30907" x="2693988" y="4333875"/>
          <p14:tracePt t="30908" x="2703513" y="4333875"/>
          <p14:tracePt t="30914" x="2713038" y="4333875"/>
          <p14:tracePt t="30920" x="2724150" y="4333875"/>
          <p14:tracePt t="30922" x="2724150" y="4324350"/>
          <p14:tracePt t="30926" x="2733675" y="4324350"/>
          <p14:tracePt t="30930" x="2743200" y="4324350"/>
          <p14:tracePt t="30944" x="2754313" y="4324350"/>
          <p14:tracePt t="30952" x="2763838" y="4324350"/>
          <p14:tracePt t="30960" x="2773363" y="4324350"/>
          <p14:tracePt t="30962" x="2784475" y="4324350"/>
          <p14:tracePt t="30964" x="2794000" y="4324350"/>
          <p14:tracePt t="30968" x="2803525" y="4324350"/>
          <p14:tracePt t="30970" x="2814638" y="4324350"/>
          <p14:tracePt t="30972" x="2824163" y="4324350"/>
          <p14:tracePt t="30974" x="2844800" y="4324350"/>
          <p14:tracePt t="30976" x="2854325" y="4324350"/>
          <p14:tracePt t="30978" x="2874963" y="4324350"/>
          <p14:tracePt t="30980" x="2894013" y="4324350"/>
          <p14:tracePt t="30983" x="2914650" y="4324350"/>
          <p14:tracePt t="30984" x="2944813" y="4324350"/>
          <p14:tracePt t="30987" x="2974975" y="4324350"/>
          <p14:tracePt t="30988" x="3005138" y="4324350"/>
          <p14:tracePt t="30990" x="3035300" y="4324350"/>
          <p14:tracePt t="30992" x="3065463" y="4324350"/>
          <p14:tracePt t="30994" x="3095625" y="4324350"/>
          <p14:tracePt t="30996" x="3125788" y="4324350"/>
          <p14:tracePt t="30998" x="3176588" y="4313238"/>
          <p14:tracePt t="31003" x="3255963" y="4313238"/>
          <p14:tracePt t="31004" x="3306763" y="4303713"/>
          <p14:tracePt t="31006" x="3367088" y="4294188"/>
          <p14:tracePt t="31008" x="3417888" y="4294188"/>
          <p14:tracePt t="31010" x="3467100" y="4294188"/>
          <p14:tracePt t="31012" x="3517900" y="4283075"/>
          <p14:tracePt t="31014" x="3587750" y="4273550"/>
          <p14:tracePt t="31016" x="3629025" y="4264025"/>
          <p14:tracePt t="31018" x="3698875" y="4252913"/>
          <p14:tracePt t="31020" x="3768725" y="4233863"/>
          <p14:tracePt t="31022" x="3840163" y="4222750"/>
          <p14:tracePt t="31024" x="3889375" y="4213225"/>
          <p14:tracePt t="31026" x="3949700" y="4203700"/>
          <p14:tracePt t="31028" x="4021138" y="4192588"/>
          <p14:tracePt t="31030" x="4081463" y="4173538"/>
          <p14:tracePt t="31032" x="4141788" y="4162425"/>
          <p14:tracePt t="31034" x="4211638" y="4152900"/>
          <p14:tracePt t="31036" x="4262438" y="4143375"/>
          <p14:tracePt t="31039" x="4302125" y="4132263"/>
          <p14:tracePt t="31040" x="4362450" y="4122738"/>
          <p14:tracePt t="31042" x="4402138" y="4122738"/>
          <p14:tracePt t="31044" x="4462463" y="4113213"/>
          <p14:tracePt t="31046" x="4492625" y="4102100"/>
          <p14:tracePt t="31048" x="4532313" y="4102100"/>
          <p14:tracePt t="31050" x="4562475" y="4092575"/>
          <p14:tracePt t="31052" x="4583113" y="4092575"/>
          <p14:tracePt t="31054" x="4622800" y="4083050"/>
          <p14:tracePt t="31056" x="4643438" y="4083050"/>
          <p14:tracePt t="31058" x="4664075" y="4083050"/>
          <p14:tracePt t="31060" x="4683125" y="4083050"/>
          <p14:tracePt t="31062" x="4694238" y="4083050"/>
          <p14:tracePt t="31064" x="4713288" y="4083050"/>
          <p14:tracePt t="31066" x="4733925" y="4083050"/>
          <p14:tracePt t="31068" x="4743450" y="4071938"/>
          <p14:tracePt t="31070" x="4754563" y="4071938"/>
          <p14:tracePt t="31072" x="4773613" y="4071938"/>
          <p14:tracePt t="31076" x="4784725" y="4062413"/>
          <p14:tracePt t="31078" x="4794250" y="4062413"/>
          <p14:tracePt t="31080" x="4803775" y="4062413"/>
          <p14:tracePt t="31083" x="4814888" y="4062413"/>
          <p14:tracePt t="31087" x="4824413" y="4062413"/>
          <p14:tracePt t="31089" x="4833938" y="4062413"/>
          <p14:tracePt t="31092" x="4845050" y="4062413"/>
          <p14:tracePt t="31096" x="4854575" y="4052888"/>
          <p14:tracePt t="31105" x="4864100" y="4052888"/>
          <p14:tracePt t="31299" x="4854575" y="4052888"/>
          <p14:tracePt t="31321" x="4845050" y="4052888"/>
          <p14:tracePt t="31712" x="4845050" y="4062413"/>
          <p14:tracePt t="32776" x="4833938" y="4062413"/>
          <p14:tracePt t="32778" x="4824413" y="4062413"/>
          <p14:tracePt t="32784" x="4814888" y="4062413"/>
          <p14:tracePt t="32789" x="4803775" y="4062413"/>
          <p14:tracePt t="32792" x="4794250" y="4062413"/>
          <p14:tracePt t="32794" x="4784725" y="4062413"/>
          <p14:tracePt t="32798" x="4773613" y="4062413"/>
          <p14:tracePt t="32802" x="4764088" y="4062413"/>
          <p14:tracePt t="32806" x="4743450" y="4062413"/>
          <p14:tracePt t="32810" x="4733925" y="4071938"/>
          <p14:tracePt t="32812" x="4724400" y="4071938"/>
          <p14:tracePt t="32814" x="4713288" y="4071938"/>
          <p14:tracePt t="32818" x="4703763" y="4071938"/>
          <p14:tracePt t="32820" x="4694238" y="4083050"/>
          <p14:tracePt t="32822" x="4683125" y="4083050"/>
          <p14:tracePt t="32824" x="4673600" y="4083050"/>
          <p14:tracePt t="32827" x="4652963" y="4083050"/>
          <p14:tracePt t="32830" x="4633913" y="4083050"/>
          <p14:tracePt t="32832" x="4622800" y="4092575"/>
          <p14:tracePt t="32837" x="4603750" y="4092575"/>
          <p14:tracePt t="32839" x="4592638" y="4092575"/>
          <p14:tracePt t="32840" x="4583113" y="4102100"/>
          <p14:tracePt t="32842" x="4573588" y="4102100"/>
          <p14:tracePt t="32846" x="4552950" y="4102100"/>
          <p14:tracePt t="32850" x="4543425" y="4102100"/>
          <p14:tracePt t="32852" x="4532313" y="4102100"/>
          <p14:tracePt t="32854" x="4522788" y="4102100"/>
          <p14:tracePt t="32856" x="4513263" y="4102100"/>
          <p14:tracePt t="32860" x="4492625" y="4102100"/>
          <p14:tracePt t="32864" x="4483100" y="4102100"/>
          <p14:tracePt t="32866" x="4483100" y="4113213"/>
          <p14:tracePt t="32868" x="4462463" y="4113213"/>
          <p14:tracePt t="32872" x="4452938" y="4113213"/>
          <p14:tracePt t="32876" x="4441825" y="4113213"/>
          <p14:tracePt t="32880" x="4432300" y="4113213"/>
          <p14:tracePt t="32884" x="4422775" y="4113213"/>
          <p14:tracePt t="32889" x="4411663" y="4113213"/>
          <p14:tracePt t="32892" x="4402138" y="4113213"/>
          <p14:tracePt t="32898" x="4392613" y="4113213"/>
          <p14:tracePt t="32906" x="4381500" y="4113213"/>
          <p14:tracePt t="32912" x="4371975" y="4113213"/>
          <p14:tracePt t="32922" x="4362450" y="4113213"/>
          <p14:tracePt t="32934" x="4352925" y="4113213"/>
          <p14:tracePt t="32950" x="4341813" y="4113213"/>
          <p14:tracePt t="33335" x="4352925" y="4113213"/>
          <p14:tracePt t="33346" x="4352925" y="4102100"/>
          <p14:tracePt t="33349" x="4362450" y="4102100"/>
          <p14:tracePt t="33355" x="4362450" y="4092575"/>
          <p14:tracePt t="33370" x="4371975" y="4092575"/>
          <p14:tracePt t="33654" x="4362450" y="4092575"/>
          <p14:tracePt t="35087" x="4371975" y="4092575"/>
          <p14:tracePt t="35700" x="4371975" y="4083050"/>
          <p14:tracePt t="36321" x="4381500" y="4083050"/>
          <p14:tracePt t="36326" x="4392613" y="4083050"/>
          <p14:tracePt t="36327" x="4402138" y="4083050"/>
          <p14:tracePt t="36330" x="4411663" y="4083050"/>
          <p14:tracePt t="36332" x="4422775" y="4083050"/>
          <p14:tracePt t="36333" x="4452938" y="4083050"/>
          <p14:tracePt t="36335" x="4471988" y="4083050"/>
          <p14:tracePt t="36337" x="4492625" y="4083050"/>
          <p14:tracePt t="36339" x="4513263" y="4083050"/>
          <p14:tracePt t="36341" x="4543425" y="4083050"/>
          <p14:tracePt t="36344" x="4573588" y="4083050"/>
          <p14:tracePt t="36346" x="4592638" y="4083050"/>
          <p14:tracePt t="36348" x="4613275" y="4083050"/>
          <p14:tracePt t="36349" x="4643438" y="4083050"/>
          <p14:tracePt t="36352" x="4673600" y="4083050"/>
          <p14:tracePt t="36354" x="4694238" y="4083050"/>
          <p14:tracePt t="36357" x="4754563" y="4083050"/>
          <p14:tracePt t="36359" x="4784725" y="4083050"/>
          <p14:tracePt t="36361" x="4814888" y="4083050"/>
          <p14:tracePt t="36366" x="4875213" y="4083050"/>
          <p14:tracePt t="36368" x="4914900" y="4083050"/>
          <p14:tracePt t="36370" x="4965700" y="4071938"/>
          <p14:tracePt t="36372" x="4995863" y="4071938"/>
          <p14:tracePt t="36375" x="5075238" y="4052888"/>
          <p14:tracePt t="36378" x="5116513" y="4041775"/>
          <p14:tracePt t="36379" x="5156200" y="4041775"/>
          <p14:tracePt t="36382" x="5186363" y="4022725"/>
          <p14:tracePt t="36384" x="5226050" y="4011613"/>
          <p14:tracePt t="36387" x="5276850" y="4011613"/>
          <p14:tracePt t="36388" x="5307013" y="3992563"/>
          <p14:tracePt t="36391" x="5337175" y="3981450"/>
          <p14:tracePt t="36392" x="5376863" y="3971925"/>
          <p14:tracePt t="36394" x="5418138" y="3962400"/>
          <p14:tracePt t="36396" x="5448300" y="3951288"/>
          <p14:tracePt t="36398" x="5487988" y="3941763"/>
          <p14:tracePt t="36400" x="5538788" y="3921125"/>
          <p14:tracePt t="36402" x="5568950" y="3911600"/>
          <p14:tracePt t="36405" x="5599113" y="3911600"/>
          <p14:tracePt t="36407" x="5638800" y="3902075"/>
          <p14:tracePt t="36408" x="5689600" y="3881438"/>
          <p14:tracePt t="36410" x="5719763" y="3871913"/>
          <p14:tracePt t="36412" x="5749925" y="3860800"/>
          <p14:tracePt t="36414" x="5789613" y="3860800"/>
          <p14:tracePt t="36416" x="5819775" y="3851275"/>
          <p14:tracePt t="36418" x="5840413" y="3851275"/>
          <p14:tracePt t="36420" x="5889625" y="3841750"/>
          <p14:tracePt t="36422" x="5919788" y="3830638"/>
          <p14:tracePt t="36424" x="5949950" y="3830638"/>
          <p14:tracePt t="36426" x="5970588" y="3821113"/>
          <p14:tracePt t="36428" x="6000750" y="3821113"/>
          <p14:tracePt t="36430" x="6021388" y="3821113"/>
          <p14:tracePt t="36432" x="6040438" y="3821113"/>
          <p14:tracePt t="36434" x="6070600" y="3821113"/>
          <p14:tracePt t="36436" x="6091238" y="3821113"/>
          <p14:tracePt t="36439" x="6110288" y="3821113"/>
          <p14:tracePt t="36440" x="6130925" y="3821113"/>
          <p14:tracePt t="36442" x="6151563" y="3821113"/>
          <p14:tracePt t="36444" x="6170613" y="3821113"/>
          <p14:tracePt t="36446" x="6191250" y="3821113"/>
          <p14:tracePt t="36448" x="6200775" y="3821113"/>
          <p14:tracePt t="36450" x="6221413" y="3821113"/>
          <p14:tracePt t="36452" x="6242050" y="3821113"/>
          <p14:tracePt t="36454" x="6251575" y="3821113"/>
          <p14:tracePt t="36456" x="6261100" y="3821113"/>
          <p14:tracePt t="36458" x="6281738" y="3821113"/>
          <p14:tracePt t="36460" x="6291263" y="3821113"/>
          <p14:tracePt t="36462" x="6302375" y="3821113"/>
          <p14:tracePt t="36464" x="6311900" y="3821113"/>
          <p14:tracePt t="36466" x="6321425" y="3821113"/>
          <p14:tracePt t="36470" x="6342063" y="3821113"/>
          <p14:tracePt t="36474" x="6351588" y="3821113"/>
          <p14:tracePt t="36476" x="6362700" y="3811588"/>
          <p14:tracePt t="36478" x="6372225" y="3811588"/>
          <p14:tracePt t="36480" x="6381750" y="3811588"/>
          <p14:tracePt t="36485" x="6402388" y="3811588"/>
          <p14:tracePt t="36488" x="6411913" y="3800475"/>
          <p14:tracePt t="36490" x="6423025" y="3800475"/>
          <p14:tracePt t="36492" x="6432550" y="3790950"/>
          <p14:tracePt t="36494" x="6453188" y="3790950"/>
          <p14:tracePt t="36498" x="6462713" y="3790950"/>
          <p14:tracePt t="36501" x="6483350" y="3781425"/>
          <p14:tracePt t="36503" x="6492875" y="3781425"/>
          <p14:tracePt t="36505" x="6513513" y="3770313"/>
          <p14:tracePt t="36507" x="6523038" y="3770313"/>
          <p14:tracePt t="36508" x="6553200" y="3770313"/>
          <p14:tracePt t="36510" x="6562725" y="3760788"/>
          <p14:tracePt t="36512" x="6583363" y="3760788"/>
          <p14:tracePt t="36514" x="6604000" y="3751263"/>
          <p14:tracePt t="36517" x="6623050" y="3751263"/>
          <p14:tracePt t="36519" x="6653213" y="3751263"/>
          <p14:tracePt t="36521" x="6673850" y="3751263"/>
          <p14:tracePt t="36522" x="6704013" y="3740150"/>
          <p14:tracePt t="36524" x="6724650" y="3740150"/>
          <p14:tracePt t="36526" x="6743700" y="3730625"/>
          <p14:tracePt t="36528" x="6773863" y="3730625"/>
          <p14:tracePt t="36530" x="6804025" y="3721100"/>
          <p14:tracePt t="36532" x="6824663" y="3721100"/>
          <p14:tracePt t="36534" x="6854825" y="3721100"/>
          <p14:tracePt t="36536" x="6875463" y="3721100"/>
          <p14:tracePt t="36539" x="6905625" y="3721100"/>
          <p14:tracePt t="36540" x="6935788" y="3709988"/>
          <p14:tracePt t="36542" x="6965950" y="3709988"/>
          <p14:tracePt t="36544" x="6996113" y="3709988"/>
          <p14:tracePt t="36546" x="7015163" y="3700463"/>
          <p14:tracePt t="36549" x="7035800" y="3700463"/>
          <p14:tracePt t="36550" x="7065963" y="3700463"/>
          <p14:tracePt t="36552" x="7086600" y="3700463"/>
          <p14:tracePt t="36555" x="7096125" y="3690938"/>
          <p14:tracePt t="36557" x="7126288" y="3690938"/>
          <p14:tracePt t="36559" x="7146925" y="3690938"/>
          <p14:tracePt t="36560" x="7165975" y="3690938"/>
          <p14:tracePt t="36563" x="7177088" y="3690938"/>
          <p14:tracePt t="36565" x="7196138" y="3690938"/>
          <p14:tracePt t="36567" x="7216775" y="3679825"/>
          <p14:tracePt t="36569" x="7226300" y="3679825"/>
          <p14:tracePt t="36570" x="7246938" y="3679825"/>
          <p14:tracePt t="36573" x="7256463" y="3679825"/>
          <p14:tracePt t="36574" x="7267575" y="3670300"/>
          <p14:tracePt t="36576" x="7277100" y="3670300"/>
          <p14:tracePt t="36579" x="7286625" y="3670300"/>
          <p14:tracePt t="36582" x="7297738" y="3670300"/>
          <p14:tracePt t="36584" x="7307263" y="3670300"/>
          <p14:tracePt t="36589" x="7316788" y="3660775"/>
          <p14:tracePt t="36595" x="7327900" y="3660775"/>
          <p14:tracePt t="36602" x="7337425" y="3649663"/>
          <p14:tracePt t="36606" x="7346950" y="3649663"/>
          <p14:tracePt t="36618" x="7358063" y="3649663"/>
          <p14:tracePt t="36620" x="7358063" y="3640138"/>
          <p14:tracePt t="36625" x="7367588" y="3640138"/>
          <p14:tracePt t="36629" x="7367588" y="3630613"/>
          <p14:tracePt t="36632" x="7377113" y="3630613"/>
          <p14:tracePt t="36635" x="7388225" y="3630613"/>
          <p14:tracePt t="36638" x="7397750" y="3630613"/>
          <p14:tracePt t="36641" x="7407275" y="3619500"/>
          <p14:tracePt t="36644" x="7418388" y="3619500"/>
          <p14:tracePt t="36646" x="7427913" y="3619500"/>
          <p14:tracePt t="36647" x="7437438" y="3619500"/>
          <p14:tracePt t="36651" x="7458075" y="3619500"/>
          <p14:tracePt t="36654" x="7467600" y="3609975"/>
          <p14:tracePt t="36658" x="7488238" y="3600450"/>
          <p14:tracePt t="36659" x="7497763" y="3600450"/>
          <p14:tracePt t="36661" x="7508875" y="3600450"/>
          <p14:tracePt t="36663" x="7527925" y="3600450"/>
          <p14:tracePt t="36665" x="7539038" y="3600450"/>
          <p14:tracePt t="36667" x="7548563" y="3600450"/>
          <p14:tracePt t="36670" x="7558088" y="3589338"/>
          <p14:tracePt t="36672" x="7569200" y="3589338"/>
          <p14:tracePt t="36673" x="7578725" y="3589338"/>
          <p14:tracePt t="36675" x="7588250" y="3579813"/>
          <p14:tracePt t="36677" x="7599363" y="3579813"/>
          <p14:tracePt t="36679" x="7608888" y="3579813"/>
          <p14:tracePt t="36681" x="7618413" y="3579813"/>
          <p14:tracePt t="36683" x="7629525" y="3579813"/>
          <p14:tracePt t="36685" x="7639050" y="3570288"/>
          <p14:tracePt t="36688" x="7648575" y="3570288"/>
          <p14:tracePt t="36689" x="7659688" y="3570288"/>
          <p14:tracePt t="36691" x="7669213" y="3570288"/>
          <p14:tracePt t="36695" x="7689850" y="3559175"/>
          <p14:tracePt t="36699" x="7708900" y="3549650"/>
          <p14:tracePt t="36704" x="7720013" y="3549650"/>
          <p14:tracePt t="36706" x="7739063" y="3540125"/>
          <p14:tracePt t="36709" x="7759700" y="3529013"/>
          <p14:tracePt t="36713" x="7769225" y="3529013"/>
          <p14:tracePt t="36715" x="7780338" y="3529013"/>
          <p14:tracePt t="36717" x="7789863" y="3519488"/>
          <p14:tracePt t="36720" x="7799388" y="3519488"/>
          <p14:tracePt t="36721" x="7810500" y="3509963"/>
          <p14:tracePt t="36723" x="7820025" y="3509963"/>
          <p14:tracePt t="36727" x="7829550" y="3509963"/>
          <p14:tracePt t="36730" x="7850188" y="3498850"/>
          <p14:tracePt t="36731" x="7859713" y="3498850"/>
          <p14:tracePt t="36736" x="7880350" y="3498850"/>
          <p14:tracePt t="36739" x="7899400" y="3489325"/>
          <p14:tracePt t="36743" x="7910513" y="3489325"/>
          <p14:tracePt t="36746" x="7920038" y="3479800"/>
          <p14:tracePt t="36747" x="7929563" y="3479800"/>
          <p14:tracePt t="36750" x="7940675" y="3479800"/>
          <p14:tracePt t="36752" x="7950200" y="3479800"/>
          <p14:tracePt t="36754" x="7959725" y="3479800"/>
          <p14:tracePt t="36756" x="7970838" y="3479800"/>
          <p14:tracePt t="36758" x="7980363" y="3468688"/>
          <p14:tracePt t="36760" x="7989888" y="3468688"/>
          <p14:tracePt t="36763" x="8001000" y="3468688"/>
          <p14:tracePt t="36767" x="8020050" y="3468688"/>
          <p14:tracePt t="36770" x="8031163" y="3459163"/>
          <p14:tracePt t="36772" x="8040688" y="3459163"/>
          <p14:tracePt t="36774" x="8050213" y="3459163"/>
          <p14:tracePt t="36778" x="8061325" y="3449638"/>
          <p14:tracePt t="36782" x="8070850" y="3449638"/>
          <p14:tracePt t="36784" x="8080375" y="3449638"/>
          <p14:tracePt t="36787" x="8091488" y="3449638"/>
          <p14:tracePt t="36791" x="8101013" y="3438525"/>
          <p14:tracePt t="36794" x="8110538" y="3438525"/>
          <p14:tracePt t="36796" x="8121650" y="3438525"/>
          <p14:tracePt t="36800" x="8131175" y="3438525"/>
          <p14:tracePt t="36802" x="8140700" y="3438525"/>
          <p14:tracePt t="36806" x="8151813" y="3438525"/>
          <p14:tracePt t="36808" x="8161338" y="3438525"/>
          <p14:tracePt t="36810" x="8161338" y="3429000"/>
          <p14:tracePt t="36813" x="8170863" y="3429000"/>
          <p14:tracePt t="36814" x="8181975" y="3429000"/>
          <p14:tracePt t="36816" x="8191500" y="3429000"/>
          <p14:tracePt t="36820" x="8201025" y="3429000"/>
          <p14:tracePt t="36824" x="8212138" y="3429000"/>
          <p14:tracePt t="36829" x="8221663" y="3429000"/>
          <p14:tracePt t="36832" x="8231188" y="3429000"/>
          <p14:tracePt t="36834" x="8242300" y="3419475"/>
          <p14:tracePt t="36839" x="8251825" y="3419475"/>
          <p14:tracePt t="36844" x="8261350" y="3419475"/>
          <p14:tracePt t="36848" x="8261350" y="3408363"/>
          <p14:tracePt t="36853" x="8272463" y="3408363"/>
          <p14:tracePt t="36859" x="8281988" y="3408363"/>
          <p14:tracePt t="36877" x="8291513" y="3408363"/>
          <p14:tracePt t="36953" x="8291513" y="3398838"/>
          <p14:tracePt t="36963" x="8302625" y="3398838"/>
          <p14:tracePt t="36987" x="8312150" y="3389313"/>
          <p14:tracePt t="36996" x="8321675" y="3389313"/>
          <p14:tracePt t="37009" x="8321675" y="3378200"/>
          <p14:tracePt t="37137" x="8321675" y="3368675"/>
          <p14:tracePt t="37230" x="8321675" y="3359150"/>
          <p14:tracePt t="37328" x="8321675" y="3348038"/>
          <p14:tracePt t="37505" x="8321675" y="3338513"/>
          <p14:tracePt t="37533" x="8332788" y="3338513"/>
          <p14:tracePt t="37541" x="8332788" y="3328988"/>
          <p14:tracePt t="37559" x="8342313" y="3328988"/>
          <p14:tracePt t="37566" x="8342313" y="3317875"/>
          <p14:tracePt t="37578" x="8351838" y="3317875"/>
          <p14:tracePt t="37582" x="8351838" y="3308350"/>
          <p14:tracePt t="37585" x="8362950" y="3308350"/>
          <p14:tracePt t="37596" x="8362950" y="3298825"/>
          <p14:tracePt t="37605" x="8372475" y="3298825"/>
          <p14:tracePt t="37615" x="8372475" y="3287713"/>
          <p14:tracePt t="37736" x="8372475" y="3298825"/>
          <p14:tracePt t="37750" x="8362950" y="3298825"/>
          <p14:tracePt t="37762" x="8351838" y="3298825"/>
          <p14:tracePt t="37767" x="8351838" y="3308350"/>
          <p14:tracePt t="37788" x="8351838" y="3317875"/>
          <p14:tracePt t="37791" x="8342313" y="3317875"/>
          <p14:tracePt t="37805" x="8342313" y="3328988"/>
          <p14:tracePt t="37813" x="8342313" y="3338513"/>
          <p14:tracePt t="37823" x="8342313" y="3348038"/>
          <p14:tracePt t="37832" x="8342313" y="3359150"/>
          <p14:tracePt t="37841" x="8342313" y="3368675"/>
          <p14:tracePt t="37845" x="8342313" y="3378200"/>
          <p14:tracePt t="37854" x="8342313" y="3389313"/>
          <p14:tracePt t="37876" x="8342313" y="3398838"/>
          <p14:tracePt t="38028" x="8342313" y="3408363"/>
          <p14:tracePt t="38036" x="8342313" y="3419475"/>
          <p14:tracePt t="38043" x="8332788" y="3419475"/>
          <p14:tracePt t="38050" x="8321675" y="3419475"/>
          <p14:tracePt t="38052" x="8312150" y="3419475"/>
          <p14:tracePt t="38058" x="8302625" y="3419475"/>
          <p14:tracePt t="38059" x="8302625" y="3429000"/>
          <p14:tracePt t="38065" x="8291513" y="3429000"/>
          <p14:tracePt t="38067" x="8281988" y="3429000"/>
          <p14:tracePt t="38070" x="8272463" y="3429000"/>
          <p14:tracePt t="38074" x="8261350" y="3429000"/>
          <p14:tracePt t="38075" x="8251825" y="3429000"/>
          <p14:tracePt t="38077" x="8251825" y="3438525"/>
          <p14:tracePt t="38079" x="8242300" y="3438525"/>
          <p14:tracePt t="38082" x="8231188" y="3438525"/>
          <p14:tracePt t="38083" x="8221663" y="3438525"/>
          <p14:tracePt t="38085" x="8212138" y="3438525"/>
          <p14:tracePt t="38088" x="8201025" y="3438525"/>
          <p14:tracePt t="38090" x="8191500" y="3438525"/>
          <p14:tracePt t="38093" x="8170863" y="3438525"/>
          <p14:tracePt t="38095" x="8161338" y="3438525"/>
          <p14:tracePt t="38097" x="8151813" y="3438525"/>
          <p14:tracePt t="38099" x="8140700" y="3438525"/>
          <p14:tracePt t="38102" x="8121650" y="3438525"/>
          <p14:tracePt t="38104" x="8110538" y="3438525"/>
          <p14:tracePt t="38106" x="8101013" y="3438525"/>
          <p14:tracePt t="38108" x="8080375" y="3438525"/>
          <p14:tracePt t="38110" x="8070850" y="3438525"/>
          <p14:tracePt t="38112" x="8061325" y="3438525"/>
          <p14:tracePt t="38114" x="8050213" y="3438525"/>
          <p14:tracePt t="38115" x="8040688" y="3438525"/>
          <p14:tracePt t="38117" x="8031163" y="3438525"/>
          <p14:tracePt t="38119" x="8020050" y="3438525"/>
          <p14:tracePt t="38122" x="8010525" y="3438525"/>
          <p14:tracePt t="38123" x="8001000" y="3438525"/>
          <p14:tracePt t="38125" x="7980363" y="3438525"/>
          <p14:tracePt t="38129" x="7970838" y="3438525"/>
          <p14:tracePt t="38131" x="7959725" y="3438525"/>
          <p14:tracePt t="38135" x="7950200" y="3438525"/>
          <p14:tracePt t="38138" x="7940675" y="3438525"/>
          <p14:tracePt t="38141" x="7929563" y="3438525"/>
          <p14:tracePt t="38145" x="7920038" y="3438525"/>
          <p14:tracePt t="38156" x="7910513" y="3438525"/>
          <p14:tracePt t="38160" x="7899400" y="3438525"/>
          <p14:tracePt t="38176" x="7889875" y="3438525"/>
          <p14:tracePt t="38184" x="7880350" y="3438525"/>
          <p14:tracePt t="38192" x="7869238" y="3438525"/>
          <p14:tracePt t="38196" x="7859713" y="3438525"/>
          <p14:tracePt t="38200" x="7850188" y="3438525"/>
          <p14:tracePt t="38206" x="7839075" y="3438525"/>
          <p14:tracePt t="38209" x="7829550" y="3438525"/>
          <p14:tracePt t="38212" x="7820025" y="3438525"/>
          <p14:tracePt t="38215" x="7810500" y="3438525"/>
          <p14:tracePt t="38220" x="7799388" y="3438525"/>
          <p14:tracePt t="38224" x="7789863" y="3438525"/>
          <p14:tracePt t="38226" x="7780338" y="3438525"/>
          <p14:tracePt t="38230" x="7769225" y="3438525"/>
          <p14:tracePt t="38238" x="7759700" y="3438525"/>
          <p14:tracePt t="38242" x="7750175" y="3438525"/>
          <p14:tracePt t="38245" x="7739063" y="3438525"/>
          <p14:tracePt t="38246" x="7729538" y="3438525"/>
          <p14:tracePt t="38251" x="7720013" y="3438525"/>
          <p14:tracePt t="38255" x="7708900" y="3438525"/>
          <p14:tracePt t="38256" x="7699375" y="3438525"/>
          <p14:tracePt t="38259" x="7689850" y="3438525"/>
          <p14:tracePt t="38262" x="7678738" y="3438525"/>
          <p14:tracePt t="38266" x="7669213" y="3438525"/>
          <p14:tracePt t="38269" x="7659688" y="3438525"/>
          <p14:tracePt t="38273" x="7648575" y="3438525"/>
          <p14:tracePt t="38277" x="7639050" y="3438525"/>
          <p14:tracePt t="38281" x="7629525" y="3438525"/>
          <p14:tracePt t="38283" x="7618413" y="3438525"/>
          <p14:tracePt t="38290" x="7608888" y="3438525"/>
          <p14:tracePt t="38294" x="7599363" y="3438525"/>
          <p14:tracePt t="38301" x="7588250" y="3438525"/>
          <p14:tracePt t="38307" x="7578725" y="3438525"/>
          <p14:tracePt t="38311" x="7569200" y="3438525"/>
          <p14:tracePt t="38313" x="7569200" y="3429000"/>
          <p14:tracePt t="38318" x="7558088" y="3429000"/>
          <p14:tracePt t="38329" x="7548563" y="3429000"/>
          <p14:tracePt t="38343" x="7539038" y="3429000"/>
          <p14:tracePt t="38349" x="7527925" y="3429000"/>
          <p14:tracePt t="38370" x="7518400" y="3429000"/>
          <p14:tracePt t="38383" x="7508875" y="3429000"/>
          <p14:tracePt t="38395" x="7497763" y="3429000"/>
          <p14:tracePt t="38397" x="7488238" y="3429000"/>
          <p14:tracePt t="38404" x="7478713" y="3429000"/>
          <p14:tracePt t="38409" x="7467600" y="3429000"/>
          <p14:tracePt t="38413" x="7458075" y="3429000"/>
          <p14:tracePt t="38417" x="7448550" y="3429000"/>
          <p14:tracePt t="38419" x="7437438" y="3429000"/>
          <p14:tracePt t="38422" x="7427913" y="3429000"/>
          <p14:tracePt t="38425" x="7418388" y="3429000"/>
          <p14:tracePt t="38428" x="7407275" y="3419475"/>
          <p14:tracePt t="38431" x="7397750" y="3419475"/>
          <p14:tracePt t="38433" x="7388225" y="3419475"/>
          <p14:tracePt t="38437" x="7377113" y="3419475"/>
          <p14:tracePt t="38439" x="7358063" y="3419475"/>
          <p14:tracePt t="38443" x="7346950" y="3419475"/>
          <p14:tracePt t="38444" x="7337425" y="3419475"/>
          <p14:tracePt t="38446" x="7327900" y="3419475"/>
          <p14:tracePt t="38448" x="7316788" y="3419475"/>
          <p14:tracePt t="38451" x="7307263" y="3419475"/>
          <p14:tracePt t="38453" x="7297738" y="3419475"/>
          <p14:tracePt t="38454" x="7286625" y="3419475"/>
          <p14:tracePt t="38457" x="7277100" y="3419475"/>
          <p14:tracePt t="38458" x="7267575" y="3419475"/>
          <p14:tracePt t="38461" x="7246938" y="3419475"/>
          <p14:tracePt t="38465" x="7237413" y="3419475"/>
          <p14:tracePt t="38467" x="7216775" y="3419475"/>
          <p14:tracePt t="38469" x="7207250" y="3419475"/>
          <p14:tracePt t="38471" x="7196138" y="3419475"/>
          <p14:tracePt t="38473" x="7177088" y="3419475"/>
          <p14:tracePt t="38476" x="7165975" y="3419475"/>
          <p14:tracePt t="38478" x="7146925" y="3419475"/>
          <p14:tracePt t="38481" x="7135813" y="3419475"/>
          <p14:tracePt t="38483" x="7126288" y="3408363"/>
          <p14:tracePt t="38484" x="7105650" y="3408363"/>
          <p14:tracePt t="38489" x="7096125" y="3408363"/>
          <p14:tracePt t="38491" x="7075488" y="3408363"/>
          <p14:tracePt t="38492" x="7065963" y="3408363"/>
          <p14:tracePt t="38494" x="7056438" y="3408363"/>
          <p14:tracePt t="38496" x="7045325" y="3408363"/>
          <p14:tracePt t="38498" x="7035800" y="3398838"/>
          <p14:tracePt t="38500" x="7026275" y="3398838"/>
          <p14:tracePt t="38502" x="7005638" y="3389313"/>
          <p14:tracePt t="38507" x="6996113" y="3389313"/>
          <p14:tracePt t="38508" x="6975475" y="3389313"/>
          <p14:tracePt t="38513" x="6965950" y="3378200"/>
          <p14:tracePt t="38515" x="6954838" y="3378200"/>
          <p14:tracePt t="38516" x="6945313" y="3378200"/>
          <p14:tracePt t="38518" x="6935788" y="3368675"/>
          <p14:tracePt t="38521" x="6924675" y="3368675"/>
          <p14:tracePt t="38524" x="6915150" y="3368675"/>
          <p14:tracePt t="38526" x="6905625" y="3368675"/>
          <p14:tracePt t="38531" x="6894513" y="3359150"/>
          <p14:tracePt t="38533" x="6884988" y="3359150"/>
          <p14:tracePt t="38539" x="6875463" y="3359150"/>
          <p14:tracePt t="38547" x="6864350" y="3359150"/>
          <p14:tracePt t="38572" x="6854825" y="3359150"/>
          <p14:tracePt t="38588" x="6845300" y="3359150"/>
          <p14:tracePt t="38660" x="6854825" y="3359150"/>
          <p14:tracePt t="38664" x="6864350" y="3359150"/>
          <p14:tracePt t="38668" x="6875463" y="3359150"/>
          <p14:tracePt t="38671" x="6884988" y="3359150"/>
          <p14:tracePt t="38672" x="6894513" y="3359150"/>
          <p14:tracePt t="38674" x="6905625" y="3359150"/>
          <p14:tracePt t="38675" x="6915150" y="3359150"/>
          <p14:tracePt t="38677" x="6924675" y="3359150"/>
          <p14:tracePt t="38679" x="6945313" y="3359150"/>
          <p14:tracePt t="38682" x="6954838" y="3359150"/>
          <p14:tracePt t="38683" x="6965950" y="3359150"/>
          <p14:tracePt t="38686" x="6985000" y="3359150"/>
          <p14:tracePt t="38687" x="7005638" y="3359150"/>
          <p14:tracePt t="38689" x="7026275" y="3359150"/>
          <p14:tracePt t="38691" x="7045325" y="3359150"/>
          <p14:tracePt t="38693" x="7056438" y="3359150"/>
          <p14:tracePt t="38695" x="7086600" y="3359150"/>
          <p14:tracePt t="38697" x="7105650" y="3359150"/>
          <p14:tracePt t="38699" x="7135813" y="3359150"/>
          <p14:tracePt t="38701" x="7156450" y="3359150"/>
          <p14:tracePt t="38703" x="7186613" y="3359150"/>
          <p14:tracePt t="38705" x="7216775" y="3359150"/>
          <p14:tracePt t="38707" x="7246938" y="3359150"/>
          <p14:tracePt t="38709" x="7277100" y="3359150"/>
          <p14:tracePt t="38711" x="7316788" y="3359150"/>
          <p14:tracePt t="38713" x="7346950" y="3359150"/>
          <p14:tracePt t="38715" x="7367588" y="3359150"/>
          <p14:tracePt t="38717" x="7407275" y="3359150"/>
          <p14:tracePt t="38720" x="7437438" y="3359150"/>
          <p14:tracePt t="38722" x="7467600" y="3359150"/>
          <p14:tracePt t="38723" x="7497763" y="3359150"/>
          <p14:tracePt t="38725" x="7527925" y="3359150"/>
          <p14:tracePt t="38727" x="7558088" y="3359150"/>
          <p14:tracePt t="38729" x="7588250" y="3359150"/>
          <p14:tracePt t="38731" x="7618413" y="3359150"/>
          <p14:tracePt t="38733" x="7648575" y="3368675"/>
          <p14:tracePt t="38735" x="7669213" y="3368675"/>
          <p14:tracePt t="38738" x="7699375" y="3368675"/>
          <p14:tracePt t="38739" x="7729538" y="3368675"/>
          <p14:tracePt t="38741" x="7750175" y="3378200"/>
          <p14:tracePt t="38743" x="7780338" y="3378200"/>
          <p14:tracePt t="38745" x="7799388" y="3378200"/>
          <p14:tracePt t="38747" x="7820025" y="3378200"/>
          <p14:tracePt t="38749" x="7850188" y="3378200"/>
          <p14:tracePt t="38751" x="7859713" y="3378200"/>
          <p14:tracePt t="38753" x="7880350" y="3378200"/>
          <p14:tracePt t="38755" x="7889875" y="3378200"/>
          <p14:tracePt t="38757" x="7910513" y="3389313"/>
          <p14:tracePt t="38761" x="7920038" y="3389313"/>
          <p14:tracePt t="38764" x="7929563" y="3389313"/>
          <p14:tracePt t="38765" x="7940675" y="3389313"/>
          <p14:tracePt t="38826" x="7929563" y="3389313"/>
          <p14:tracePt t="38834" x="7920038" y="3389313"/>
          <p14:tracePt t="38840" x="7910513" y="3389313"/>
          <p14:tracePt t="38846" x="7899400" y="3389313"/>
          <p14:tracePt t="38848" x="7889875" y="3389313"/>
          <p14:tracePt t="38852" x="7880350" y="3389313"/>
          <p14:tracePt t="38855" x="7869238" y="3389313"/>
          <p14:tracePt t="38860" x="7850188" y="3389313"/>
          <p14:tracePt t="38864" x="7839075" y="3389313"/>
          <p14:tracePt t="38866" x="7829550" y="3389313"/>
          <p14:tracePt t="38867" x="7820025" y="3389313"/>
          <p14:tracePt t="38870" x="7810500" y="3389313"/>
          <p14:tracePt t="38872" x="7789863" y="3389313"/>
          <p14:tracePt t="38873" x="7780338" y="3389313"/>
          <p14:tracePt t="38875" x="7759700" y="3389313"/>
          <p14:tracePt t="38878" x="7739063" y="3389313"/>
          <p14:tracePt t="38879" x="7720013" y="3389313"/>
          <p14:tracePt t="38882" x="7689850" y="3389313"/>
          <p14:tracePt t="38884" x="7659688" y="3389313"/>
          <p14:tracePt t="38885" x="7629525" y="3389313"/>
          <p14:tracePt t="38888" x="7608888" y="3389313"/>
          <p14:tracePt t="38890" x="7569200" y="3389313"/>
          <p14:tracePt t="38891" x="7539038" y="3389313"/>
          <p14:tracePt t="38893" x="7497763" y="3389313"/>
          <p14:tracePt t="38896" x="7458075" y="3389313"/>
          <p14:tracePt t="38898" x="7418388" y="3389313"/>
          <p14:tracePt t="38899" x="7377113" y="3389313"/>
          <p14:tracePt t="38901" x="7337425" y="3389313"/>
          <p14:tracePt t="38904" x="7297738" y="3389313"/>
          <p14:tracePt t="38906" x="7237413" y="3389313"/>
          <p14:tracePt t="38908" x="7196138" y="3389313"/>
          <p14:tracePt t="38910" x="7156450" y="3389313"/>
          <p14:tracePt t="38912" x="7116763" y="3389313"/>
          <p14:tracePt t="38914" x="7056438" y="3389313"/>
          <p14:tracePt t="38915" x="7026275" y="3389313"/>
          <p14:tracePt t="38918" x="6985000" y="3389313"/>
          <p14:tracePt t="38919" x="6945313" y="3389313"/>
          <p14:tracePt t="38921" x="6905625" y="3389313"/>
          <p14:tracePt t="38923" x="6875463" y="3389313"/>
          <p14:tracePt t="38926" x="6845300" y="3389313"/>
          <p14:tracePt t="38927" x="6815138" y="3389313"/>
          <p14:tracePt t="38929" x="6794500" y="3389313"/>
          <p14:tracePt t="38932" x="6773863" y="3389313"/>
          <p14:tracePt t="38933" x="6754813" y="3389313"/>
          <p14:tracePt t="38935" x="6734175" y="3389313"/>
          <p14:tracePt t="38938" x="6724650" y="3389313"/>
          <p14:tracePt t="38942" x="6713538" y="3389313"/>
          <p14:tracePt t="38944" x="6704013" y="3389313"/>
          <p14:tracePt t="38972" x="6713538" y="3389313"/>
          <p14:tracePt t="38978" x="6724650" y="3389313"/>
          <p14:tracePt t="38981" x="6734175" y="3389313"/>
          <p14:tracePt t="38990" x="6754813" y="3389313"/>
          <p14:tracePt t="38994" x="6764338" y="3389313"/>
          <p14:tracePt t="38999" x="6784975" y="3389313"/>
          <p14:tracePt t="39002" x="6794500" y="3389313"/>
          <p14:tracePt t="39005" x="6804025" y="3389313"/>
          <p14:tracePt t="39007" x="6815138" y="3389313"/>
          <p14:tracePt t="39009" x="6824663" y="3389313"/>
          <p14:tracePt t="39010" x="6834188" y="3389313"/>
          <p14:tracePt t="39012" x="6845300" y="3389313"/>
          <p14:tracePt t="39014" x="6864350" y="3389313"/>
          <p14:tracePt t="39016" x="6884988" y="3389313"/>
          <p14:tracePt t="39019" x="6894513" y="3389313"/>
          <p14:tracePt t="39021" x="6924675" y="3389313"/>
          <p14:tracePt t="39022" x="6945313" y="3389313"/>
          <p14:tracePt t="39025" x="6965950" y="3389313"/>
          <p14:tracePt t="39026" x="6996113" y="3389313"/>
          <p14:tracePt t="39028" x="7026275" y="3389313"/>
          <p14:tracePt t="39030" x="7056438" y="3389313"/>
          <p14:tracePt t="39033" x="7086600" y="3389313"/>
          <p14:tracePt t="39034" x="7126288" y="3389313"/>
          <p14:tracePt t="39036" x="7165975" y="3389313"/>
          <p14:tracePt t="39040" x="7196138" y="3389313"/>
          <p14:tracePt t="39041" x="7246938" y="3389313"/>
          <p14:tracePt t="39043" x="7286625" y="3389313"/>
          <p14:tracePt t="39044" x="7337425" y="3389313"/>
          <p14:tracePt t="39047" x="7377113" y="3389313"/>
          <p14:tracePt t="39049" x="7437438" y="3389313"/>
          <p14:tracePt t="39051" x="7478713" y="3398838"/>
          <p14:tracePt t="39052" x="7508875" y="3398838"/>
          <p14:tracePt t="39055" x="7548563" y="3408363"/>
          <p14:tracePt t="39057" x="7608888" y="3419475"/>
          <p14:tracePt t="39059" x="7648575" y="3419475"/>
          <p14:tracePt t="39061" x="7678738" y="3429000"/>
          <p14:tracePt t="39063" x="7708900" y="3429000"/>
          <p14:tracePt t="39064" x="7750175" y="3438525"/>
          <p14:tracePt t="39067" x="7780338" y="3438525"/>
          <p14:tracePt t="39069" x="7810500" y="3438525"/>
          <p14:tracePt t="39071" x="7829550" y="3438525"/>
          <p14:tracePt t="39075" x="7880350" y="3449638"/>
          <p14:tracePt t="39076" x="7899400" y="3459163"/>
          <p14:tracePt t="39078" x="7920038" y="3459163"/>
          <p14:tracePt t="39080" x="7929563" y="3459163"/>
          <p14:tracePt t="39082" x="7940675" y="3459163"/>
          <p14:tracePt t="39088" x="7950200" y="3459163"/>
          <p14:tracePt t="39131" x="7940675" y="3459163"/>
          <p14:tracePt t="39137" x="7929563" y="3459163"/>
          <p14:tracePt t="39141" x="7920038" y="3459163"/>
          <p14:tracePt t="39145" x="7910513" y="3459163"/>
          <p14:tracePt t="39147" x="7899400" y="3468688"/>
          <p14:tracePt t="39151" x="7889875" y="3468688"/>
          <p14:tracePt t="39153" x="7880350" y="3468688"/>
          <p14:tracePt t="39155" x="7869238" y="3468688"/>
          <p14:tracePt t="39156" x="7859713" y="3479800"/>
          <p14:tracePt t="39158" x="7839075" y="3479800"/>
          <p14:tracePt t="39160" x="7829550" y="3479800"/>
          <p14:tracePt t="39162" x="7820025" y="3479800"/>
          <p14:tracePt t="39164" x="7799388" y="3479800"/>
          <p14:tracePt t="39166" x="7780338" y="3479800"/>
          <p14:tracePt t="39168" x="7759700" y="3489325"/>
          <p14:tracePt t="39171" x="7729538" y="3489325"/>
          <p14:tracePt t="39172" x="7708900" y="3489325"/>
          <p14:tracePt t="39174" x="7678738" y="3498850"/>
          <p14:tracePt t="39176" x="7659688" y="3498850"/>
          <p14:tracePt t="39178" x="7629525" y="3498850"/>
          <p14:tracePt t="39181" x="7599363" y="3498850"/>
          <p14:tracePt t="39183" x="7578725" y="3498850"/>
          <p14:tracePt t="39185" x="7548563" y="3498850"/>
          <p14:tracePt t="39188" x="7508875" y="3498850"/>
          <p14:tracePt t="39188" x="7478713" y="3498850"/>
          <p14:tracePt t="39190" x="7448550" y="3498850"/>
          <p14:tracePt t="39192" x="7407275" y="3498850"/>
          <p14:tracePt t="39194" x="7377113" y="3498850"/>
          <p14:tracePt t="39197" x="7346950" y="3498850"/>
          <p14:tracePt t="39199" x="7316788" y="3498850"/>
          <p14:tracePt t="39200" x="7286625" y="3498850"/>
          <p14:tracePt t="39202" x="7256463" y="3498850"/>
          <p14:tracePt t="39205" x="7226300" y="3498850"/>
          <p14:tracePt t="39207" x="7196138" y="3498850"/>
          <p14:tracePt t="39209" x="7165975" y="3489325"/>
          <p14:tracePt t="39210" x="7146925" y="3489325"/>
          <p14:tracePt t="39213" x="7135813" y="3489325"/>
          <p14:tracePt t="39215" x="7105650" y="3489325"/>
          <p14:tracePt t="39216" x="7096125" y="3489325"/>
          <p14:tracePt t="39218" x="7075488" y="3489325"/>
          <p14:tracePt t="39221" x="7065963" y="3479800"/>
          <p14:tracePt t="39223" x="7056438" y="3479800"/>
          <p14:tracePt t="39225" x="7045325" y="3479800"/>
          <p14:tracePt t="39231" x="7035800" y="3468688"/>
          <p14:tracePt t="39267" x="7045325" y="3468688"/>
          <p14:tracePt t="39275" x="7056438" y="3468688"/>
          <p14:tracePt t="39281" x="7065963" y="3468688"/>
          <p14:tracePt t="39283" x="7075488" y="3468688"/>
          <p14:tracePt t="39287" x="7086600" y="3468688"/>
          <p14:tracePt t="39291" x="7096125" y="3468688"/>
          <p14:tracePt t="39295" x="7105650" y="3468688"/>
          <p14:tracePt t="39297" x="7116763" y="3468688"/>
          <p14:tracePt t="39301" x="7126288" y="3468688"/>
          <p14:tracePt t="39303" x="7135813" y="3468688"/>
          <p14:tracePt t="39307" x="7146925" y="3468688"/>
          <p14:tracePt t="39308" x="7156450" y="3468688"/>
          <p14:tracePt t="39312" x="7165975" y="3468688"/>
          <p14:tracePt t="39316" x="7177088" y="3468688"/>
          <p14:tracePt t="39321" x="7186613" y="3468688"/>
          <p14:tracePt t="39322" x="7196138" y="3468688"/>
          <p14:tracePt t="39328" x="7207250" y="3468688"/>
          <p14:tracePt t="39332" x="7216775" y="3468688"/>
          <p14:tracePt t="39340" x="7226300" y="3468688"/>
          <p14:tracePt t="39344" x="7237413" y="3468688"/>
          <p14:tracePt t="39404" x="7226300" y="3468688"/>
          <p14:tracePt t="39408" x="7216775" y="3468688"/>
          <p14:tracePt t="39412" x="7207250" y="3468688"/>
          <p14:tracePt t="39414" x="7196138" y="3468688"/>
          <p14:tracePt t="39416" x="7186613" y="3468688"/>
          <p14:tracePt t="39417" x="7177088" y="3468688"/>
          <p14:tracePt t="39422" x="7156450" y="3468688"/>
          <p14:tracePt t="39423" x="7146925" y="3468688"/>
          <p14:tracePt t="39427" x="7126288" y="3468688"/>
          <p14:tracePt t="39429" x="7116763" y="3468688"/>
          <p14:tracePt t="39431" x="7105650" y="3468688"/>
          <p14:tracePt t="39433" x="7096125" y="3468688"/>
          <p14:tracePt t="39435" x="7075488" y="3468688"/>
          <p14:tracePt t="39437" x="7065963" y="3468688"/>
          <p14:tracePt t="39439" x="7056438" y="3468688"/>
          <p14:tracePt t="39441" x="7035800" y="3468688"/>
          <p14:tracePt t="39443" x="7026275" y="3468688"/>
          <p14:tracePt t="39445" x="7015163" y="3468688"/>
          <p14:tracePt t="39447" x="7005638" y="3468688"/>
          <p14:tracePt t="39449" x="6996113" y="3468688"/>
          <p14:tracePt t="39451" x="6985000" y="3468688"/>
          <p14:tracePt t="39453" x="6975475" y="3468688"/>
          <p14:tracePt t="39457" x="6965950" y="3468688"/>
          <p14:tracePt t="39461" x="6954838" y="3468688"/>
          <p14:tracePt t="39465" x="6945313" y="3468688"/>
          <p14:tracePt t="39494" x="6954838" y="3468688"/>
          <p14:tracePt t="39499" x="6965950" y="3468688"/>
          <p14:tracePt t="39503" x="6975475" y="3468688"/>
          <p14:tracePt t="39507" x="6985000" y="3468688"/>
          <p14:tracePt t="39509" x="6996113" y="3468688"/>
          <p14:tracePt t="39511" x="7005638" y="3468688"/>
          <p14:tracePt t="39513" x="7015163" y="3468688"/>
          <p14:tracePt t="39515" x="7026275" y="3468688"/>
          <p14:tracePt t="39517" x="7035800" y="3468688"/>
          <p14:tracePt t="39519" x="7045325" y="3468688"/>
          <p14:tracePt t="39521" x="7065963" y="3468688"/>
          <p14:tracePt t="39523" x="7086600" y="3468688"/>
          <p14:tracePt t="39525" x="7105650" y="3468688"/>
          <p14:tracePt t="39527" x="7116763" y="3459163"/>
          <p14:tracePt t="39529" x="7135813" y="3459163"/>
          <p14:tracePt t="39531" x="7165975" y="3449638"/>
          <p14:tracePt t="39533" x="7186613" y="3449638"/>
          <p14:tracePt t="39535" x="7216775" y="3438525"/>
          <p14:tracePt t="39537" x="7246938" y="3438525"/>
          <p14:tracePt t="39539" x="7277100" y="3438525"/>
          <p14:tracePt t="39541" x="7327900" y="3429000"/>
          <p14:tracePt t="39543" x="7358063" y="3419475"/>
          <p14:tracePt t="39545" x="7397750" y="3419475"/>
          <p14:tracePt t="39547" x="7437438" y="3408363"/>
          <p14:tracePt t="39549" x="7467600" y="3408363"/>
          <p14:tracePt t="39552" x="7518400" y="3398838"/>
          <p14:tracePt t="39553" x="7558088" y="3398838"/>
          <p14:tracePt t="39556" x="7608888" y="3398838"/>
          <p14:tracePt t="39557" x="7648575" y="3398838"/>
          <p14:tracePt t="39559" x="7689850" y="3389313"/>
          <p14:tracePt t="39561" x="7729538" y="3389313"/>
          <p14:tracePt t="39563" x="7759700" y="3389313"/>
          <p14:tracePt t="39565" x="7799388" y="3389313"/>
          <p14:tracePt t="39567" x="7829550" y="3389313"/>
          <p14:tracePt t="39570" x="7859713" y="3389313"/>
          <p14:tracePt t="39572" x="7880350" y="3389313"/>
          <p14:tracePt t="39573" x="7899400" y="3389313"/>
          <p14:tracePt t="39575" x="7929563" y="3389313"/>
          <p14:tracePt t="39577" x="7950200" y="3389313"/>
          <p14:tracePt t="39579" x="7959725" y="3389313"/>
          <p14:tracePt t="39581" x="7970838" y="3389313"/>
          <p14:tracePt t="39583" x="7989888" y="3389313"/>
          <p14:tracePt t="39588" x="8001000" y="3389313"/>
          <p14:tracePt t="39595" x="8010525" y="3389313"/>
          <p14:tracePt t="39617" x="8001000" y="3389313"/>
          <p14:tracePt t="39631" x="7989888" y="3389313"/>
          <p14:tracePt t="39638" x="7980363" y="3389313"/>
          <p14:tracePt t="39643" x="7980363" y="3398838"/>
          <p14:tracePt t="39648" x="7970838" y="3398838"/>
          <p14:tracePt t="39651" x="7959725" y="3398838"/>
          <p14:tracePt t="39655" x="7950200" y="3398838"/>
          <p14:tracePt t="39657" x="7940675" y="3398838"/>
          <p14:tracePt t="39660" x="7929563" y="3408363"/>
          <p14:tracePt t="39661" x="7920038" y="3408363"/>
          <p14:tracePt t="39664" x="7910513" y="3408363"/>
          <p14:tracePt t="39665" x="7889875" y="3419475"/>
          <p14:tracePt t="39667" x="7869238" y="3419475"/>
          <p14:tracePt t="39669" x="7859713" y="3419475"/>
          <p14:tracePt t="39671" x="7839075" y="3419475"/>
          <p14:tracePt t="39673" x="7820025" y="3429000"/>
          <p14:tracePt t="39675" x="7789863" y="3429000"/>
          <p14:tracePt t="39677" x="7759700" y="3438525"/>
          <p14:tracePt t="39679" x="7739063" y="3438525"/>
          <p14:tracePt t="39681" x="7708900" y="3438525"/>
          <p14:tracePt t="39683" x="7678738" y="3438525"/>
          <p14:tracePt t="39685" x="7648575" y="3438525"/>
          <p14:tracePt t="39687" x="7618413" y="3438525"/>
          <p14:tracePt t="39689" x="7578725" y="3438525"/>
          <p14:tracePt t="39691" x="7539038" y="3438525"/>
          <p14:tracePt t="39693" x="7508875" y="3438525"/>
          <p14:tracePt t="39695" x="7467600" y="3438525"/>
          <p14:tracePt t="39697" x="7427913" y="3438525"/>
          <p14:tracePt t="39699" x="7397750" y="3438525"/>
          <p14:tracePt t="39701" x="7358063" y="3438525"/>
          <p14:tracePt t="39703" x="7327900" y="3438525"/>
          <p14:tracePt t="39705" x="7297738" y="3438525"/>
          <p14:tracePt t="39707" x="7256463" y="3438525"/>
          <p14:tracePt t="39709" x="7226300" y="3438525"/>
          <p14:tracePt t="39711" x="7196138" y="3438525"/>
          <p14:tracePt t="39713" x="7165975" y="3438525"/>
          <p14:tracePt t="39715" x="7146925" y="3429000"/>
          <p14:tracePt t="39717" x="7116763" y="3429000"/>
          <p14:tracePt t="39719" x="7096125" y="3419475"/>
          <p14:tracePt t="39721" x="7075488" y="3419475"/>
          <p14:tracePt t="39724" x="7065963" y="3419475"/>
          <p14:tracePt t="39725" x="7056438" y="3419475"/>
          <p14:tracePt t="39728" x="7045325" y="3419475"/>
          <p14:tracePt t="39729" x="7035800" y="3408363"/>
          <p14:tracePt t="39759" x="7045325" y="3408363"/>
          <p14:tracePt t="39764" x="7056438" y="3408363"/>
          <p14:tracePt t="39770" x="7065963" y="3408363"/>
          <p14:tracePt t="39778" x="7075488" y="3408363"/>
          <p14:tracePt t="39784" x="7086600" y="3408363"/>
          <p14:tracePt t="39790" x="7096125" y="3408363"/>
          <p14:tracePt t="39798" x="7105650" y="3408363"/>
          <p14:tracePt t="39805" x="7116763" y="3408363"/>
          <p14:tracePt t="39806" x="7126288" y="3408363"/>
          <p14:tracePt t="39812" x="7135813" y="3408363"/>
          <p14:tracePt t="39816" x="7146925" y="3408363"/>
          <p14:tracePt t="39823" x="7165975" y="3408363"/>
          <p14:tracePt t="39828" x="7177088" y="3408363"/>
          <p14:tracePt t="39830" x="7186613" y="3408363"/>
          <p14:tracePt t="39832" x="7196138" y="3408363"/>
          <p14:tracePt t="39836" x="7207250" y="3408363"/>
          <p14:tracePt t="39840" x="7216775" y="3408363"/>
          <p14:tracePt t="39842" x="7216775" y="3398838"/>
          <p14:tracePt t="39844" x="7226300" y="3398838"/>
          <p14:tracePt t="39846" x="7237413" y="3398838"/>
          <p14:tracePt t="39850" x="7246938" y="3398838"/>
          <p14:tracePt t="39854" x="7256463" y="3398838"/>
          <p14:tracePt t="39860" x="7267575" y="3398838"/>
          <p14:tracePt t="39864" x="7277100" y="3398838"/>
          <p14:tracePt t="39874" x="7277100" y="3389313"/>
          <p14:tracePt t="39937" x="7267575" y="3389313"/>
          <p14:tracePt t="39942" x="7256463" y="3389313"/>
          <p14:tracePt t="39947" x="7246938" y="3389313"/>
          <p14:tracePt t="39950" x="7237413" y="3389313"/>
          <p14:tracePt t="39952" x="7226300" y="3389313"/>
          <p14:tracePt t="39956" x="7216775" y="3389313"/>
          <p14:tracePt t="39958" x="7207250" y="3398838"/>
          <p14:tracePt t="39960" x="7196138" y="3398838"/>
          <p14:tracePt t="39962" x="7186613" y="3398838"/>
          <p14:tracePt t="39964" x="7165975" y="3398838"/>
          <p14:tracePt t="39966" x="7156450" y="3398838"/>
          <p14:tracePt t="39968" x="7135813" y="3408363"/>
          <p14:tracePt t="39971" x="7116763" y="3408363"/>
          <p14:tracePt t="39972" x="7096125" y="3419475"/>
          <p14:tracePt t="39974" x="7086600" y="3419475"/>
          <p14:tracePt t="39976" x="7075488" y="3419475"/>
          <p14:tracePt t="39980" x="7045325" y="3429000"/>
          <p14:tracePt t="39980" x="7026275" y="3429000"/>
          <p14:tracePt t="39982" x="7005638" y="3429000"/>
          <p14:tracePt t="39984" x="6985000" y="3429000"/>
          <p14:tracePt t="39988" x="6975475" y="3429000"/>
          <p14:tracePt t="39990" x="6954838" y="3429000"/>
          <p14:tracePt t="39991" x="6924675" y="3429000"/>
          <p14:tracePt t="39993" x="6905625" y="3429000"/>
          <p14:tracePt t="39995" x="6884988" y="3429000"/>
          <p14:tracePt t="39997" x="6864350" y="3429000"/>
          <p14:tracePt t="39999" x="6845300" y="3429000"/>
          <p14:tracePt t="40001" x="6824663" y="3429000"/>
          <p14:tracePt t="40004" x="6804025" y="3429000"/>
          <p14:tracePt t="40005" x="6784975" y="3429000"/>
          <p14:tracePt t="40007" x="6764338" y="3429000"/>
          <p14:tracePt t="40009" x="6754813" y="3429000"/>
          <p14:tracePt t="40011" x="6743700" y="3429000"/>
          <p14:tracePt t="40013" x="6724650" y="3429000"/>
          <p14:tracePt t="40015" x="6713538" y="3429000"/>
          <p14:tracePt t="40017" x="6704013" y="3429000"/>
          <p14:tracePt t="40018" x="6694488" y="3429000"/>
          <p14:tracePt t="40022" x="6683375" y="3429000"/>
          <p14:tracePt t="40024" x="6673850" y="3429000"/>
          <p14:tracePt t="40049" x="6683375" y="3429000"/>
          <p14:tracePt t="40053" x="6694488" y="3429000"/>
          <p14:tracePt t="40057" x="6704013" y="3429000"/>
          <p14:tracePt t="40059" x="6713538" y="3419475"/>
          <p14:tracePt t="40061" x="6724650" y="3419475"/>
          <p14:tracePt t="40063" x="6734175" y="3419475"/>
          <p14:tracePt t="40065" x="6743700" y="3419475"/>
          <p14:tracePt t="40067" x="6764338" y="3419475"/>
          <p14:tracePt t="40069" x="6773863" y="3419475"/>
          <p14:tracePt t="40071" x="6784975" y="3419475"/>
          <p14:tracePt t="40073" x="6804025" y="3419475"/>
          <p14:tracePt t="40074" x="6824663" y="3408363"/>
          <p14:tracePt t="40076" x="6845300" y="3408363"/>
          <p14:tracePt t="40078" x="6875463" y="3398838"/>
          <p14:tracePt t="40080" x="6894513" y="3398838"/>
          <p14:tracePt t="40082" x="6924675" y="3398838"/>
          <p14:tracePt t="40084" x="6954838" y="3389313"/>
          <p14:tracePt t="40088" x="7026275" y="3389313"/>
          <p14:tracePt t="40090" x="7065963" y="3389313"/>
          <p14:tracePt t="40092" x="7126288" y="3378200"/>
          <p14:tracePt t="40094" x="7156450" y="3378200"/>
          <p14:tracePt t="40096" x="7207250" y="3368675"/>
          <p14:tracePt t="40099" x="7267575" y="3368675"/>
          <p14:tracePt t="40101" x="7316788" y="3368675"/>
          <p14:tracePt t="40104" x="7377113" y="3359150"/>
          <p14:tracePt t="40105" x="7427913" y="3359150"/>
          <p14:tracePt t="40107" x="7478713" y="3359150"/>
          <p14:tracePt t="40109" x="7539038" y="3359150"/>
          <p14:tracePt t="40110" x="7578725" y="3359150"/>
          <p14:tracePt t="40113" x="7629525" y="3359150"/>
          <p14:tracePt t="40114" x="7659688" y="3359150"/>
          <p14:tracePt t="40117" x="7699375" y="3359150"/>
          <p14:tracePt t="40119" x="7759700" y="3359150"/>
          <p14:tracePt t="40122" x="7789863" y="3359150"/>
          <p14:tracePt t="40123" x="7829550" y="3359150"/>
          <p14:tracePt t="40125" x="7850188" y="3359150"/>
          <p14:tracePt t="40126" x="7880350" y="3359150"/>
          <p14:tracePt t="40129" x="7910513" y="3359150"/>
          <p14:tracePt t="40131" x="7929563" y="3359150"/>
          <p14:tracePt t="40133" x="7940675" y="3359150"/>
          <p14:tracePt t="40136" x="7970838" y="3359150"/>
          <p14:tracePt t="40138" x="7980363" y="3359150"/>
          <p14:tracePt t="40140" x="7989888" y="3359150"/>
          <p14:tracePt t="40141" x="8001000" y="3359150"/>
          <p14:tracePt t="40143" x="8010525" y="3359150"/>
          <p14:tracePt t="40148" x="8020050" y="3359150"/>
          <p14:tracePt t="40168" x="8020050" y="3368675"/>
          <p14:tracePt t="40198" x="8020050" y="3378200"/>
          <p14:tracePt t="40200" x="8010525" y="3378200"/>
          <p14:tracePt t="40210" x="8001000" y="3378200"/>
          <p14:tracePt t="40212" x="8001000" y="3389313"/>
          <p14:tracePt t="40216" x="7989888" y="3389313"/>
          <p14:tracePt t="40220" x="7980363" y="3389313"/>
          <p14:tracePt t="40222" x="7970838" y="3398838"/>
          <p14:tracePt t="40228" x="7959725" y="3398838"/>
          <p14:tracePt t="40230" x="7950200" y="3398838"/>
          <p14:tracePt t="40234" x="7940675" y="3398838"/>
          <p14:tracePt t="40236" x="7929563" y="3408363"/>
          <p14:tracePt t="40240" x="7920038" y="3408363"/>
          <p14:tracePt t="40244" x="7899400" y="3419475"/>
          <p14:tracePt t="40247" x="7889875" y="3419475"/>
          <p14:tracePt t="40249" x="7880350" y="3419475"/>
          <p14:tracePt t="40252" x="7869238" y="3419475"/>
          <p14:tracePt t="40256" x="7859713" y="3429000"/>
          <p14:tracePt t="40258" x="7850188" y="3429000"/>
          <p14:tracePt t="40262" x="7839075" y="3429000"/>
          <p14:tracePt t="40264" x="7829550" y="3429000"/>
          <p14:tracePt t="40266" x="7820025" y="3429000"/>
          <p14:tracePt t="40271" x="7810500" y="3429000"/>
          <p14:tracePt t="40272" x="7799388" y="3438525"/>
          <p14:tracePt t="40276" x="7789863" y="3438525"/>
          <p14:tracePt t="40280" x="7780338" y="3438525"/>
          <p14:tracePt t="40286" x="7769225" y="3438525"/>
          <p14:tracePt t="40292" x="7759700" y="3438525"/>
          <p14:tracePt t="40364" x="7769225" y="3438525"/>
          <p14:tracePt t="40371" x="7780338" y="3438525"/>
          <p14:tracePt t="40374" x="7789863" y="3438525"/>
          <p14:tracePt t="40378" x="7799388" y="3429000"/>
          <p14:tracePt t="40380" x="7810500" y="3429000"/>
          <p14:tracePt t="40384" x="7820025" y="3429000"/>
          <p14:tracePt t="40386" x="7829550" y="3419475"/>
          <p14:tracePt t="40388" x="7839075" y="3419475"/>
          <p14:tracePt t="40391" x="7850188" y="3419475"/>
          <p14:tracePt t="40396" x="7859713" y="3408363"/>
          <p14:tracePt t="40410" x="7859713" y="3398838"/>
          <p14:tracePt t="40412" x="7869238" y="3398838"/>
          <p14:tracePt t="40474" x="7859713" y="3398838"/>
          <p14:tracePt t="40479" x="7850188" y="3398838"/>
          <p14:tracePt t="40481" x="7839075" y="3398838"/>
          <p14:tracePt t="40485" x="7829550" y="3398838"/>
          <p14:tracePt t="40486" x="7820025" y="3398838"/>
          <p14:tracePt t="40490" x="7799388" y="3398838"/>
          <p14:tracePt t="40492" x="7789863" y="3398838"/>
          <p14:tracePt t="40494" x="7780338" y="3398838"/>
          <p14:tracePt t="40496" x="7769225" y="3398838"/>
          <p14:tracePt t="40499" x="7750175" y="3398838"/>
          <p14:tracePt t="40501" x="7739063" y="3398838"/>
          <p14:tracePt t="40503" x="7729538" y="3398838"/>
          <p14:tracePt t="40505" x="7708900" y="3398838"/>
          <p14:tracePt t="40507" x="7689850" y="3398838"/>
          <p14:tracePt t="40509" x="7669213" y="3398838"/>
          <p14:tracePt t="40511" x="7648575" y="3398838"/>
          <p14:tracePt t="40513" x="7639050" y="3398838"/>
          <p14:tracePt t="40514" x="7618413" y="3398838"/>
          <p14:tracePt t="40517" x="7588250" y="3398838"/>
          <p14:tracePt t="40519" x="7569200" y="3398838"/>
          <p14:tracePt t="40521" x="7539038" y="3398838"/>
          <p14:tracePt t="40523" x="7518400" y="3398838"/>
          <p14:tracePt t="40525" x="7488238" y="3398838"/>
          <p14:tracePt t="40527" x="7467600" y="3398838"/>
          <p14:tracePt t="40529" x="7448550" y="3398838"/>
          <p14:tracePt t="40531" x="7427913" y="3398838"/>
          <p14:tracePt t="40533" x="7407275" y="3398838"/>
          <p14:tracePt t="40535" x="7388225" y="3398838"/>
          <p14:tracePt t="40537" x="7367588" y="3398838"/>
          <p14:tracePt t="40539" x="7358063" y="3398838"/>
          <p14:tracePt t="40541" x="7346950" y="3398838"/>
          <p14:tracePt t="40543" x="7327900" y="3398838"/>
          <p14:tracePt t="40545" x="7316788" y="3398838"/>
          <p14:tracePt t="40548" x="7307263" y="3398838"/>
          <p14:tracePt t="40551" x="7297738" y="3398838"/>
          <p14:tracePt t="40583" x="7307263" y="3398838"/>
          <p14:tracePt t="40589" x="7316788" y="3398838"/>
          <p14:tracePt t="40597" x="7327900" y="3398838"/>
          <p14:tracePt t="40599" x="7327900" y="3389313"/>
          <p14:tracePt t="40607" x="7337425" y="3389313"/>
          <p14:tracePt t="40613" x="7346950" y="3389313"/>
          <p14:tracePt t="40623" x="7358063" y="3389313"/>
          <p14:tracePt t="40631" x="7367588" y="3389313"/>
          <p14:tracePt t="40642" x="7377113" y="3389313"/>
          <p14:tracePt t="40648" x="7388225" y="3389313"/>
          <p14:tracePt t="40662" x="7397750" y="3378200"/>
          <p14:tracePt t="40678" x="7407275" y="3378200"/>
          <p14:tracePt t="40702" x="7418388" y="3378200"/>
          <p14:tracePt t="40776" x="7407275" y="3378200"/>
          <p14:tracePt t="40790" x="7397750" y="3378200"/>
          <p14:tracePt t="40812" x="7388225" y="3378200"/>
          <p14:tracePt t="41217" x="7397750" y="3378200"/>
          <p14:tracePt t="41245" x="7407275" y="3378200"/>
          <p14:tracePt t="41268" x="7418388" y="3378200"/>
          <p14:tracePt t="41275" x="7427913" y="3378200"/>
          <p14:tracePt t="41338" x="7437438" y="3378200"/>
          <p14:tracePt t="41444" x="7448550" y="3378200"/>
          <p14:tracePt t="41771" x="7458075" y="3378200"/>
          <p14:tracePt t="41779" x="7467600" y="3378200"/>
          <p14:tracePt t="41815" x="7478713" y="3378200"/>
          <p14:tracePt t="41839" x="7488238" y="3378200"/>
          <p14:tracePt t="41859" x="7497763" y="3378200"/>
          <p14:tracePt t="42108" x="7508875" y="3378200"/>
          <p14:tracePt t="42118" x="7518400" y="3378200"/>
          <p14:tracePt t="42134" x="7527925" y="3378200"/>
          <p14:tracePt t="42148" x="7539038" y="3378200"/>
          <p14:tracePt t="42162" x="7548563" y="3378200"/>
          <p14:tracePt t="42168" x="7558088" y="3378200"/>
          <p14:tracePt t="42184" x="7569200" y="3378200"/>
          <p14:tracePt t="42198" x="7578725" y="3378200"/>
          <p14:tracePt t="42206" x="7588250" y="3378200"/>
          <p14:tracePt t="42210" x="7599363" y="3378200"/>
          <p14:tracePt t="42221" x="7608888" y="3378200"/>
          <p14:tracePt t="42242" x="7618413" y="3378200"/>
          <p14:tracePt t="42299" x="7608888" y="3378200"/>
          <p14:tracePt t="42324" x="7599363" y="3378200"/>
          <p14:tracePt t="42475" x="7608888" y="3378200"/>
          <p14:tracePt t="42921" x="7608888" y="3389313"/>
          <p14:tracePt t="43141" x="7608888" y="3398838"/>
          <p14:tracePt t="44364" x="7618413" y="3398838"/>
          <p14:tracePt t="45627" x="7629525" y="3398838"/>
          <p14:tracePt t="45631" x="7639050" y="3398838"/>
          <p14:tracePt t="45636" x="7648575" y="3398838"/>
          <p14:tracePt t="45639" x="7659688" y="3398838"/>
          <p14:tracePt t="45643" x="7669213" y="3398838"/>
          <p14:tracePt t="45647" x="7678738" y="3398838"/>
          <p14:tracePt t="45651" x="7689850" y="3398838"/>
          <p14:tracePt t="45656" x="7699375" y="3398838"/>
          <p14:tracePt t="45659" x="7708900" y="3398838"/>
          <p14:tracePt t="45661" x="7720013" y="3398838"/>
          <p14:tracePt t="45665" x="7729538" y="3398838"/>
          <p14:tracePt t="45667" x="7739063" y="3398838"/>
          <p14:tracePt t="45669" x="7750175" y="3398838"/>
          <p14:tracePt t="45671" x="7759700" y="3398838"/>
          <p14:tracePt t="45673" x="7780338" y="3398838"/>
          <p14:tracePt t="45675" x="7789863" y="3398838"/>
          <p14:tracePt t="45677" x="7810500" y="3398838"/>
          <p14:tracePt t="45679" x="7829550" y="3398838"/>
          <p14:tracePt t="45681" x="7850188" y="3398838"/>
          <p14:tracePt t="45683" x="7869238" y="3398838"/>
          <p14:tracePt t="45685" x="7889875" y="3398838"/>
          <p14:tracePt t="45688" x="7899400" y="3398838"/>
          <p14:tracePt t="45690" x="7920038" y="3408363"/>
          <p14:tracePt t="45691" x="7950200" y="3408363"/>
          <p14:tracePt t="45693" x="7970838" y="3419475"/>
          <p14:tracePt t="45695" x="7980363" y="3419475"/>
          <p14:tracePt t="45697" x="8001000" y="3429000"/>
          <p14:tracePt t="45699" x="8020050" y="3429000"/>
          <p14:tracePt t="45701" x="8031163" y="3429000"/>
          <p14:tracePt t="45703" x="8050213" y="3429000"/>
          <p14:tracePt t="45705" x="8061325" y="3429000"/>
          <p14:tracePt t="45708" x="8080375" y="3438525"/>
          <p14:tracePt t="45709" x="8101013" y="3438525"/>
          <p14:tracePt t="45711" x="8110538" y="3438525"/>
          <p14:tracePt t="45713" x="8121650" y="3438525"/>
          <p14:tracePt t="45715" x="8140700" y="3449638"/>
          <p14:tracePt t="45717" x="8151813" y="3449638"/>
          <p14:tracePt t="45719" x="8161338" y="3449638"/>
          <p14:tracePt t="45722" x="8170863" y="3449638"/>
          <p14:tracePt t="45725" x="8181975" y="3449638"/>
          <p14:tracePt t="45728" x="8191500" y="3449638"/>
          <p14:tracePt t="45731" x="8201025" y="3449638"/>
          <p14:tracePt t="45735" x="8212138" y="3449638"/>
          <p14:tracePt t="45740" x="8212138" y="3459163"/>
          <p14:tracePt t="45742" x="8221663" y="3459163"/>
          <p14:tracePt t="45748" x="8231188" y="3459163"/>
          <p14:tracePt t="45754" x="8242300" y="3459163"/>
          <p14:tracePt t="45762" x="8251825" y="3459163"/>
          <p14:tracePt t="45768" x="8261350" y="3468688"/>
          <p14:tracePt t="45774" x="8272463" y="3479800"/>
          <p14:tracePt t="45778" x="8281988" y="3479800"/>
          <p14:tracePt t="45784" x="8291513" y="3479800"/>
          <p14:tracePt t="45786" x="8291513" y="3489325"/>
          <p14:tracePt t="45788" x="8302625" y="3489325"/>
          <p14:tracePt t="45792" x="8312150" y="3489325"/>
          <p14:tracePt t="45794" x="8312150" y="3498850"/>
          <p14:tracePt t="45796" x="8321675" y="3498850"/>
          <p14:tracePt t="45800" x="8332788" y="3498850"/>
          <p14:tracePt t="45802" x="8332788" y="3509963"/>
          <p14:tracePt t="45805" x="8342313" y="3509963"/>
          <p14:tracePt t="45807" x="8342313" y="3519488"/>
          <p14:tracePt t="45808" x="8351838" y="3519488"/>
          <p14:tracePt t="45810" x="8362950" y="3519488"/>
          <p14:tracePt t="45814" x="8362950" y="3529013"/>
          <p14:tracePt t="45816" x="8372475" y="3529013"/>
          <p14:tracePt t="45820" x="8382000" y="3529013"/>
          <p14:tracePt t="45824" x="8382000" y="3540125"/>
          <p14:tracePt t="45826" x="8393113" y="3540125"/>
          <p14:tracePt t="45828" x="8402638" y="3540125"/>
          <p14:tracePt t="45833" x="8402638" y="3549650"/>
          <p14:tracePt t="45834" x="8412163" y="3549650"/>
          <p14:tracePt t="45836" x="8412163" y="3559175"/>
          <p14:tracePt t="45840" x="8423275" y="3559175"/>
          <p14:tracePt t="45846" x="8432800" y="3570288"/>
          <p14:tracePt t="45850" x="8442325" y="3570288"/>
          <p14:tracePt t="45854" x="8442325" y="3579813"/>
          <p14:tracePt t="45858" x="8453438" y="3579813"/>
          <p14:tracePt t="45860" x="8453438" y="3589338"/>
          <p14:tracePt t="45864" x="8462963" y="3589338"/>
          <p14:tracePt t="45866" x="8462963" y="3600450"/>
          <p14:tracePt t="45871" x="8462963" y="3609975"/>
          <p14:tracePt t="45875" x="8472488" y="3609975"/>
          <p14:tracePt t="45876" x="8472488" y="3619500"/>
          <p14:tracePt t="45878" x="8483600" y="3619500"/>
          <p14:tracePt t="45882" x="8483600" y="3630613"/>
          <p14:tracePt t="45886" x="8493125" y="3630613"/>
          <p14:tracePt t="45888" x="8493125" y="3640138"/>
          <p14:tracePt t="45890" x="8493125" y="3649663"/>
          <p14:tracePt t="45894" x="8502650" y="3660775"/>
          <p14:tracePt t="45898" x="8502650" y="3670300"/>
          <p14:tracePt t="45900" x="8513763" y="3670300"/>
          <p14:tracePt t="45902" x="8523288" y="3679825"/>
          <p14:tracePt t="45904" x="8523288" y="3690938"/>
          <p14:tracePt t="45907" x="8523288" y="3700463"/>
          <p14:tracePt t="45909" x="8532813" y="3700463"/>
          <p14:tracePt t="45911" x="8532813" y="3721100"/>
          <p14:tracePt t="45914" x="8543925" y="3730625"/>
          <p14:tracePt t="45916" x="8553450" y="3751263"/>
          <p14:tracePt t="45920" x="8562975" y="3770313"/>
          <p14:tracePt t="45922" x="8562975" y="3781425"/>
          <p14:tracePt t="45925" x="8574088" y="3790950"/>
          <p14:tracePt t="45927" x="8583613" y="3800475"/>
          <p14:tracePt t="45928" x="8583613" y="3811588"/>
          <p14:tracePt t="45930" x="8604250" y="3821113"/>
          <p14:tracePt t="45932" x="8604250" y="3830638"/>
          <p14:tracePt t="45934" x="8613775" y="3841750"/>
          <p14:tracePt t="45938" x="8634413" y="3860800"/>
          <p14:tracePt t="45942" x="8643938" y="3871913"/>
          <p14:tracePt t="45946" x="8653463" y="3881438"/>
          <p14:tracePt t="45948" x="8664575" y="3881438"/>
          <p14:tracePt t="45950" x="8664575" y="3890963"/>
          <p14:tracePt t="45952" x="8674100" y="3902075"/>
          <p14:tracePt t="45956" x="8683625" y="3911600"/>
          <p14:tracePt t="45960" x="8694738" y="3921125"/>
          <p14:tracePt t="45962" x="8704263" y="3921125"/>
          <p14:tracePt t="45966" x="8704263" y="3932238"/>
          <p14:tracePt t="45968" x="8713788" y="3932238"/>
          <p14:tracePt t="45973" x="8713788" y="3941763"/>
          <p14:tracePt t="45977" x="8724900" y="3941763"/>
          <p14:tracePt t="45984" x="8724900" y="3951288"/>
          <p14:tracePt t="45989" x="8734425" y="3951288"/>
          <p14:tracePt t="45998" x="8743950" y="3951288"/>
          <p14:tracePt t="46000" x="8743950" y="3962400"/>
          <p14:tracePt t="46016" x="8743950" y="3971925"/>
          <p14:tracePt t="46023" x="8743950" y="3981450"/>
          <p14:tracePt t="46030" x="8743950" y="3992563"/>
          <p14:tracePt t="46036" x="8755063" y="4002088"/>
          <p14:tracePt t="46040" x="8755063" y="4011613"/>
          <p14:tracePt t="46042" x="8755063" y="4022725"/>
          <p14:tracePt t="46046" x="8755063" y="4032250"/>
          <p14:tracePt t="46050" x="8755063" y="4041775"/>
          <p14:tracePt t="46055" x="8755063" y="4052888"/>
          <p14:tracePt t="46056" x="8755063" y="4062413"/>
          <p14:tracePt t="46060" x="8755063" y="4071938"/>
          <p14:tracePt t="46062" x="8755063" y="4083050"/>
          <p14:tracePt t="46066" x="8755063" y="4102100"/>
          <p14:tracePt t="46071" x="8755063" y="4113213"/>
          <p14:tracePt t="46072" x="8755063" y="4122738"/>
          <p14:tracePt t="46074" x="8755063" y="4132263"/>
          <p14:tracePt t="46076" x="8755063" y="4143375"/>
          <p14:tracePt t="46078" x="8755063" y="4152900"/>
          <p14:tracePt t="46080" x="8755063" y="4162425"/>
          <p14:tracePt t="46083" x="8755063" y="4173538"/>
          <p14:tracePt t="46086" x="8755063" y="4183063"/>
          <p14:tracePt t="46088" x="8755063" y="4192588"/>
          <p14:tracePt t="46090" x="8755063" y="4203700"/>
          <p14:tracePt t="46094" x="8755063" y="4222750"/>
          <p14:tracePt t="46099" x="8755063" y="4233863"/>
          <p14:tracePt t="46102" x="8755063" y="4243388"/>
          <p14:tracePt t="46107" x="8755063" y="4252913"/>
          <p14:tracePt t="46108" x="8755063" y="4264025"/>
          <p14:tracePt t="46117" x="8755063" y="4273550"/>
          <p14:tracePt t="46127" x="8755063" y="4283075"/>
          <p14:tracePt t="46131" x="8743950" y="4283075"/>
          <p14:tracePt t="46137" x="8743950" y="4294188"/>
          <p14:tracePt t="46145" x="8734425" y="4294188"/>
          <p14:tracePt t="46151" x="8734425" y="4303713"/>
          <p14:tracePt t="46157" x="8734425" y="4313238"/>
          <p14:tracePt t="46167" x="8734425" y="4324350"/>
          <p14:tracePt t="46181" x="8734425" y="4333875"/>
          <p14:tracePt t="46193" x="8734425" y="4343400"/>
          <p14:tracePt t="46195" x="8724900" y="4343400"/>
          <p14:tracePt t="46199" x="8724900" y="4354513"/>
          <p14:tracePt t="46209" x="8724900" y="4364038"/>
          <p14:tracePt t="46215" x="8724900" y="4373563"/>
          <p14:tracePt t="46224" x="8713788" y="4373563"/>
          <p14:tracePt t="46225" x="8713788" y="4384675"/>
          <p14:tracePt t="46229" x="8713788" y="4394200"/>
          <p14:tracePt t="46238" x="8713788" y="4403725"/>
          <p14:tracePt t="46243" x="8713788" y="4414838"/>
          <p14:tracePt t="46247" x="8713788" y="4424363"/>
          <p14:tracePt t="46249" x="8713788" y="4433888"/>
          <p14:tracePt t="46253" x="8713788" y="4445000"/>
          <p14:tracePt t="46255" x="8713788" y="4454525"/>
          <p14:tracePt t="46259" x="8713788" y="4475163"/>
          <p14:tracePt t="46263" x="8713788" y="4484688"/>
          <p14:tracePt t="46267" x="8713788" y="4494213"/>
          <p14:tracePt t="46269" x="8713788" y="4505325"/>
          <p14:tracePt t="46273" x="8713788" y="4514850"/>
          <p14:tracePt t="46277" x="8713788" y="4524375"/>
          <p14:tracePt t="46279" x="8713788" y="4535488"/>
          <p14:tracePt t="46286" x="8713788" y="4545013"/>
          <p14:tracePt t="46293" x="8704263" y="4554538"/>
          <p14:tracePt t="46305" x="8704263" y="4565650"/>
          <p14:tracePt t="46315" x="8704263" y="4575175"/>
          <p14:tracePt t="46335" x="8694738" y="4575175"/>
          <p14:tracePt t="46338" x="8694738" y="4584700"/>
          <p14:tracePt t="46347" x="8694738" y="4595813"/>
          <p14:tracePt t="46351" x="8694738" y="4605338"/>
          <p14:tracePt t="46353" x="8694738" y="4614863"/>
          <p14:tracePt t="46357" x="8694738" y="4625975"/>
          <p14:tracePt t="46361" x="8694738" y="4635500"/>
          <p14:tracePt t="46365" x="8694738" y="4656138"/>
          <p14:tracePt t="46369" x="8694738" y="4665663"/>
          <p14:tracePt t="46372" x="8694738" y="4675188"/>
          <p14:tracePt t="46373" x="8694738" y="4686300"/>
          <p14:tracePt t="46377" x="8694738" y="4695825"/>
          <p14:tracePt t="46379" x="8694738" y="4705350"/>
          <p14:tracePt t="46383" x="8694738" y="4716463"/>
          <p14:tracePt t="46385" x="8694738" y="4725988"/>
          <p14:tracePt t="46388" x="8694738" y="4735513"/>
          <p14:tracePt t="46391" x="8683625" y="4746625"/>
          <p14:tracePt t="46393" x="8683625" y="4756150"/>
          <p14:tracePt t="46397" x="8683625" y="4765675"/>
          <p14:tracePt t="46402" x="8683625" y="4776788"/>
          <p14:tracePt t="46405" x="8683625" y="4786313"/>
          <p14:tracePt t="46411" x="8683625" y="4795838"/>
          <p14:tracePt t="46415" x="8683625" y="4806950"/>
          <p14:tracePt t="46419" x="8674100" y="4806950"/>
          <p14:tracePt t="46423" x="8674100" y="4816475"/>
          <p14:tracePt t="46433" x="8674100" y="4826000"/>
          <p14:tracePt t="46443" x="8674100" y="4837113"/>
          <p14:tracePt t="46447" x="8674100" y="4846638"/>
          <p14:tracePt t="46457" x="8674100" y="4856163"/>
          <p14:tracePt t="46467" x="8674100" y="4867275"/>
          <p14:tracePt t="46478" x="8674100" y="4876800"/>
          <p14:tracePt t="46482" x="8674100" y="4886325"/>
          <p14:tracePt t="46490" x="8674100" y="4897438"/>
          <p14:tracePt t="46500" x="8674100" y="4906963"/>
          <p14:tracePt t="46502" x="8664575" y="4906963"/>
          <p14:tracePt t="46508" x="8664575" y="4916488"/>
          <p14:tracePt t="46511" x="8664575" y="4927600"/>
          <p14:tracePt t="46512" x="8653463" y="4927600"/>
          <p14:tracePt t="46516" x="8653463" y="4937125"/>
          <p14:tracePt t="46523" x="8653463" y="4946650"/>
          <p14:tracePt t="46528" x="8653463" y="4957763"/>
          <p14:tracePt t="46530" x="8653463" y="4967288"/>
          <p14:tracePt t="46536" x="8643938" y="4976813"/>
          <p14:tracePt t="46540" x="8643938" y="4987925"/>
          <p14:tracePt t="46542" x="8643938" y="4997450"/>
          <p14:tracePt t="46544" x="8643938" y="5006975"/>
          <p14:tracePt t="46548" x="8643938" y="5018088"/>
          <p14:tracePt t="46550" x="8643938" y="5027613"/>
          <p14:tracePt t="46552" x="8643938" y="5037138"/>
          <p14:tracePt t="46556" x="8643938" y="5048250"/>
          <p14:tracePt t="46558" x="8643938" y="5057775"/>
          <p14:tracePt t="46562" x="8643938" y="5067300"/>
          <p14:tracePt t="46564" x="8643938" y="5078413"/>
          <p14:tracePt t="46566" x="8643938" y="5087938"/>
          <p14:tracePt t="46571" x="8643938" y="5108575"/>
          <p14:tracePt t="46574" x="8643938" y="5118100"/>
          <p14:tracePt t="46578" x="8643938" y="5127625"/>
          <p14:tracePt t="46582" x="8643938" y="5138738"/>
          <p14:tracePt t="46584" x="8643938" y="5148263"/>
          <p14:tracePt t="46589" x="8643938" y="5159375"/>
          <p14:tracePt t="46590" x="8634413" y="5159375"/>
          <p14:tracePt t="46596" x="8634413" y="5168900"/>
          <p14:tracePt t="46606" x="8634413" y="5178425"/>
          <p14:tracePt t="46610" x="8634413" y="5189538"/>
          <p14:tracePt t="46620" x="8623300" y="5199063"/>
          <p14:tracePt t="46628" x="8623300" y="5208588"/>
          <p14:tracePt t="46630" x="8613775" y="5208588"/>
          <p14:tracePt t="46636" x="8613775" y="5219700"/>
          <p14:tracePt t="46640" x="8613775" y="5229225"/>
          <p14:tracePt t="46644" x="8613775" y="5238750"/>
          <p14:tracePt t="46646" x="8604250" y="5238750"/>
          <p14:tracePt t="46649" x="8604250" y="5249863"/>
          <p14:tracePt t="46652" x="8604250" y="5259388"/>
          <p14:tracePt t="46654" x="8604250" y="5268913"/>
          <p14:tracePt t="46656" x="8593138" y="5280025"/>
          <p14:tracePt t="46660" x="8593138" y="5289550"/>
          <p14:tracePt t="46662" x="8593138" y="5299075"/>
          <p14:tracePt t="46665" x="8583613" y="5310188"/>
          <p14:tracePt t="46668" x="8583613" y="5319713"/>
          <p14:tracePt t="46671" x="8583613" y="5329238"/>
          <p14:tracePt t="46672" x="8574088" y="5329238"/>
          <p14:tracePt t="46674" x="8574088" y="5340350"/>
          <p14:tracePt t="46676" x="8562975" y="5349875"/>
          <p14:tracePt t="46682" x="8562975" y="5359400"/>
          <p14:tracePt t="46684" x="8553450" y="5359400"/>
          <p14:tracePt t="46688" x="8553450" y="5370513"/>
          <p14:tracePt t="46690" x="8553450" y="5380038"/>
          <p14:tracePt t="46694" x="8543925" y="5380038"/>
          <p14:tracePt t="46698" x="8543925" y="5389563"/>
          <p14:tracePt t="46707" x="8543925" y="5400675"/>
          <p14:tracePt t="46710" x="8532813" y="5400675"/>
          <p14:tracePt t="46728" x="8532813" y="5410200"/>
          <p14:tracePt t="46760" x="8523288" y="5410200"/>
          <p14:tracePt t="46764" x="8523288" y="5419725"/>
          <p14:tracePt t="46778" x="8513763" y="5430838"/>
          <p14:tracePt t="46786" x="8513763" y="5440363"/>
          <p14:tracePt t="46790" x="8502650" y="5440363"/>
          <p14:tracePt t="46796" x="8502650" y="5449888"/>
          <p14:tracePt t="46800" x="8493125" y="5461000"/>
          <p14:tracePt t="46807" x="8483600" y="5461000"/>
          <p14:tracePt t="46808" x="8483600" y="5470525"/>
          <p14:tracePt t="46814" x="8472488" y="5470525"/>
          <p14:tracePt t="46816" x="8472488" y="5480050"/>
          <p14:tracePt t="46823" x="8462963" y="5491163"/>
          <p14:tracePt t="46826" x="8462963" y="5500688"/>
          <p14:tracePt t="46830" x="8453438" y="5500688"/>
          <p14:tracePt t="46832" x="8453438" y="5510213"/>
          <p14:tracePt t="46834" x="8442325" y="5510213"/>
          <p14:tracePt t="46841" x="8442325" y="5521325"/>
          <p14:tracePt t="46844" x="8432800" y="5521325"/>
          <p14:tracePt t="46848" x="8432800" y="5530850"/>
          <p14:tracePt t="46855" x="8423275" y="5540375"/>
          <p14:tracePt t="46863" x="8423275" y="5551488"/>
          <p14:tracePt t="46871" x="8412163" y="5551488"/>
          <p14:tracePt t="46873" x="8412163" y="5561013"/>
          <p14:tracePt t="46881" x="8402638" y="5561013"/>
          <p14:tracePt t="46890" x="8402638" y="5570538"/>
          <p14:tracePt t="46901" x="8393113" y="5570538"/>
          <p14:tracePt t="46909" x="8393113" y="5581650"/>
          <p14:tracePt t="46915" x="8393113" y="5591175"/>
          <p14:tracePt t="46917" x="8382000" y="5591175"/>
          <p14:tracePt t="46931" x="8372475" y="5600700"/>
          <p14:tracePt t="46941" x="8362950" y="5600700"/>
          <p14:tracePt t="46951" x="8362950" y="5611813"/>
          <p14:tracePt t="46957" x="8351838" y="5611813"/>
          <p14:tracePt t="46965" x="8351838" y="5621338"/>
          <p14:tracePt t="46978" x="8342313" y="5621338"/>
          <p14:tracePt t="46983" x="8342313" y="5630863"/>
          <p14:tracePt t="47219" x="8351838" y="5630863"/>
          <p14:tracePt t="47239" x="8351838" y="5621338"/>
          <p14:tracePt t="47243" x="8362950" y="5621338"/>
          <p14:tracePt t="47781" x="8362950" y="5630863"/>
          <p14:tracePt t="47978" x="8351838" y="5630863"/>
          <p14:tracePt t="49828" x="8351838" y="5641975"/>
          <p14:tracePt t="49859" x="8342313" y="5641975"/>
          <p14:tracePt t="50430" x="8351838" y="5641975"/>
          <p14:tracePt t="51371" x="8362950" y="5641975"/>
          <p14:tracePt t="53972" x="8372475" y="5641975"/>
          <p14:tracePt t="54525" x="8362950" y="5641975"/>
          <p14:tracePt t="54527" x="8362950" y="5651500"/>
          <p14:tracePt t="54563" x="8351838" y="5651500"/>
          <p14:tracePt t="54800" x="8351838" y="5661025"/>
          <p14:tracePt t="55311" x="8362950" y="5661025"/>
          <p14:tracePt t="55315" x="8372475" y="5661025"/>
          <p14:tracePt t="55321" x="8372475" y="5651500"/>
          <p14:tracePt t="55323" x="8382000" y="5651500"/>
          <p14:tracePt t="55327" x="8393113" y="5641975"/>
          <p14:tracePt t="55333" x="8402638" y="5641975"/>
          <p14:tracePt t="55337" x="8412163" y="5641975"/>
          <p14:tracePt t="55339" x="8412163" y="5630863"/>
          <p14:tracePt t="55347" x="8423275" y="5630863"/>
          <p14:tracePt t="55349" x="8423275" y="5621338"/>
          <p14:tracePt t="55488" x="8432800" y="5621338"/>
          <p14:tracePt t="55604" x="8432800" y="5611813"/>
          <p14:tracePt t="55610" x="8442325" y="5611813"/>
          <p14:tracePt t="55626" x="8453438" y="5611813"/>
          <p14:tracePt t="55786" x="8442325" y="5611813"/>
          <p14:tracePt t="55794" x="8432800" y="5621338"/>
          <p14:tracePt t="55799" x="8432800" y="5630863"/>
          <p14:tracePt t="55804" x="8423275" y="5630863"/>
          <p14:tracePt t="55810" x="8423275" y="5641975"/>
          <p14:tracePt t="55820" x="8412163" y="5641975"/>
          <p14:tracePt t="55828" x="8412163" y="5651500"/>
          <p14:tracePt t="55977" x="8412163" y="5661025"/>
          <p14:tracePt t="55979" x="8423275" y="5661025"/>
          <p14:tracePt t="56540" x="8432800" y="5661025"/>
          <p14:tracePt t="56624" x="8432800" y="5672138"/>
          <p14:tracePt t="56639" x="8432800" y="5681663"/>
          <p14:tracePt t="56649" x="8432800" y="5691188"/>
          <p14:tracePt t="56661" x="8432800" y="5702300"/>
          <p14:tracePt t="56665" x="8423275" y="5702300"/>
          <p14:tracePt t="56667" x="8423275" y="5711825"/>
          <p14:tracePt t="56673" x="8412163" y="5711825"/>
          <p14:tracePt t="56677" x="8402638" y="5721350"/>
          <p14:tracePt t="56683" x="8393113" y="5721350"/>
          <p14:tracePt t="56685" x="8393113" y="5732463"/>
          <p14:tracePt t="56688" x="8382000" y="5732463"/>
          <p14:tracePt t="56690" x="8372475" y="5732463"/>
          <p14:tracePt t="56693" x="8362950" y="5741988"/>
          <p14:tracePt t="56694" x="8351838" y="5751513"/>
          <p14:tracePt t="56696" x="8332788" y="5751513"/>
          <p14:tracePt t="56698" x="8321675" y="5751513"/>
          <p14:tracePt t="56701" x="8312150" y="5762625"/>
          <p14:tracePt t="56703" x="8291513" y="5772150"/>
          <p14:tracePt t="56705" x="8281988" y="5772150"/>
          <p14:tracePt t="56708" x="8261350" y="5781675"/>
          <p14:tracePt t="56709" x="8242300" y="5781675"/>
          <p14:tracePt t="56711" x="8221663" y="5792788"/>
          <p14:tracePt t="56712" x="8201025" y="5792788"/>
          <p14:tracePt t="56715" x="8170863" y="5802313"/>
          <p14:tracePt t="56717" x="8151813" y="5811838"/>
          <p14:tracePt t="56719" x="8131175" y="5822950"/>
          <p14:tracePt t="56721" x="8091488" y="5822950"/>
          <p14:tracePt t="56723" x="8050213" y="5832475"/>
          <p14:tracePt t="56725" x="8020050" y="5842000"/>
          <p14:tracePt t="56727" x="7989888" y="5842000"/>
          <p14:tracePt t="56729" x="7950200" y="5853113"/>
          <p14:tracePt t="56731" x="7910513" y="5853113"/>
          <p14:tracePt t="56733" x="7869238" y="5862638"/>
          <p14:tracePt t="56735" x="7839075" y="5862638"/>
          <p14:tracePt t="56737" x="7799388" y="5862638"/>
          <p14:tracePt t="56739" x="7759700" y="5862638"/>
          <p14:tracePt t="56741" x="7720013" y="5862638"/>
          <p14:tracePt t="56743" x="7669213" y="5862638"/>
          <p14:tracePt t="56745" x="7618413" y="5862638"/>
          <p14:tracePt t="56747" x="7588250" y="5862638"/>
          <p14:tracePt t="56749" x="7539038" y="5862638"/>
          <p14:tracePt t="56751" x="7497763" y="5862638"/>
          <p14:tracePt t="56753" x="7458075" y="5862638"/>
          <p14:tracePt t="56755" x="7397750" y="5862638"/>
          <p14:tracePt t="56756" x="7337425" y="5853113"/>
          <p14:tracePt t="56759" x="7286625" y="5853113"/>
          <p14:tracePt t="56761" x="7246938" y="5842000"/>
          <p14:tracePt t="56763" x="7186613" y="5832475"/>
          <p14:tracePt t="56765" x="7126288" y="5811838"/>
          <p14:tracePt t="56766" x="7086600" y="5802313"/>
          <p14:tracePt t="56769" x="7026275" y="5792788"/>
          <p14:tracePt t="56771" x="6985000" y="5781675"/>
          <p14:tracePt t="56773" x="6924675" y="5772150"/>
          <p14:tracePt t="56775" x="6884988" y="5762625"/>
          <p14:tracePt t="56777" x="6845300" y="5751513"/>
          <p14:tracePt t="56779" x="6794500" y="5732463"/>
          <p14:tracePt t="56781" x="6764338" y="5721350"/>
          <p14:tracePt t="56783" x="6734175" y="5711825"/>
          <p14:tracePt t="56785" x="6694488" y="5711825"/>
          <p14:tracePt t="56787" x="6653213" y="5702300"/>
          <p14:tracePt t="56789" x="6634163" y="5691188"/>
          <p14:tracePt t="56791" x="6604000" y="5681663"/>
          <p14:tracePt t="56793" x="6583363" y="5681663"/>
          <p14:tracePt t="56795" x="6562725" y="5672138"/>
          <p14:tracePt t="56797" x="6543675" y="5672138"/>
          <p14:tracePt t="56800" x="6523038" y="5661025"/>
          <p14:tracePt t="56801" x="6502400" y="5651500"/>
          <p14:tracePt t="56803" x="6492875" y="5651500"/>
          <p14:tracePt t="56805" x="6472238" y="5651500"/>
          <p14:tracePt t="56807" x="6462713" y="5651500"/>
          <p14:tracePt t="56809" x="6442075" y="5641975"/>
          <p14:tracePt t="56811" x="6442075" y="5630863"/>
          <p14:tracePt t="56813" x="6423025" y="5630863"/>
          <p14:tracePt t="56816" x="6411913" y="5630863"/>
          <p14:tracePt t="56816" x="6402388" y="5621338"/>
          <p14:tracePt t="56821" x="6392863" y="5621338"/>
          <p14:tracePt t="56823" x="6381750" y="5611813"/>
          <p14:tracePt t="56825" x="6372225" y="5600700"/>
          <p14:tracePt t="56829" x="6362700" y="5600700"/>
          <p14:tracePt t="56832" x="6362700" y="5591175"/>
          <p14:tracePt t="56835" x="6351588" y="5581650"/>
          <p14:tracePt t="56838" x="6351588" y="5570538"/>
          <p14:tracePt t="56841" x="6351588" y="5561013"/>
          <p14:tracePt t="56843" x="6342063" y="5561013"/>
          <p14:tracePt t="56845" x="6332538" y="5551488"/>
          <p14:tracePt t="56849" x="6332538" y="5540375"/>
          <p14:tracePt t="56853" x="6321425" y="5530850"/>
          <p14:tracePt t="56858" x="6321425" y="5521325"/>
          <p14:tracePt t="56859" x="6311900" y="5510213"/>
          <p14:tracePt t="56861" x="6302375" y="5510213"/>
          <p14:tracePt t="56863" x="6302375" y="5500688"/>
          <p14:tracePt t="56865" x="6302375" y="5491163"/>
          <p14:tracePt t="56867" x="6291263" y="5491163"/>
          <p14:tracePt t="56869" x="6291263" y="5480050"/>
          <p14:tracePt t="56872" x="6281738" y="5470525"/>
          <p14:tracePt t="56875" x="6272213" y="5461000"/>
          <p14:tracePt t="56878" x="6261100" y="5449888"/>
          <p14:tracePt t="56881" x="6251575" y="5440363"/>
          <p14:tracePt t="56882" x="6242050" y="5430838"/>
          <p14:tracePt t="56885" x="6242050" y="5419725"/>
          <p14:tracePt t="56886" x="6230938" y="5410200"/>
          <p14:tracePt t="56891" x="6221413" y="5389563"/>
          <p14:tracePt t="56894" x="6211888" y="5389563"/>
          <p14:tracePt t="56895" x="6211888" y="5380038"/>
          <p14:tracePt t="56896" x="6200775" y="5380038"/>
          <p14:tracePt t="56899" x="6200775" y="5370513"/>
          <p14:tracePt t="56903" x="6191250" y="5359400"/>
          <p14:tracePt t="56911" x="6181725" y="5349875"/>
          <p14:tracePt t="56915" x="6170613" y="5349875"/>
          <p14:tracePt t="56917" x="6170613" y="5340350"/>
          <p14:tracePt t="56929" x="6161088" y="5340350"/>
          <p14:tracePt t="56947" x="6151563" y="5340350"/>
          <p14:tracePt t="56957" x="6140450" y="5340350"/>
          <p14:tracePt t="56963" x="6130925" y="5340350"/>
          <p14:tracePt t="56969" x="6130925" y="5329238"/>
          <p14:tracePt t="56972" x="6121400" y="5329238"/>
          <p14:tracePt t="56980" x="6110288" y="5319713"/>
          <p14:tracePt t="56986" x="6100763" y="5310188"/>
          <p14:tracePt t="56990" x="6091238" y="5299075"/>
          <p14:tracePt t="56994" x="6081713" y="5280025"/>
          <p14:tracePt t="56998" x="6081713" y="5268913"/>
          <p14:tracePt t="57000" x="6070600" y="5268913"/>
          <p14:tracePt t="57003" x="6070600" y="5259388"/>
          <p14:tracePt t="57003" x="6061075" y="5259388"/>
          <p14:tracePt t="57006" x="6051550" y="5238750"/>
          <p14:tracePt t="57010" x="6051550" y="5229225"/>
          <p14:tracePt t="57012" x="6040438" y="5219700"/>
          <p14:tracePt t="57014" x="6040438" y="5208588"/>
          <p14:tracePt t="57018" x="6030913" y="5199063"/>
          <p14:tracePt t="57020" x="6030913" y="5189538"/>
          <p14:tracePt t="57022" x="6021388" y="5178425"/>
          <p14:tracePt t="57024" x="6021388" y="5168900"/>
          <p14:tracePt t="57028" x="6010275" y="5159375"/>
          <p14:tracePt t="57030" x="6010275" y="5148263"/>
          <p14:tracePt t="57032" x="6010275" y="5138738"/>
          <p14:tracePt t="57034" x="6000750" y="5138738"/>
          <p14:tracePt t="57036" x="5991225" y="5127625"/>
          <p14:tracePt t="57040" x="5980113" y="5108575"/>
          <p14:tracePt t="57044" x="5980113" y="5097463"/>
          <p14:tracePt t="57046" x="5980113" y="5087938"/>
          <p14:tracePt t="57048" x="5970588" y="5087938"/>
          <p14:tracePt t="57050" x="5961063" y="5078413"/>
          <p14:tracePt t="57054" x="5961063" y="5067300"/>
          <p14:tracePt t="57056" x="5949950" y="5067300"/>
          <p14:tracePt t="57058" x="5949950" y="5057775"/>
          <p14:tracePt t="57060" x="5940425" y="5048250"/>
          <p14:tracePt t="57064" x="5940425" y="5037138"/>
          <p14:tracePt t="57066" x="5930900" y="5037138"/>
          <p14:tracePt t="57068" x="5919788" y="5027613"/>
          <p14:tracePt t="57072" x="5910263" y="5018088"/>
          <p14:tracePt t="57074" x="5910263" y="5006975"/>
          <p14:tracePt t="57076" x="5900738" y="5006975"/>
          <p14:tracePt t="57078" x="5889625" y="4997450"/>
          <p14:tracePt t="57081" x="5880100" y="4976813"/>
          <p14:tracePt t="57086" x="5870575" y="4967288"/>
          <p14:tracePt t="57089" x="5859463" y="4967288"/>
          <p14:tracePt t="57090" x="5849938" y="4957763"/>
          <p14:tracePt t="57094" x="5840413" y="4946650"/>
          <p14:tracePt t="57097" x="5829300" y="4937125"/>
          <p14:tracePt t="57098" x="5819775" y="4937125"/>
          <p14:tracePt t="57099" x="5819775" y="4927600"/>
          <p14:tracePt t="57101" x="5810250" y="4927600"/>
          <p14:tracePt t="57103" x="5799138" y="4927600"/>
          <p14:tracePt t="57106" x="5789613" y="4927600"/>
          <p14:tracePt t="57108" x="5789613" y="4916488"/>
          <p14:tracePt t="57110" x="5780088" y="4916488"/>
          <p14:tracePt t="57112" x="5780088" y="4906963"/>
          <p14:tracePt t="57114" x="5768975" y="4906963"/>
          <p14:tracePt t="57118" x="5759450" y="4906963"/>
          <p14:tracePt t="57120" x="5749925" y="4906963"/>
          <p14:tracePt t="57122" x="5738813" y="4906963"/>
          <p14:tracePt t="57125" x="5738813" y="4897438"/>
          <p14:tracePt t="57126" x="5729288" y="4897438"/>
          <p14:tracePt t="57129" x="5719763" y="4897438"/>
          <p14:tracePt t="57132" x="5708650" y="4897438"/>
          <p14:tracePt t="57133" x="5699125" y="4897438"/>
          <p14:tracePt t="57135" x="5689600" y="4897438"/>
          <p14:tracePt t="57139" x="5678488" y="4886325"/>
          <p14:tracePt t="57141" x="5668963" y="4886325"/>
          <p14:tracePt t="57144" x="5648325" y="4886325"/>
          <p14:tracePt t="57146" x="5638800" y="4876800"/>
          <p14:tracePt t="57148" x="5629275" y="4867275"/>
          <p14:tracePt t="57150" x="5608638" y="4867275"/>
          <p14:tracePt t="57152" x="5599113" y="4867275"/>
          <p14:tracePt t="57154" x="5588000" y="4856163"/>
          <p14:tracePt t="57156" x="5568950" y="4856163"/>
          <p14:tracePt t="57158" x="5557838" y="4846638"/>
          <p14:tracePt t="57160" x="5548313" y="4837113"/>
          <p14:tracePt t="57162" x="5527675" y="4837113"/>
          <p14:tracePt t="57164" x="5518150" y="4837113"/>
          <p14:tracePt t="57166" x="5508625" y="4826000"/>
          <p14:tracePt t="57168" x="5487988" y="4816475"/>
          <p14:tracePt t="57170" x="5478463" y="4816475"/>
          <p14:tracePt t="57172" x="5467350" y="4816475"/>
          <p14:tracePt t="57174" x="5457825" y="4806950"/>
          <p14:tracePt t="57176" x="5448300" y="4806950"/>
          <p14:tracePt t="57178" x="5437188" y="4806950"/>
          <p14:tracePt t="57180" x="5427663" y="4806950"/>
          <p14:tracePt t="57182" x="5427663" y="4795838"/>
          <p14:tracePt t="57184" x="5418138" y="4795838"/>
          <p14:tracePt t="57186" x="5407025" y="4795838"/>
          <p14:tracePt t="57190" x="5397500" y="4786313"/>
          <p14:tracePt t="57196" x="5387975" y="4786313"/>
          <p14:tracePt t="57204" x="5376863" y="4786313"/>
          <p14:tracePt t="57212" x="5367338" y="4786313"/>
          <p14:tracePt t="57232" x="5357813" y="4786313"/>
          <p14:tracePt t="57242" x="5346700" y="4786313"/>
          <p14:tracePt t="57248" x="5337175" y="4786313"/>
          <p14:tracePt t="57252" x="5327650" y="4786313"/>
          <p14:tracePt t="57256" x="5316538" y="4786313"/>
          <p14:tracePt t="57260" x="5307013" y="4786313"/>
          <p14:tracePt t="57264" x="5297488" y="4776788"/>
          <p14:tracePt t="57266" x="5286375" y="4776788"/>
          <p14:tracePt t="57270" x="5276850" y="4776788"/>
          <p14:tracePt t="57272" x="5267325" y="4776788"/>
          <p14:tracePt t="57274" x="5256213" y="4776788"/>
          <p14:tracePt t="57279" x="5246688" y="4776788"/>
          <p14:tracePt t="57280" x="5237163" y="4765675"/>
          <p14:tracePt t="57281" x="5226050" y="4765675"/>
          <p14:tracePt t="57283" x="5216525" y="4765675"/>
          <p14:tracePt t="57289" x="5207000" y="4765675"/>
          <p14:tracePt t="57290" x="5195888" y="4765675"/>
          <p14:tracePt t="57291" x="5186363" y="4765675"/>
          <p14:tracePt t="57294" x="5176838" y="4756150"/>
          <p14:tracePt t="57296" x="5165725" y="4756150"/>
          <p14:tracePt t="57298" x="5156200" y="4756150"/>
          <p14:tracePt t="57300" x="5146675" y="4756150"/>
          <p14:tracePt t="57302" x="5135563" y="4746625"/>
          <p14:tracePt t="57304" x="5116513" y="4746625"/>
          <p14:tracePt t="57306" x="5105400" y="4746625"/>
          <p14:tracePt t="57308" x="5095875" y="4746625"/>
          <p14:tracePt t="57310" x="5086350" y="4735513"/>
          <p14:tracePt t="57311" x="5075238" y="4735513"/>
          <p14:tracePt t="57314" x="5065713" y="4725988"/>
          <p14:tracePt t="57316" x="5045075" y="4725988"/>
          <p14:tracePt t="57317" x="5035550" y="4725988"/>
          <p14:tracePt t="57319" x="5026025" y="4725988"/>
          <p14:tracePt t="57322" x="5005388" y="4716463"/>
          <p14:tracePt t="57324" x="4995863" y="4705350"/>
          <p14:tracePt t="57326" x="4984750" y="4705350"/>
          <p14:tracePt t="57328" x="4965700" y="4705350"/>
          <p14:tracePt t="57330" x="4954588" y="4705350"/>
          <p14:tracePt t="57332" x="4945063" y="4695825"/>
          <p14:tracePt t="57334" x="4935538" y="4686300"/>
          <p14:tracePt t="57336" x="4924425" y="4686300"/>
          <p14:tracePt t="57339" x="4914900" y="4686300"/>
          <p14:tracePt t="57343" x="4894263" y="4675188"/>
          <p14:tracePt t="57347" x="4884738" y="4665663"/>
          <p14:tracePt t="57355" x="4875213" y="4665663"/>
          <p14:tracePt t="57359" x="4875213" y="4656138"/>
          <p14:tracePt t="57363" x="4864100" y="4656138"/>
          <p14:tracePt t="57403" x="4854575" y="4656138"/>
          <p14:tracePt t="57411" x="4845050" y="4656138"/>
          <p14:tracePt t="57413" x="4845050" y="4645025"/>
          <p14:tracePt t="57417" x="4833938" y="4645025"/>
          <p14:tracePt t="57419" x="4824413" y="4645025"/>
          <p14:tracePt t="57423" x="4814888" y="4645025"/>
          <p14:tracePt t="57427" x="4803775" y="4635500"/>
          <p14:tracePt t="57429" x="4803775" y="4625975"/>
          <p14:tracePt t="57431" x="4794250" y="4625975"/>
          <p14:tracePt t="57433" x="4784725" y="4625975"/>
          <p14:tracePt t="57437" x="4773613" y="4614863"/>
          <p14:tracePt t="57439" x="4764088" y="4614863"/>
          <p14:tracePt t="57441" x="4754563" y="4614863"/>
          <p14:tracePt t="57443" x="4754563" y="4605338"/>
          <p14:tracePt t="57445" x="4743450" y="4595813"/>
          <p14:tracePt t="57447" x="4733925" y="4595813"/>
          <p14:tracePt t="57449" x="4724400" y="4595813"/>
          <p14:tracePt t="57450" x="4724400" y="4584700"/>
          <p14:tracePt t="57453" x="4713288" y="4584700"/>
          <p14:tracePt t="57457" x="4713288" y="4575175"/>
          <p14:tracePt t="57459" x="4703763" y="4575175"/>
          <p14:tracePt t="57465" x="4694238" y="4575175"/>
          <p14:tracePt t="57469" x="4694238" y="4565650"/>
          <p14:tracePt t="57485" x="4683125" y="4565650"/>
          <p14:tracePt t="57523" x="4673600" y="4565650"/>
          <p14:tracePt t="57549" x="4664075" y="4565650"/>
          <p14:tracePt t="57569" x="4652963" y="4565650"/>
          <p14:tracePt t="57625" x="4643438" y="4565650"/>
          <p14:tracePt t="57633" x="4633913" y="4565650"/>
          <p14:tracePt t="58166" x="4622800" y="4565650"/>
          <p14:tracePt t="58173" x="4622800" y="4554538"/>
          <p14:tracePt t="58175" x="4613275" y="4554538"/>
          <p14:tracePt t="58179" x="4613275" y="4545013"/>
          <p14:tracePt t="58183" x="4603750" y="4545013"/>
          <p14:tracePt t="58185" x="4592638" y="4535488"/>
          <p14:tracePt t="58189" x="4592638" y="4524375"/>
          <p14:tracePt t="58191" x="4583113" y="4524375"/>
          <p14:tracePt t="58193" x="4583113" y="4514850"/>
          <p14:tracePt t="58195" x="4573588" y="4514850"/>
          <p14:tracePt t="58197" x="4573588" y="4505325"/>
          <p14:tracePt t="58199" x="4562475" y="4505325"/>
          <p14:tracePt t="58201" x="4552950" y="4494213"/>
          <p14:tracePt t="58205" x="4543425" y="4484688"/>
          <p14:tracePt t="58207" x="4543425" y="4475163"/>
          <p14:tracePt t="58209" x="4532313" y="4475163"/>
          <p14:tracePt t="58211" x="4522788" y="4464050"/>
          <p14:tracePt t="58214" x="4513263" y="4454525"/>
          <p14:tracePt t="58221" x="4502150" y="4445000"/>
          <p14:tracePt t="58225" x="4502150" y="4433888"/>
          <p14:tracePt t="58231" x="4492625" y="4433888"/>
          <p14:tracePt t="58237" x="4492625" y="4424363"/>
          <p14:tracePt t="58283" x="4483100" y="4424363"/>
          <p14:tracePt t="58293" x="4483100" y="4414838"/>
          <p14:tracePt t="58299" x="4471988" y="4403725"/>
          <p14:tracePt t="58303" x="4471988" y="4394200"/>
          <p14:tracePt t="58307" x="4462463" y="4394200"/>
          <p14:tracePt t="58309" x="4462463" y="4384675"/>
          <p14:tracePt t="58315" x="4452938" y="4373563"/>
          <p14:tracePt t="58321" x="4452938" y="4364038"/>
          <p14:tracePt t="58323" x="4441825" y="4354513"/>
          <p14:tracePt t="58329" x="4432300" y="4354513"/>
          <p14:tracePt t="58333" x="4432300" y="4343400"/>
          <p14:tracePt t="58339" x="4422775" y="4343400"/>
          <p14:tracePt t="58710" x="4422775" y="4333875"/>
          <p14:tracePt t="59065" x="4432300" y="4333875"/>
          <p14:tracePt t="59073" x="4432300" y="4324350"/>
          <p14:tracePt t="59081" x="4441825" y="4324350"/>
          <p14:tracePt t="59803" x="4452938" y="4324350"/>
          <p14:tracePt t="59811" x="4452938" y="4313238"/>
          <p14:tracePt t="62746" x="4462463" y="4313238"/>
          <p14:tracePt t="62752" x="4471988" y="4313238"/>
          <p14:tracePt t="62983" x="4462463" y="4313238"/>
          <p14:tracePt t="62995" x="4452938" y="4313238"/>
          <p14:tracePt t="63005" x="4441825" y="4313238"/>
          <p14:tracePt t="63011" x="4432300" y="4313238"/>
          <p14:tracePt t="63013" x="4432300" y="4303713"/>
          <p14:tracePt t="63021" x="4422775" y="4303713"/>
          <p14:tracePt t="63025" x="4422775" y="4294188"/>
          <p14:tracePt t="63029" x="4411663" y="4294188"/>
          <p14:tracePt t="63033" x="4402138" y="4283075"/>
          <p14:tracePt t="63037" x="4392613" y="4273550"/>
          <p14:tracePt t="63039" x="4392613" y="4264025"/>
          <p14:tracePt t="63041" x="4381500" y="4264025"/>
          <p14:tracePt t="63043" x="4381500" y="4252913"/>
          <p14:tracePt t="63045" x="4371975" y="4252913"/>
          <p14:tracePt t="63046" x="4362450" y="4233863"/>
          <p14:tracePt t="63048" x="4352925" y="4233863"/>
          <p14:tracePt t="63051" x="4341813" y="4213225"/>
          <p14:tracePt t="63053" x="4341813" y="4203700"/>
          <p14:tracePt t="63055" x="4322763" y="4192588"/>
          <p14:tracePt t="63057" x="4322763" y="4173538"/>
          <p14:tracePt t="63059" x="4302125" y="4162425"/>
          <p14:tracePt t="63061" x="4292600" y="4143375"/>
          <p14:tracePt t="63063" x="4281488" y="4122738"/>
          <p14:tracePt t="63065" x="4271963" y="4113213"/>
          <p14:tracePt t="63067" x="4262438" y="4092575"/>
          <p14:tracePt t="63069" x="4241800" y="4071938"/>
          <p14:tracePt t="63071" x="4241800" y="4052888"/>
          <p14:tracePt t="63073" x="4221163" y="4041775"/>
          <p14:tracePt t="63075" x="4221163" y="4011613"/>
          <p14:tracePt t="63077" x="4202113" y="4002088"/>
          <p14:tracePt t="63079" x="4191000" y="3981450"/>
          <p14:tracePt t="63081" x="4181475" y="3962400"/>
          <p14:tracePt t="63083" x="4171950" y="3951288"/>
          <p14:tracePt t="63085" x="4160838" y="3932238"/>
          <p14:tracePt t="63087" x="4141788" y="3911600"/>
          <p14:tracePt t="63089" x="4141788" y="3890963"/>
          <p14:tracePt t="63091" x="4121150" y="3871913"/>
          <p14:tracePt t="63093" x="4111625" y="3851275"/>
          <p14:tracePt t="63095" x="4111625" y="3830638"/>
          <p14:tracePt t="63097" x="4090988" y="3821113"/>
          <p14:tracePt t="63099" x="4090988" y="3800475"/>
          <p14:tracePt t="63101" x="4081463" y="3781425"/>
          <p14:tracePt t="63103" x="4070350" y="3760788"/>
          <p14:tracePt t="63105" x="4070350" y="3751263"/>
          <p14:tracePt t="63107" x="4060825" y="3721100"/>
          <p14:tracePt t="63109" x="4051300" y="3709988"/>
          <p14:tracePt t="63111" x="4040188" y="3700463"/>
          <p14:tracePt t="63113" x="4040188" y="3679825"/>
          <p14:tracePt t="63115" x="4030663" y="3670300"/>
          <p14:tracePt t="63117" x="4030663" y="3660775"/>
          <p14:tracePt t="63119" x="4021138" y="3640138"/>
          <p14:tracePt t="63121" x="4021138" y="3630613"/>
          <p14:tracePt t="63123" x="4021138" y="3619500"/>
          <p14:tracePt t="63125" x="4010025" y="3609975"/>
          <p14:tracePt t="63127" x="4010025" y="3600450"/>
          <p14:tracePt t="63129" x="4000500" y="3589338"/>
          <p14:tracePt t="63131" x="4000500" y="3579813"/>
          <p14:tracePt t="63133" x="4000500" y="3570288"/>
          <p14:tracePt t="63135" x="3990975" y="3559175"/>
          <p14:tracePt t="63139" x="3990975" y="3540125"/>
          <p14:tracePt t="63143" x="3979863" y="3529013"/>
          <p14:tracePt t="63145" x="3970338" y="3519488"/>
          <p14:tracePt t="63147" x="3970338" y="3509963"/>
          <p14:tracePt t="63151" x="3970338" y="3498850"/>
          <p14:tracePt t="63153" x="3960813" y="3489325"/>
          <p14:tracePt t="63157" x="3949700" y="3468688"/>
          <p14:tracePt t="63161" x="3949700" y="3459163"/>
          <p14:tracePt t="63163" x="3940175" y="3449638"/>
          <p14:tracePt t="63165" x="3930650" y="3438525"/>
          <p14:tracePt t="63169" x="3919538" y="3419475"/>
          <p14:tracePt t="63173" x="3910013" y="3408363"/>
          <p14:tracePt t="63175" x="3900488" y="3408363"/>
          <p14:tracePt t="63177" x="3900488" y="3398838"/>
          <p14:tracePt t="63179" x="3889375" y="3389313"/>
          <p14:tracePt t="63181" x="3889375" y="3378200"/>
          <p14:tracePt t="63183" x="3879850" y="3378200"/>
          <p14:tracePt t="63184" x="3879850" y="3368675"/>
          <p14:tracePt t="63186" x="3870325" y="3368675"/>
          <p14:tracePt t="63189" x="3859213" y="3359150"/>
          <p14:tracePt t="63193" x="3849688" y="3348038"/>
          <p14:tracePt t="63197" x="3840163" y="3338513"/>
          <p14:tracePt t="63199" x="3829050" y="3338513"/>
          <p14:tracePt t="63203" x="3819525" y="3328988"/>
          <p14:tracePt t="63209" x="3810000" y="3317875"/>
          <p14:tracePt t="63213" x="3810000" y="3308350"/>
          <p14:tracePt t="63215" x="3798888" y="3308350"/>
          <p14:tracePt t="63217" x="3789363" y="3308350"/>
          <p14:tracePt t="63223" x="3789363" y="3298825"/>
          <p14:tracePt t="63225" x="3779838" y="3298825"/>
          <p14:tracePt t="63233" x="3768725" y="3298825"/>
          <p14:tracePt t="63235" x="3768725" y="3287713"/>
          <p14:tracePt t="63245" x="3759200" y="3287713"/>
          <p14:tracePt t="63253" x="3749675" y="3278188"/>
          <p14:tracePt t="63257" x="3738563" y="3278188"/>
          <p14:tracePt t="63260" x="3738563" y="3268663"/>
          <p14:tracePt t="63263" x="3729038" y="3268663"/>
          <p14:tracePt t="63271" x="3719513" y="3257550"/>
          <p14:tracePt t="63279" x="3708400" y="3257550"/>
          <p14:tracePt t="63283" x="3698875" y="3257550"/>
          <p14:tracePt t="63285" x="3698875" y="3248025"/>
          <p14:tracePt t="63289" x="3689350" y="3248025"/>
          <p14:tracePt t="63295" x="3678238" y="3238500"/>
          <p14:tracePt t="63299" x="3678238" y="3227388"/>
          <p14:tracePt t="63301" x="3668713" y="3227388"/>
          <p14:tracePt t="63305" x="3659188" y="3227388"/>
          <p14:tracePt t="63313" x="3648075" y="3227388"/>
          <p14:tracePt t="63319" x="3648075" y="3217863"/>
          <p14:tracePt t="63321" x="3638550" y="3217863"/>
          <p14:tracePt t="63327" x="3629025" y="3217863"/>
          <p14:tracePt t="63331" x="3617913" y="3217863"/>
          <p14:tracePt t="63335" x="3617913" y="3208338"/>
          <p14:tracePt t="63338" x="3608388" y="3208338"/>
          <p14:tracePt t="63343" x="3598863" y="3208338"/>
          <p14:tracePt t="63349" x="3587750" y="3208338"/>
          <p14:tracePt t="63354" x="3578225" y="3208338"/>
          <p14:tracePt t="63360" x="3568700" y="3208338"/>
          <p14:tracePt t="63366" x="3557588" y="3208338"/>
          <p14:tracePt t="63372" x="3548063" y="3208338"/>
          <p14:tracePt t="63374" x="3538538" y="3208338"/>
          <p14:tracePt t="63378" x="3527425" y="3208338"/>
          <p14:tracePt t="63384" x="3517900" y="3208338"/>
          <p14:tracePt t="63390" x="3508375" y="3208338"/>
          <p14:tracePt t="63394" x="3497263" y="3208338"/>
          <p14:tracePt t="63408" x="3487738" y="3208338"/>
          <p14:tracePt t="63448" x="3478213" y="3208338"/>
          <p14:tracePt t="63452" x="3478213" y="3197225"/>
          <p14:tracePt t="63460" x="3467100" y="3197225"/>
          <p14:tracePt t="63464" x="3467100" y="3187700"/>
          <p14:tracePt t="63468" x="3457575" y="3187700"/>
          <p14:tracePt t="63482" x="3448050" y="3187700"/>
          <p14:tracePt t="63489" x="3448050" y="3178175"/>
          <p14:tracePt t="63492" x="3436938" y="3178175"/>
          <p14:tracePt t="63504" x="3427413" y="3178175"/>
          <p14:tracePt t="63512" x="3427413" y="3167063"/>
          <p14:tracePt t="63516" x="3417888" y="3167063"/>
          <p14:tracePt t="63520" x="3406775" y="3167063"/>
          <p14:tracePt t="63526" x="3397250" y="3157538"/>
          <p14:tracePt t="63532" x="3387725" y="3157538"/>
          <p14:tracePt t="63536" x="3387725" y="3148013"/>
          <p14:tracePt t="63538" x="3376613" y="3148013"/>
          <p14:tracePt t="63540" x="3367088" y="3136900"/>
          <p14:tracePt t="63544" x="3357563" y="3136900"/>
          <p14:tracePt t="63546" x="3346450" y="3127375"/>
          <p14:tracePt t="63548" x="3336925" y="3127375"/>
          <p14:tracePt t="63552" x="3327400" y="3127375"/>
          <p14:tracePt t="63554" x="3316288" y="3117850"/>
          <p14:tracePt t="63556" x="3316288" y="3106738"/>
          <p14:tracePt t="63558" x="3297238" y="3106738"/>
          <p14:tracePt t="63562" x="3276600" y="3097213"/>
          <p14:tracePt t="63564" x="3267075" y="3097213"/>
          <p14:tracePt t="63568" x="3255963" y="3087688"/>
          <p14:tracePt t="63570" x="3246438" y="3087688"/>
          <p14:tracePt t="63572" x="3236913" y="3087688"/>
          <p14:tracePt t="63574" x="3225800" y="3076575"/>
          <p14:tracePt t="63576" x="3216275" y="3076575"/>
          <p14:tracePt t="63578" x="3216275" y="3067050"/>
          <p14:tracePt t="63580" x="3206750" y="3067050"/>
          <p14:tracePt t="63584" x="3195638" y="3057525"/>
          <p14:tracePt t="63588" x="3186113" y="3057525"/>
          <p14:tracePt t="63591" x="3176588" y="3057525"/>
          <p14:tracePt t="63594" x="3165475" y="3046413"/>
          <p14:tracePt t="63600" x="3155950" y="3036888"/>
          <p14:tracePt t="63604" x="3146425" y="3036888"/>
          <p14:tracePt t="63606" x="3135313" y="3036888"/>
          <p14:tracePt t="63614" x="3125788" y="3036888"/>
          <p14:tracePt t="63616" x="3125788" y="3027363"/>
          <p14:tracePt t="63618" x="3116263" y="3027363"/>
          <p14:tracePt t="63624" x="3105150" y="3027363"/>
          <p14:tracePt t="63628" x="3095625" y="3027363"/>
          <p14:tracePt t="63632" x="3086100" y="3027363"/>
          <p14:tracePt t="63636" x="3074988" y="3027363"/>
          <p14:tracePt t="63638" x="3074988" y="3016250"/>
          <p14:tracePt t="63642" x="3055938" y="3016250"/>
          <p14:tracePt t="63646" x="3044825" y="3016250"/>
          <p14:tracePt t="63650" x="3025775" y="3016250"/>
          <p14:tracePt t="63652" x="3025775" y="3006725"/>
          <p14:tracePt t="63654" x="3014663" y="3006725"/>
          <p14:tracePt t="63656" x="3005138" y="3006725"/>
          <p14:tracePt t="63660" x="2995613" y="2997200"/>
          <p14:tracePt t="63662" x="2984500" y="2997200"/>
          <p14:tracePt t="63664" x="2974975" y="2997200"/>
          <p14:tracePt t="63666" x="2965450" y="2997200"/>
          <p14:tracePt t="63668" x="2954338" y="2997200"/>
          <p14:tracePt t="63670" x="2944813" y="2986088"/>
          <p14:tracePt t="63674" x="2924175" y="2986088"/>
          <p14:tracePt t="63678" x="2914650" y="2976563"/>
          <p14:tracePt t="63680" x="2905125" y="2976563"/>
          <p14:tracePt t="63682" x="2894013" y="2976563"/>
          <p14:tracePt t="63684" x="2884488" y="2976563"/>
          <p14:tracePt t="63686" x="2884488" y="2967038"/>
          <p14:tracePt t="63688" x="2863850" y="2967038"/>
          <p14:tracePt t="63692" x="2854325" y="2955925"/>
          <p14:tracePt t="63694" x="2844800" y="2955925"/>
          <p14:tracePt t="63696" x="2833688" y="2955925"/>
          <p14:tracePt t="63700" x="2824163" y="2955925"/>
          <p14:tracePt t="63702" x="2824163" y="2946400"/>
          <p14:tracePt t="63704" x="2814638" y="2946400"/>
          <p14:tracePt t="63706" x="2803525" y="2946400"/>
          <p14:tracePt t="63710" x="2794000" y="2946400"/>
          <p14:tracePt t="63715" x="2784475" y="2936875"/>
          <p14:tracePt t="63721" x="2773363" y="2936875"/>
          <p14:tracePt t="63730" x="2763838" y="2936875"/>
          <p14:tracePt t="63733" x="2763838" y="2925763"/>
          <p14:tracePt t="63737" x="2754313" y="2916238"/>
          <p14:tracePt t="63743" x="2743200" y="2916238"/>
          <p14:tracePt t="63747" x="2743200" y="2906713"/>
          <p14:tracePt t="63751" x="2733675" y="2906713"/>
          <p14:tracePt t="63755" x="2733675" y="2895600"/>
          <p14:tracePt t="63757" x="2724150" y="2895600"/>
          <p14:tracePt t="63763" x="2713038" y="2895600"/>
          <p14:tracePt t="63771" x="2713038" y="2886075"/>
          <p14:tracePt t="63789" x="2713038" y="2876550"/>
          <p14:tracePt t="63799" x="2703513" y="2876550"/>
          <p14:tracePt t="63819" x="2703513" y="2865438"/>
          <p14:tracePt t="63823" x="2693988" y="2865438"/>
          <p14:tracePt t="63839" x="2682875" y="2855913"/>
          <p14:tracePt t="63843" x="2673350" y="2855913"/>
          <p14:tracePt t="63849" x="2673350" y="2846388"/>
          <p14:tracePt t="63855" x="2663825" y="2835275"/>
          <p14:tracePt t="63891" x="2652713" y="2835275"/>
          <p14:tracePt t="63919" x="2652713" y="2825750"/>
          <p14:tracePt t="63937" x="2643188" y="2825750"/>
          <p14:tracePt t="63943" x="2633663" y="2825750"/>
          <p14:tracePt t="63955" x="2622550" y="2825750"/>
          <p14:tracePt t="63959" x="2622550" y="2816225"/>
          <p14:tracePt t="63969" x="2613025" y="2816225"/>
          <p14:tracePt t="63985" x="2603500" y="2816225"/>
          <p14:tracePt t="63993" x="2593975" y="2816225"/>
          <p14:tracePt t="64003" x="2582863" y="2816225"/>
          <p14:tracePt t="64013" x="2573338" y="2816225"/>
          <p14:tracePt t="64021" x="2563813" y="2816225"/>
          <p14:tracePt t="64025" x="2552700" y="2816225"/>
          <p14:tracePt t="64033" x="2543175" y="2816225"/>
          <p14:tracePt t="64039" x="2533650" y="2816225"/>
          <p14:tracePt t="64047" x="2522538" y="2816225"/>
          <p14:tracePt t="64055" x="2513013" y="2816225"/>
          <p14:tracePt t="64059" x="2503488" y="2816225"/>
          <p14:tracePt t="64063" x="2503488" y="2805113"/>
          <p14:tracePt t="64066" x="2492375" y="2805113"/>
          <p14:tracePt t="64072" x="2482850" y="2805113"/>
          <p14:tracePt t="64081" x="2473325" y="2805113"/>
          <p14:tracePt t="64086" x="2462213" y="2805113"/>
          <p14:tracePt t="64090" x="2462213" y="2795588"/>
          <p14:tracePt t="64093" x="2452688" y="2795588"/>
          <p14:tracePt t="64102" x="2443163" y="2795588"/>
          <p14:tracePt t="64110" x="2432050" y="2795588"/>
          <p14:tracePt t="64116" x="2422525" y="2795588"/>
          <p14:tracePt t="64123" x="2413000" y="2795588"/>
          <p14:tracePt t="64134" x="2401888" y="2795588"/>
          <p14:tracePt t="64144" x="2392363" y="2795588"/>
          <p14:tracePt t="64150" x="2382838" y="2795588"/>
          <p14:tracePt t="64166" x="2371725" y="2795588"/>
          <p14:tracePt t="64182" x="2362200" y="2795588"/>
          <p14:tracePt t="64190" x="2362200" y="2786063"/>
          <p14:tracePt t="64203" x="2352675" y="2786063"/>
          <p14:tracePt t="64245" x="2341563" y="2786063"/>
          <p14:tracePt t="65024" x="2352675" y="2786063"/>
          <p14:tracePt t="65042" x="2362200" y="2786063"/>
          <p14:tracePt t="65052" x="2371725" y="2786063"/>
          <p14:tracePt t="65058" x="2382838" y="2786063"/>
          <p14:tracePt t="65062" x="2392363" y="2786063"/>
          <p14:tracePt t="65068" x="2401888" y="2786063"/>
          <p14:tracePt t="65074" x="2413000" y="2786063"/>
          <p14:tracePt t="65080" x="2422525" y="2786063"/>
          <p14:tracePt t="65081" x="2432050" y="2786063"/>
          <p14:tracePt t="65087" x="2443163" y="2786063"/>
          <p14:tracePt t="65096" x="2452688" y="2786063"/>
          <p14:tracePt t="65104" x="2462213" y="2786063"/>
          <p14:tracePt t="65108" x="2473325" y="2786063"/>
          <p14:tracePt t="65117" x="2482850" y="2786063"/>
          <p14:tracePt t="65134" x="2492375" y="2786063"/>
          <p14:tracePt t="65263" x="2482850" y="2786063"/>
          <p14:tracePt t="65291" x="2473325" y="2786063"/>
          <p14:tracePt t="65327" x="2462213" y="2786063"/>
          <p14:tracePt t="65349" x="2452688" y="2786063"/>
          <p14:tracePt t="65376" x="2443163" y="2786063"/>
          <p14:tracePt t="65399" x="2432050" y="2786063"/>
          <p14:tracePt t="65413" x="2422525" y="2786063"/>
          <p14:tracePt t="65427" x="2413000" y="2786063"/>
          <p14:tracePt t="65438" x="2401888" y="2786063"/>
          <p14:tracePt t="65449" x="2392363" y="2786063"/>
          <p14:tracePt t="65458" x="2382838" y="2786063"/>
          <p14:tracePt t="65479" x="2371725" y="2786063"/>
          <p14:tracePt t="65559" x="2382838" y="2786063"/>
          <p14:tracePt t="65562" x="2392363" y="2786063"/>
          <p14:tracePt t="65568" x="2401888" y="2786063"/>
          <p14:tracePt t="65572" x="2413000" y="2786063"/>
          <p14:tracePt t="65577" x="2422525" y="2786063"/>
          <p14:tracePt t="65579" x="2432050" y="2786063"/>
          <p14:tracePt t="65585" x="2443163" y="2786063"/>
          <p14:tracePt t="65599" x="2452688" y="2786063"/>
          <p14:tracePt t="65712" x="2443163" y="2786063"/>
          <p14:tracePt t="66011" x="2432050" y="2786063"/>
          <p14:tracePt t="66027" x="2422525" y="2786063"/>
          <p14:tracePt t="66039" x="2413000" y="2786063"/>
          <p14:tracePt t="66051" x="2401888" y="2786063"/>
          <p14:tracePt t="66063" x="2392363" y="2786063"/>
          <p14:tracePt t="66071" x="2382838" y="2786063"/>
          <p14:tracePt t="66087" x="2371725" y="2786063"/>
          <p14:tracePt t="66103" x="2362200" y="2786063"/>
          <p14:tracePt t="66117" x="2352675" y="2786063"/>
          <p14:tracePt t="66123" x="2341563" y="2786063"/>
          <p14:tracePt t="66135" x="2332038" y="2786063"/>
          <p14:tracePt t="66145" x="2322513" y="2786063"/>
          <p14:tracePt t="66159" x="2311400" y="2786063"/>
          <p14:tracePt t="66167" x="2301875" y="2786063"/>
          <p14:tracePt t="66187" x="2292350" y="2786063"/>
          <p14:tracePt t="66209" x="2281238" y="2786063"/>
          <p14:tracePt t="66268" x="2271713" y="2786063"/>
          <p14:tracePt t="66284" x="2262188" y="2786063"/>
          <p14:tracePt t="66382" x="2271713" y="2786063"/>
          <p14:tracePt t="66390" x="2281238" y="2786063"/>
          <p14:tracePt t="66397" x="2292350" y="2786063"/>
          <p14:tracePt t="66400" x="2301875" y="2786063"/>
          <p14:tracePt t="66405" x="2311400" y="2786063"/>
          <p14:tracePt t="66409" x="2322513" y="2786063"/>
          <p14:tracePt t="66412" x="2332038" y="2786063"/>
          <p14:tracePt t="66414" x="2341563" y="2786063"/>
          <p14:tracePt t="66418" x="2352675" y="2786063"/>
          <p14:tracePt t="66423" x="2362200" y="2786063"/>
          <p14:tracePt t="66426" x="2371725" y="2786063"/>
          <p14:tracePt t="66428" x="2382838" y="2786063"/>
          <p14:tracePt t="66430" x="2392363" y="2786063"/>
          <p14:tracePt t="66434" x="2401888" y="2786063"/>
          <p14:tracePt t="66439" x="2413000" y="2786063"/>
          <p14:tracePt t="66441" x="2422525" y="2786063"/>
          <p14:tracePt t="66444" x="2432050" y="2786063"/>
          <p14:tracePt t="66446" x="2443163" y="2786063"/>
          <p14:tracePt t="66448" x="2452688" y="2786063"/>
          <p14:tracePt t="66450" x="2462213" y="2786063"/>
          <p14:tracePt t="66454" x="2473325" y="2786063"/>
          <p14:tracePt t="66459" x="2482850" y="2786063"/>
          <p14:tracePt t="66460" x="2492375" y="2786063"/>
          <p14:tracePt t="66462" x="2503488" y="2786063"/>
          <p14:tracePt t="66466" x="2513013" y="2786063"/>
          <p14:tracePt t="66468" x="2522538" y="2786063"/>
          <p14:tracePt t="66470" x="2533650" y="2786063"/>
          <p14:tracePt t="66474" x="2543175" y="2786063"/>
          <p14:tracePt t="66476" x="2563813" y="2786063"/>
          <p14:tracePt t="66480" x="2573338" y="2786063"/>
          <p14:tracePt t="66482" x="2582863" y="2786063"/>
          <p14:tracePt t="66484" x="2593975" y="2786063"/>
          <p14:tracePt t="66486" x="2603500" y="2786063"/>
          <p14:tracePt t="66489" x="2613025" y="2786063"/>
          <p14:tracePt t="66491" x="2622550" y="2786063"/>
          <p14:tracePt t="66493" x="2633663" y="2786063"/>
          <p14:tracePt t="66496" x="2652713" y="2786063"/>
          <p14:tracePt t="66500" x="2663825" y="2786063"/>
          <p14:tracePt t="66502" x="2673350" y="2786063"/>
          <p14:tracePt t="66505" x="2682875" y="2786063"/>
          <p14:tracePt t="66507" x="2693988" y="2786063"/>
          <p14:tracePt t="66510" x="2713038" y="2786063"/>
          <p14:tracePt t="66514" x="2724150" y="2786063"/>
          <p14:tracePt t="66518" x="2733675" y="2786063"/>
          <p14:tracePt t="66521" x="2743200" y="2786063"/>
          <p14:tracePt t="66523" x="2754313" y="2786063"/>
          <p14:tracePt t="66526" x="2763838" y="2786063"/>
          <p14:tracePt t="66530" x="2773363" y="2786063"/>
          <p14:tracePt t="66534" x="2794000" y="2786063"/>
          <p14:tracePt t="66540" x="2803525" y="2786063"/>
          <p14:tracePt t="66544" x="2814638" y="2786063"/>
          <p14:tracePt t="66548" x="2824163" y="2786063"/>
          <p14:tracePt t="66557" x="2833688" y="2786063"/>
          <p14:tracePt t="66567" x="2844800" y="2786063"/>
          <p14:tracePt t="66626" x="2854325" y="2786063"/>
          <p14:tracePt t="66633" x="2863850" y="2786063"/>
          <p14:tracePt t="66642" x="2874963" y="2786063"/>
          <p14:tracePt t="66648" x="2884488" y="2786063"/>
          <p14:tracePt t="66657" x="2894013" y="2786063"/>
          <p14:tracePt t="66662" x="2905125" y="2786063"/>
          <p14:tracePt t="66664" x="2914650" y="2786063"/>
          <p14:tracePt t="66670" x="2924175" y="2786063"/>
          <p14:tracePt t="66675" x="2944813" y="2786063"/>
          <p14:tracePt t="66678" x="2954338" y="2786063"/>
          <p14:tracePt t="66682" x="2974975" y="2786063"/>
          <p14:tracePt t="66686" x="2984500" y="2786063"/>
          <p14:tracePt t="66689" x="3005138" y="2786063"/>
          <p14:tracePt t="66691" x="3014663" y="2795588"/>
          <p14:tracePt t="66693" x="3025775" y="2795588"/>
          <p14:tracePt t="66695" x="3035300" y="2795588"/>
          <p14:tracePt t="66697" x="3044825" y="2795588"/>
          <p14:tracePt t="66699" x="3055938" y="2795588"/>
          <p14:tracePt t="66701" x="3074988" y="2795588"/>
          <p14:tracePt t="66703" x="3086100" y="2795588"/>
          <p14:tracePt t="66705" x="3095625" y="2795588"/>
          <p14:tracePt t="66707" x="3105150" y="2795588"/>
          <p14:tracePt t="66708" x="3125788" y="2795588"/>
          <p14:tracePt t="66711" x="3135313" y="2795588"/>
          <p14:tracePt t="66712" x="3146425" y="2805113"/>
          <p14:tracePt t="66715" x="3165475" y="2805113"/>
          <p14:tracePt t="66716" x="3176588" y="2805113"/>
          <p14:tracePt t="66719" x="3186113" y="2805113"/>
          <p14:tracePt t="66721" x="3206750" y="2816225"/>
          <p14:tracePt t="66723" x="3216275" y="2816225"/>
          <p14:tracePt t="66726" x="3225800" y="2816225"/>
          <p14:tracePt t="66727" x="3236913" y="2816225"/>
          <p14:tracePt t="66729" x="3255963" y="2816225"/>
          <p14:tracePt t="66734" x="3286125" y="2816225"/>
          <p14:tracePt t="66741" x="3306763" y="2816225"/>
          <p14:tracePt t="66743" x="3316288" y="2825750"/>
          <p14:tracePt t="66748" x="3327400" y="2825750"/>
          <p14:tracePt t="66751" x="3336925" y="2825750"/>
          <p14:tracePt t="66753" x="3346450" y="2825750"/>
          <p14:tracePt t="66759" x="3357563" y="2825750"/>
          <p14:tracePt t="66765" x="3367088" y="2825750"/>
          <p14:tracePt t="66772" x="3376613" y="2825750"/>
          <p14:tracePt t="66776" x="3387725" y="2825750"/>
          <p14:tracePt t="66783" x="3397250" y="2825750"/>
          <p14:tracePt t="66795" x="3406775" y="2825750"/>
          <p14:tracePt t="66806" x="3417888" y="2825750"/>
          <p14:tracePt t="66815" x="3427413" y="2825750"/>
          <p14:tracePt t="66822" x="3436938" y="2825750"/>
          <p14:tracePt t="66831" x="3448050" y="2825750"/>
          <p14:tracePt t="66845" x="3457575" y="2825750"/>
          <p14:tracePt t="66861" x="3467100" y="2825750"/>
          <p14:tracePt t="66873" x="3478213" y="2825750"/>
          <p14:tracePt t="66895" x="3487738" y="2825750"/>
          <p14:tracePt t="66917" x="3497263" y="2825750"/>
          <p14:tracePt t="66937" x="3508375" y="2825750"/>
          <p14:tracePt t="66945" x="3517900" y="2825750"/>
          <p14:tracePt t="66956" x="3527425" y="2825750"/>
          <p14:tracePt t="66963" x="3538538" y="2825750"/>
          <p14:tracePt t="66969" x="3548063" y="2825750"/>
          <p14:tracePt t="66974" x="3557588" y="2825750"/>
          <p14:tracePt t="66978" x="3568700" y="2825750"/>
          <p14:tracePt t="66981" x="3578225" y="2825750"/>
          <p14:tracePt t="66988" x="3587750" y="2825750"/>
          <p14:tracePt t="66990" x="3598863" y="2825750"/>
          <p14:tracePt t="66993" x="3608388" y="2825750"/>
          <p14:tracePt t="67000" x="3617913" y="2825750"/>
          <p14:tracePt t="67006" x="3629025" y="2825750"/>
          <p14:tracePt t="67007" x="3638550" y="2825750"/>
          <p14:tracePt t="67013" x="3648075" y="2825750"/>
          <p14:tracePt t="67021" x="3659188" y="2825750"/>
          <p14:tracePt t="67033" x="3668713" y="2825750"/>
          <p14:tracePt t="67040" x="3678238" y="2825750"/>
          <p14:tracePt t="67059" x="3689350" y="2825750"/>
          <p14:tracePt t="67077" x="3698875" y="2825750"/>
          <p14:tracePt t="67097" x="3708400" y="2825750"/>
          <p14:tracePt t="67104" x="3719513" y="2825750"/>
          <p14:tracePt t="67133" x="3729038" y="2825750"/>
          <p14:tracePt t="67164" x="3738563" y="2825750"/>
          <p14:tracePt t="67326" x="3729038" y="2825750"/>
          <p14:tracePt t="67339" x="3719513" y="2825750"/>
          <p14:tracePt t="67344" x="3708400" y="2825750"/>
          <p14:tracePt t="67357" x="3698875" y="2825750"/>
          <p14:tracePt t="67370" x="3689350" y="2825750"/>
          <p14:tracePt t="67383" x="3678238" y="2825750"/>
          <p14:tracePt t="67391" x="3668713" y="2835275"/>
          <p14:tracePt t="67396" x="3668713" y="2846388"/>
          <p14:tracePt t="67402" x="3659188" y="2846388"/>
          <p14:tracePt t="67404" x="3659188" y="2855913"/>
          <p14:tracePt t="67412" x="3648075" y="2865438"/>
          <p14:tracePt t="67420" x="3648075" y="2876550"/>
          <p14:tracePt t="67423" x="3648075" y="2886075"/>
          <p14:tracePt t="67427" x="3638550" y="2886075"/>
          <p14:tracePt t="67428" x="3638550" y="2895600"/>
          <p14:tracePt t="67430" x="3629025" y="2895600"/>
          <p14:tracePt t="67432" x="3629025" y="2906713"/>
          <p14:tracePt t="67436" x="3629025" y="2916238"/>
          <p14:tracePt t="67439" x="3617913" y="2916238"/>
          <p14:tracePt t="67441" x="3617913" y="2936875"/>
          <p14:tracePt t="67443" x="3617913" y="2946400"/>
          <p14:tracePt t="67444" x="3608388" y="2955925"/>
          <p14:tracePt t="67448" x="3598863" y="2967038"/>
          <p14:tracePt t="67450" x="3598863" y="2986088"/>
          <p14:tracePt t="67452" x="3598863" y="3006725"/>
          <p14:tracePt t="67454" x="3598863" y="3016250"/>
          <p14:tracePt t="67457" x="3587750" y="3036888"/>
          <p14:tracePt t="67459" x="3587750" y="3067050"/>
          <p14:tracePt t="67461" x="3578225" y="3087688"/>
          <p14:tracePt t="67463" x="3578225" y="3106738"/>
          <p14:tracePt t="67464" x="3568700" y="3136900"/>
          <p14:tracePt t="67467" x="3568700" y="3157538"/>
          <p14:tracePt t="67468" x="3568700" y="3187700"/>
          <p14:tracePt t="67473" x="3557588" y="3238500"/>
          <p14:tracePt t="67477" x="3548063" y="3298825"/>
          <p14:tracePt t="67479" x="3538538" y="3338513"/>
          <p14:tracePt t="67480" x="3538538" y="3368675"/>
          <p14:tracePt t="67484" x="3538538" y="3408363"/>
          <p14:tracePt t="67485" x="3527425" y="3438525"/>
          <p14:tracePt t="67487" x="3517900" y="3479800"/>
          <p14:tracePt t="67490" x="3517900" y="3509963"/>
          <p14:tracePt t="67492" x="3508375" y="3540125"/>
          <p14:tracePt t="67493" x="3497263" y="3589338"/>
          <p14:tracePt t="67495" x="3497263" y="3619500"/>
          <p14:tracePt t="67497" x="3487738" y="3649663"/>
          <p14:tracePt t="67499" x="3478213" y="3690938"/>
          <p14:tracePt t="67501" x="3467100" y="3709988"/>
          <p14:tracePt t="67503" x="3457575" y="3740150"/>
          <p14:tracePt t="67506" x="3457575" y="3790950"/>
          <p14:tracePt t="67508" x="3436938" y="3821113"/>
          <p14:tracePt t="67509" x="3427413" y="3851275"/>
          <p14:tracePt t="67511" x="3417888" y="3881438"/>
          <p14:tracePt t="67513" x="3406775" y="3911600"/>
          <p14:tracePt t="67516" x="3397250" y="3951288"/>
          <p14:tracePt t="67517" x="3387725" y="3981450"/>
          <p14:tracePt t="67519" x="3376613" y="4011613"/>
          <p14:tracePt t="67521" x="3367088" y="4041775"/>
          <p14:tracePt t="67524" x="3357563" y="4062413"/>
          <p14:tracePt t="67526" x="3346450" y="4092575"/>
          <p14:tracePt t="67527" x="3336925" y="4113213"/>
          <p14:tracePt t="67529" x="3336925" y="4152900"/>
          <p14:tracePt t="67531" x="3327400" y="4162425"/>
          <p14:tracePt t="67533" x="3316288" y="4183063"/>
          <p14:tracePt t="67535" x="3316288" y="4192588"/>
          <p14:tracePt t="67537" x="3316288" y="4213225"/>
          <p14:tracePt t="67540" x="3306763" y="4222750"/>
          <p14:tracePt t="67541" x="3306763" y="4233863"/>
          <p14:tracePt t="67544" x="3297238" y="4243388"/>
          <p14:tracePt t="67545" x="3297238" y="4252913"/>
          <p14:tracePt t="67547" x="3297238" y="4264025"/>
          <p14:tracePt t="67553" x="3297238" y="4273550"/>
          <p14:tracePt t="67558" x="3286125" y="4273550"/>
          <p14:tracePt t="67561" x="3286125" y="4283075"/>
          <p14:tracePt t="67570" x="3286125" y="4294188"/>
          <p14:tracePt t="67589" x="3276600" y="4294188"/>
          <p14:tracePt t="67592" x="3276600" y="4303713"/>
          <p14:tracePt t="67597" x="3267075" y="4303713"/>
          <p14:tracePt t="67599" x="3255963" y="4303713"/>
          <p14:tracePt t="67602" x="3255963" y="4313238"/>
          <p14:tracePt t="67606" x="3246438" y="4313238"/>
          <p14:tracePt t="67608" x="3246438" y="4324350"/>
          <p14:tracePt t="67610" x="3236913" y="4333875"/>
          <p14:tracePt t="67613" x="3225800" y="4333875"/>
          <p14:tracePt t="67615" x="3216275" y="4333875"/>
          <p14:tracePt t="67617" x="3216275" y="4343400"/>
          <p14:tracePt t="67619" x="3206750" y="4343400"/>
          <p14:tracePt t="67622" x="3195638" y="4354513"/>
          <p14:tracePt t="67624" x="3186113" y="4354513"/>
          <p14:tracePt t="67627" x="3176588" y="4364038"/>
          <p14:tracePt t="67629" x="3165475" y="4373563"/>
          <p14:tracePt t="67631" x="3155950" y="4373563"/>
          <p14:tracePt t="67633" x="3146425" y="4384675"/>
          <p14:tracePt t="67635" x="3135313" y="4384675"/>
          <p14:tracePt t="67637" x="3125788" y="4403725"/>
          <p14:tracePt t="67639" x="3116263" y="4403725"/>
          <p14:tracePt t="67642" x="3105150" y="4414838"/>
          <p14:tracePt t="67643" x="3086100" y="4433888"/>
          <p14:tracePt t="67645" x="3074988" y="4433888"/>
          <p14:tracePt t="67647" x="3065463" y="4445000"/>
          <p14:tracePt t="67650" x="3035300" y="4454525"/>
          <p14:tracePt t="67651" x="3025775" y="4464050"/>
          <p14:tracePt t="67653" x="3014663" y="4475163"/>
          <p14:tracePt t="67656" x="2995613" y="4494213"/>
          <p14:tracePt t="67657" x="2984500" y="4505325"/>
          <p14:tracePt t="67659" x="2965450" y="4514850"/>
          <p14:tracePt t="67661" x="2954338" y="4524375"/>
          <p14:tracePt t="67664" x="2935288" y="4545013"/>
          <p14:tracePt t="67666" x="2924175" y="4554538"/>
          <p14:tracePt t="67668" x="2914650" y="4565650"/>
          <p14:tracePt t="67670" x="2894013" y="4575175"/>
          <p14:tracePt t="67672" x="2894013" y="4584700"/>
          <p14:tracePt t="67674" x="2874963" y="4595813"/>
          <p14:tracePt t="67675" x="2874963" y="4605338"/>
          <p14:tracePt t="67677" x="2863850" y="4614863"/>
          <p14:tracePt t="67680" x="2854325" y="4625975"/>
          <p14:tracePt t="67682" x="2844800" y="4625975"/>
          <p14:tracePt t="67683" x="2844800" y="4635500"/>
          <p14:tracePt t="67685" x="2833688" y="4645025"/>
          <p14:tracePt t="67687" x="2824163" y="4645025"/>
          <p14:tracePt t="67690" x="2824163" y="4656138"/>
          <p14:tracePt t="67692" x="2814638" y="4656138"/>
          <p14:tracePt t="67694" x="2803525" y="4665663"/>
          <p14:tracePt t="67696" x="2794000" y="4675188"/>
          <p14:tracePt t="67699" x="2784475" y="4686300"/>
          <p14:tracePt t="67703" x="2773363" y="4686300"/>
          <p14:tracePt t="67708" x="2763838" y="4695825"/>
          <p14:tracePt t="67709" x="2754313" y="4695825"/>
          <p14:tracePt t="67714" x="2743200" y="4695825"/>
          <p14:tracePt t="67716" x="2733675" y="4705350"/>
          <p14:tracePt t="67718" x="2724150" y="4716463"/>
          <p14:tracePt t="67721" x="2713038" y="4716463"/>
          <p14:tracePt t="67724" x="2703513" y="4716463"/>
          <p14:tracePt t="67726" x="2693988" y="4725988"/>
          <p14:tracePt t="67728" x="2682875" y="4725988"/>
          <p14:tracePt t="67730" x="2673350" y="4725988"/>
          <p14:tracePt t="67731" x="2663825" y="4735513"/>
          <p14:tracePt t="67733" x="2652713" y="4735513"/>
          <p14:tracePt t="67735" x="2643188" y="4746625"/>
          <p14:tracePt t="67737" x="2633663" y="4746625"/>
          <p14:tracePt t="67740" x="2622550" y="4746625"/>
          <p14:tracePt t="67742" x="2613025" y="4746625"/>
          <p14:tracePt t="67743" x="2593975" y="4756150"/>
          <p14:tracePt t="67747" x="2582863" y="4765675"/>
          <p14:tracePt t="67749" x="2563813" y="4765675"/>
          <p14:tracePt t="67753" x="2552700" y="4765675"/>
          <p14:tracePt t="67758" x="2533650" y="4776788"/>
          <p14:tracePt t="67761" x="2522538" y="4776788"/>
          <p14:tracePt t="67765" x="2513013" y="4776788"/>
          <p14:tracePt t="67767" x="2503488" y="4776788"/>
          <p14:tracePt t="67773" x="2492375" y="4786313"/>
          <p14:tracePt t="67776" x="2482850" y="4786313"/>
          <p14:tracePt t="67779" x="2473325" y="4786313"/>
          <p14:tracePt t="67783" x="2462213" y="4795838"/>
          <p14:tracePt t="67785" x="2452688" y="4795838"/>
          <p14:tracePt t="67787" x="2443163" y="4795838"/>
          <p14:tracePt t="67790" x="2443163" y="4806950"/>
          <p14:tracePt t="67792" x="2432050" y="4806950"/>
          <p14:tracePt t="67793" x="2422525" y="4806950"/>
          <p14:tracePt t="67795" x="2413000" y="4806950"/>
          <p14:tracePt t="67799" x="2401888" y="4816475"/>
          <p14:tracePt t="67803" x="2392363" y="4816475"/>
          <p14:tracePt t="67806" x="2382838" y="4816475"/>
          <p14:tracePt t="67809" x="2371725" y="4816475"/>
          <p14:tracePt t="67811" x="2362200" y="4816475"/>
          <p14:tracePt t="67813" x="2352675" y="4826000"/>
          <p14:tracePt t="67817" x="2341563" y="4826000"/>
          <p14:tracePt t="67822" x="2332038" y="4826000"/>
          <p14:tracePt t="67826" x="2322513" y="4826000"/>
          <p14:tracePt t="67829" x="2311400" y="4826000"/>
          <p14:tracePt t="67832" x="2301875" y="4826000"/>
          <p14:tracePt t="67836" x="2301875" y="4837113"/>
          <p14:tracePt t="67838" x="2292350" y="4837113"/>
          <p14:tracePt t="67842" x="2281238" y="4837113"/>
          <p14:tracePt t="67844" x="2281238" y="4846638"/>
          <p14:tracePt t="67846" x="2271713" y="4846638"/>
          <p14:tracePt t="67848" x="2262188" y="4846638"/>
          <p14:tracePt t="67852" x="2251075" y="4846638"/>
          <p14:tracePt t="67858" x="2241550" y="4846638"/>
          <p14:tracePt t="67867" x="2241550" y="4856163"/>
          <p14:tracePt t="67869" x="2232025" y="4856163"/>
          <p14:tracePt t="67908" x="2241550" y="4856163"/>
          <p14:tracePt t="67913" x="2251075" y="4856163"/>
          <p14:tracePt t="67917" x="2262188" y="4856163"/>
          <p14:tracePt t="67918" x="2271713" y="4856163"/>
          <p14:tracePt t="67921" x="2281238" y="4856163"/>
          <p14:tracePt t="67923" x="2292350" y="4856163"/>
          <p14:tracePt t="67925" x="2301875" y="4856163"/>
          <p14:tracePt t="67926" x="2322513" y="4856163"/>
          <p14:tracePt t="67928" x="2332038" y="4846638"/>
          <p14:tracePt t="67930" x="2341563" y="4846638"/>
          <p14:tracePt t="67932" x="2352675" y="4846638"/>
          <p14:tracePt t="67934" x="2371725" y="4837113"/>
          <p14:tracePt t="67936" x="2382838" y="4837113"/>
          <p14:tracePt t="67939" x="2392363" y="4837113"/>
          <p14:tracePt t="67941" x="2422525" y="4837113"/>
          <p14:tracePt t="67942" x="2432050" y="4837113"/>
          <p14:tracePt t="67945" x="2443163" y="4837113"/>
          <p14:tracePt t="67946" x="2462213" y="4826000"/>
          <p14:tracePt t="67948" x="2473325" y="4826000"/>
          <p14:tracePt t="67950" x="2482850" y="4826000"/>
          <p14:tracePt t="67952" x="2492375" y="4816475"/>
          <p14:tracePt t="67954" x="2522538" y="4816475"/>
          <p14:tracePt t="67957" x="2533650" y="4816475"/>
          <p14:tracePt t="67959" x="2543175" y="4816475"/>
          <p14:tracePt t="67961" x="2552700" y="4816475"/>
          <p14:tracePt t="67962" x="2573338" y="4816475"/>
          <p14:tracePt t="67964" x="2593975" y="4816475"/>
          <p14:tracePt t="67966" x="2603500" y="4816475"/>
          <p14:tracePt t="67968" x="2613025" y="4816475"/>
          <p14:tracePt t="67970" x="2633663" y="4816475"/>
          <p14:tracePt t="67972" x="2643188" y="4816475"/>
          <p14:tracePt t="67974" x="2652713" y="4816475"/>
          <p14:tracePt t="67977" x="2663825" y="4816475"/>
          <p14:tracePt t="67979" x="2673350" y="4816475"/>
          <p14:tracePt t="67980" x="2693988" y="4816475"/>
          <p14:tracePt t="67982" x="2703513" y="4816475"/>
          <p14:tracePt t="67984" x="2713038" y="4816475"/>
          <p14:tracePt t="67986" x="2733675" y="4816475"/>
          <p14:tracePt t="67989" x="2743200" y="4816475"/>
          <p14:tracePt t="67991" x="2763838" y="4826000"/>
          <p14:tracePt t="67992" x="2773363" y="4826000"/>
          <p14:tracePt t="67994" x="2784475" y="4826000"/>
          <p14:tracePt t="67996" x="2803525" y="4837113"/>
          <p14:tracePt t="67998" x="2814638" y="4846638"/>
          <p14:tracePt t="68000" x="2833688" y="4846638"/>
          <p14:tracePt t="68002" x="2844800" y="4846638"/>
          <p14:tracePt t="68004" x="2863850" y="4846638"/>
          <p14:tracePt t="68007" x="2874963" y="4846638"/>
          <p14:tracePt t="68008" x="2894013" y="4856163"/>
          <p14:tracePt t="68010" x="2914650" y="4867275"/>
          <p14:tracePt t="68012" x="2935288" y="4867275"/>
          <p14:tracePt t="68014" x="2944813" y="4867275"/>
          <p14:tracePt t="68016" x="2965450" y="4867275"/>
          <p14:tracePt t="68018" x="2974975" y="4867275"/>
          <p14:tracePt t="68020" x="2995613" y="4867275"/>
          <p14:tracePt t="68023" x="3014663" y="4867275"/>
          <p14:tracePt t="68024" x="3025775" y="4867275"/>
          <p14:tracePt t="68026" x="3035300" y="4867275"/>
          <p14:tracePt t="68028" x="3065463" y="4867275"/>
          <p14:tracePt t="68030" x="3074988" y="4867275"/>
          <p14:tracePt t="68032" x="3086100" y="4867275"/>
          <p14:tracePt t="68034" x="3095625" y="4867275"/>
          <p14:tracePt t="68036" x="3116263" y="4867275"/>
          <p14:tracePt t="68039" x="3125788" y="4867275"/>
          <p14:tracePt t="68041" x="3135313" y="4867275"/>
          <p14:tracePt t="68042" x="3146425" y="4867275"/>
          <p14:tracePt t="68044" x="3155950" y="4867275"/>
          <p14:tracePt t="68046" x="3165475" y="4867275"/>
          <p14:tracePt t="68048" x="3176588" y="4867275"/>
          <p14:tracePt t="68050" x="3186113" y="4867275"/>
          <p14:tracePt t="68052" x="3195638" y="4867275"/>
          <p14:tracePt t="68057" x="3206750" y="4856163"/>
          <p14:tracePt t="68062" x="3216275" y="4856163"/>
          <p14:tracePt t="68064" x="3225800" y="4856163"/>
          <p14:tracePt t="68068" x="3225800" y="4846638"/>
          <p14:tracePt t="68073" x="3236913" y="4846638"/>
          <p14:tracePt t="68082" x="3246438" y="4846638"/>
          <p14:tracePt t="68085" x="3246438" y="4837113"/>
          <p14:tracePt t="68098" x="3255963" y="4837113"/>
          <p14:tracePt t="68105" x="3267075" y="4837113"/>
          <p14:tracePt t="68109" x="3267075" y="4826000"/>
          <p14:tracePt t="68112" x="3276600" y="4826000"/>
          <p14:tracePt t="68120" x="3286125" y="4826000"/>
          <p14:tracePt t="68130" x="3297238" y="4816475"/>
          <p14:tracePt t="68148" x="3306763" y="4816475"/>
          <p14:tracePt t="68278" x="3316288" y="4816475"/>
          <p14:tracePt t="68287" x="3316288" y="4826000"/>
          <p14:tracePt t="68292" x="3327400" y="4826000"/>
          <p14:tracePt t="68297" x="3336925" y="4826000"/>
          <p14:tracePt t="68302" x="3346450" y="4837113"/>
          <p14:tracePt t="68308" x="3357563" y="4837113"/>
          <p14:tracePt t="68312" x="3367088" y="4837113"/>
          <p14:tracePt t="68315" x="3376613" y="4837113"/>
          <p14:tracePt t="68318" x="3387725" y="4837113"/>
          <p14:tracePt t="68319" x="3397250" y="4846638"/>
          <p14:tracePt t="68324" x="3417888" y="4846638"/>
          <p14:tracePt t="68326" x="3427413" y="4846638"/>
          <p14:tracePt t="68329" x="3448050" y="4846638"/>
          <p14:tracePt t="68331" x="3457575" y="4846638"/>
          <p14:tracePt t="68333" x="3467100" y="4846638"/>
          <p14:tracePt t="68335" x="3478213" y="4846638"/>
          <p14:tracePt t="68337" x="3497263" y="4846638"/>
          <p14:tracePt t="68342" x="3517900" y="4846638"/>
          <p14:tracePt t="68344" x="3527425" y="4846638"/>
          <p14:tracePt t="68347" x="3548063" y="4846638"/>
          <p14:tracePt t="68351" x="3557588" y="4846638"/>
          <p14:tracePt t="68353" x="3568700" y="4846638"/>
          <p14:tracePt t="68358" x="3578225" y="4846638"/>
          <p14:tracePt t="68359" x="3587750" y="4846638"/>
          <p14:tracePt t="68367" x="3598863" y="4846638"/>
          <p14:tracePt t="68488" x="3608388" y="4846638"/>
          <p14:tracePt t="68505" x="3617913" y="4846638"/>
          <p14:tracePt t="68516" x="3629025" y="4846638"/>
          <p14:tracePt t="68531" x="3638550" y="4846638"/>
          <p14:tracePt t="68550" x="3648075" y="4837113"/>
          <p14:tracePt t="68570" x="3659188" y="4837113"/>
          <p14:tracePt t="68578" x="3668713" y="4837113"/>
          <p14:tracePt t="68589" x="3678238" y="4837113"/>
          <p14:tracePt t="68599" x="3689350" y="4837113"/>
          <p14:tracePt t="68609" x="3698875" y="4837113"/>
          <p14:tracePt t="68612" x="3708400" y="4837113"/>
          <p14:tracePt t="68621" x="3719513" y="4837113"/>
          <p14:tracePt t="68628" x="3729038" y="4837113"/>
          <p14:tracePt t="68636" x="3738563" y="4826000"/>
          <p14:tracePt t="68639" x="3749675" y="4826000"/>
          <p14:tracePt t="68645" x="3759200" y="4826000"/>
          <p14:tracePt t="68651" x="3768725" y="4826000"/>
          <p14:tracePt t="68654" x="3779838" y="4826000"/>
          <p14:tracePt t="68659" x="3789363" y="4826000"/>
          <p14:tracePt t="68661" x="3798888" y="4826000"/>
          <p14:tracePt t="68664" x="3810000" y="4826000"/>
          <p14:tracePt t="68668" x="3829050" y="4826000"/>
          <p14:tracePt t="68672" x="3840163" y="4826000"/>
          <p14:tracePt t="68677" x="3849688" y="4826000"/>
          <p14:tracePt t="68681" x="3870325" y="4826000"/>
          <p14:tracePt t="68685" x="3879850" y="4837113"/>
          <p14:tracePt t="68691" x="3889375" y="4837113"/>
          <p14:tracePt t="68693" x="3900488" y="4837113"/>
          <p14:tracePt t="68699" x="3910013" y="4837113"/>
          <p14:tracePt t="68707" x="3919538" y="4846638"/>
          <p14:tracePt t="68726" x="3930650" y="4846638"/>
          <p14:tracePt t="68736" x="3940175" y="4846638"/>
          <p14:tracePt t="68746" x="3949700" y="4846638"/>
          <p14:tracePt t="68756" x="3960813" y="4846638"/>
          <p14:tracePt t="68766" x="3970338" y="4846638"/>
          <p14:tracePt t="68770" x="3979863" y="4846638"/>
          <p14:tracePt t="68777" x="3990975" y="4846638"/>
          <p14:tracePt t="68786" x="4000500" y="4846638"/>
          <p14:tracePt t="68792" x="4010025" y="4846638"/>
          <p14:tracePt t="68798" x="4021138" y="4846638"/>
          <p14:tracePt t="68801" x="4030663" y="4846638"/>
          <p14:tracePt t="68806" x="4040188" y="4846638"/>
          <p14:tracePt t="68812" x="4051300" y="4846638"/>
          <p14:tracePt t="68817" x="4060825" y="4846638"/>
          <p14:tracePt t="68822" x="4070350" y="4846638"/>
          <p14:tracePt t="68827" x="4081463" y="4846638"/>
          <p14:tracePt t="68835" x="4090988" y="4846638"/>
          <p14:tracePt t="68847" x="4100513" y="4846638"/>
          <p14:tracePt t="68859" x="4111625" y="4846638"/>
          <p14:tracePt t="68954" x="4100513" y="4846638"/>
          <p14:tracePt t="68960" x="4090988" y="4846638"/>
          <p14:tracePt t="68966" x="4070350" y="4856163"/>
          <p14:tracePt t="68969" x="4060825" y="4856163"/>
          <p14:tracePt t="68973" x="4060825" y="4867275"/>
          <p14:tracePt t="68974" x="4051300" y="4867275"/>
          <p14:tracePt t="68976" x="4040188" y="4867275"/>
          <p14:tracePt t="68979" x="4030663" y="4867275"/>
          <p14:tracePt t="68981" x="4021138" y="4867275"/>
          <p14:tracePt t="68983" x="4021138" y="4876800"/>
          <p14:tracePt t="68985" x="4000500" y="4876800"/>
          <p14:tracePt t="68987" x="3990975" y="4876800"/>
          <p14:tracePt t="68990" x="3979863" y="4876800"/>
          <p14:tracePt t="68992" x="3970338" y="4876800"/>
          <p14:tracePt t="68993" x="3949700" y="4886325"/>
          <p14:tracePt t="68994" x="3940175" y="4886325"/>
          <p14:tracePt t="68996" x="3930650" y="4886325"/>
          <p14:tracePt t="68998" x="3910013" y="4897438"/>
          <p14:tracePt t="69000" x="3900488" y="4897438"/>
          <p14:tracePt t="69003" x="3889375" y="4897438"/>
          <p14:tracePt t="69005" x="3870325" y="4897438"/>
          <p14:tracePt t="69007" x="3840163" y="4897438"/>
          <p14:tracePt t="69009" x="3829050" y="4906963"/>
          <p14:tracePt t="69011" x="3810000" y="4906963"/>
          <p14:tracePt t="69013" x="3789363" y="4906963"/>
          <p14:tracePt t="69014" x="3768725" y="4916488"/>
          <p14:tracePt t="69016" x="3738563" y="4927600"/>
          <p14:tracePt t="69018" x="3708400" y="4927600"/>
          <p14:tracePt t="69020" x="3689350" y="4927600"/>
          <p14:tracePt t="69023" x="3659188" y="4927600"/>
          <p14:tracePt t="69024" x="3629025" y="4937125"/>
          <p14:tracePt t="69026" x="3608388" y="4937125"/>
          <p14:tracePt t="69029" x="3578225" y="4946650"/>
          <p14:tracePt t="69031" x="3557588" y="4946650"/>
          <p14:tracePt t="69033" x="3527425" y="4957763"/>
          <p14:tracePt t="69034" x="3497263" y="4957763"/>
          <p14:tracePt t="69036" x="3457575" y="4967288"/>
          <p14:tracePt t="69039" x="3427413" y="4967288"/>
          <p14:tracePt t="69041" x="3397250" y="4967288"/>
          <p14:tracePt t="69043" x="3367088" y="4976813"/>
          <p14:tracePt t="69045" x="3327400" y="4976813"/>
          <p14:tracePt t="69046" x="3297238" y="4976813"/>
          <p14:tracePt t="69048" x="3267075" y="4987925"/>
          <p14:tracePt t="69050" x="3225800" y="4987925"/>
          <p14:tracePt t="69052" x="3195638" y="4997450"/>
          <p14:tracePt t="69054" x="3155950" y="4997450"/>
          <p14:tracePt t="69057" x="3125788" y="4997450"/>
          <p14:tracePt t="69059" x="3086100" y="4997450"/>
          <p14:tracePt t="69060" x="3055938" y="4997450"/>
          <p14:tracePt t="69062" x="3025775" y="4997450"/>
          <p14:tracePt t="69064" x="2995613" y="4997450"/>
          <p14:tracePt t="69066" x="2974975" y="4997450"/>
          <p14:tracePt t="69068" x="2944813" y="4997450"/>
          <p14:tracePt t="69070" x="2924175" y="4997450"/>
          <p14:tracePt t="69073" x="2894013" y="4997450"/>
          <p14:tracePt t="69075" x="2884488" y="4997450"/>
          <p14:tracePt t="69076" x="2863850" y="4997450"/>
          <p14:tracePt t="69079" x="2854325" y="4997450"/>
          <p14:tracePt t="69080" x="2833688" y="4997450"/>
          <p14:tracePt t="69083" x="2824163" y="4997450"/>
          <p14:tracePt t="69084" x="2814638" y="4997450"/>
          <p14:tracePt t="69086" x="2803525" y="4997450"/>
          <p14:tracePt t="69090" x="2794000" y="4997450"/>
          <p14:tracePt t="69092" x="2784475" y="4997450"/>
          <p14:tracePt t="69094" x="2773363" y="4997450"/>
          <p14:tracePt t="69098" x="2763838" y="4997450"/>
          <p14:tracePt t="69100" x="2763838" y="5006975"/>
          <p14:tracePt t="69105" x="2754313" y="5006975"/>
          <p14:tracePt t="69107" x="2743200" y="5006975"/>
          <p14:tracePt t="69111" x="2733675" y="5006975"/>
          <p14:tracePt t="69115" x="2724150" y="5006975"/>
          <p14:tracePt t="69117" x="2713038" y="5006975"/>
          <p14:tracePt t="69119" x="2703513" y="5006975"/>
          <p14:tracePt t="69121" x="2693988" y="5006975"/>
          <p14:tracePt t="69124" x="2673350" y="5018088"/>
          <p14:tracePt t="69127" x="2663825" y="5018088"/>
          <p14:tracePt t="69129" x="2652713" y="5018088"/>
          <p14:tracePt t="69130" x="2643188" y="5018088"/>
          <p14:tracePt t="69133" x="2622550" y="5018088"/>
          <p14:tracePt t="69134" x="2603500" y="5018088"/>
          <p14:tracePt t="69136" x="2593975" y="5018088"/>
          <p14:tracePt t="69140" x="2573338" y="5018088"/>
          <p14:tracePt t="69141" x="2552700" y="5018088"/>
          <p14:tracePt t="69142" x="2533650" y="5018088"/>
          <p14:tracePt t="69144" x="2513013" y="5018088"/>
          <p14:tracePt t="69147" x="2492375" y="5018088"/>
          <p14:tracePt t="69148" x="2473325" y="5018088"/>
          <p14:tracePt t="69151" x="2452688" y="5018088"/>
          <p14:tracePt t="69152" x="2432050" y="5018088"/>
          <p14:tracePt t="69154" x="2401888" y="5018088"/>
          <p14:tracePt t="69157" x="2382838" y="5018088"/>
          <p14:tracePt t="69159" x="2362200" y="5018088"/>
          <p14:tracePt t="69161" x="2341563" y="5018088"/>
          <p14:tracePt t="69162" x="2322513" y="5006975"/>
          <p14:tracePt t="69164" x="2301875" y="5006975"/>
          <p14:tracePt t="69166" x="2271713" y="5006975"/>
          <p14:tracePt t="69168" x="2251075" y="5006975"/>
          <p14:tracePt t="69171" x="2232025" y="4997450"/>
          <p14:tracePt t="69173" x="2211388" y="4997450"/>
          <p14:tracePt t="69175" x="2190750" y="4997450"/>
          <p14:tracePt t="69177" x="2181225" y="4997450"/>
          <p14:tracePt t="69179" x="2151063" y="4987925"/>
          <p14:tracePt t="69181" x="2130425" y="4987925"/>
          <p14:tracePt t="69183" x="2120900" y="4987925"/>
          <p14:tracePt t="69185" x="2100263" y="4987925"/>
          <p14:tracePt t="69187" x="2090738" y="4987925"/>
          <p14:tracePt t="69189" x="2060575" y="4987925"/>
          <p14:tracePt t="69190" x="2051050" y="4987925"/>
          <p14:tracePt t="69192" x="2039938" y="4987925"/>
          <p14:tracePt t="69194" x="2030413" y="4987925"/>
          <p14:tracePt t="69196" x="2020888" y="4987925"/>
          <p14:tracePt t="69198" x="2009775" y="4987925"/>
          <p14:tracePt t="69201" x="2000250" y="4987925"/>
          <p14:tracePt t="69202" x="1990725" y="4987925"/>
          <p14:tracePt t="69205" x="1979613" y="4987925"/>
          <p14:tracePt t="69207" x="1970088" y="4987925"/>
          <p14:tracePt t="69211" x="1949450" y="4987925"/>
          <p14:tracePt t="69215" x="1939925" y="4987925"/>
          <p14:tracePt t="69218" x="1930400" y="4987925"/>
          <p14:tracePt t="69222" x="1919288" y="4987925"/>
          <p14:tracePt t="69225" x="1919288" y="4997450"/>
          <p14:tracePt t="69229" x="1909763" y="4997450"/>
          <p14:tracePt t="69234" x="1900238" y="4997450"/>
          <p14:tracePt t="69239" x="1889125" y="4997450"/>
          <p14:tracePt t="69241" x="1879600" y="4997450"/>
          <p14:tracePt t="69245" x="1870075" y="4997450"/>
          <p14:tracePt t="69247" x="1858963" y="4997450"/>
          <p14:tracePt t="69248" x="1849438" y="4997450"/>
          <p14:tracePt t="69250" x="1839913" y="4997450"/>
          <p14:tracePt t="69254" x="1819275" y="4997450"/>
          <p14:tracePt t="69257" x="1809750" y="4997450"/>
          <p14:tracePt t="69259" x="1798638" y="4997450"/>
          <p14:tracePt t="69261" x="1789113" y="4997450"/>
          <p14:tracePt t="69262" x="1768475" y="4997450"/>
          <p14:tracePt t="69264" x="1758950" y="4997450"/>
          <p14:tracePt t="69266" x="1738313" y="4997450"/>
          <p14:tracePt t="69268" x="1728788" y="4997450"/>
          <p14:tracePt t="69271" x="1708150" y="4997450"/>
          <p14:tracePt t="69273" x="1677988" y="4997450"/>
          <p14:tracePt t="69275" x="1668463" y="4997450"/>
          <p14:tracePt t="69276" x="1647825" y="4997450"/>
          <p14:tracePt t="69279" x="1638300" y="4997450"/>
          <p14:tracePt t="69280" x="1617663" y="4997450"/>
          <p14:tracePt t="69282" x="1587500" y="4997450"/>
          <p14:tracePt t="69284" x="1577975" y="4997450"/>
          <p14:tracePt t="69286" x="1557338" y="5006975"/>
          <p14:tracePt t="69289" x="1538288" y="5006975"/>
          <p14:tracePt t="69290" x="1527175" y="5006975"/>
          <p14:tracePt t="69292" x="1508125" y="5006975"/>
          <p14:tracePt t="69295" x="1487488" y="5006975"/>
          <p14:tracePt t="69297" x="1477963" y="5006975"/>
          <p14:tracePt t="69298" x="1466850" y="5006975"/>
          <p14:tracePt t="69301" x="1436688" y="5006975"/>
          <p14:tracePt t="69305" x="1427163" y="5006975"/>
          <p14:tracePt t="69307" x="1406525" y="5006975"/>
          <p14:tracePt t="69309" x="1397000" y="5006975"/>
          <p14:tracePt t="69313" x="1376363" y="5018088"/>
          <p14:tracePt t="69317" x="1357313" y="5018088"/>
          <p14:tracePt t="69320" x="1346200" y="5018088"/>
          <p14:tracePt t="69325" x="1336675" y="5018088"/>
          <p14:tracePt t="69329" x="1327150" y="5018088"/>
          <p14:tracePt t="69331" x="1327150" y="5027613"/>
          <p14:tracePt t="69334" x="1316038" y="5027613"/>
          <p14:tracePt t="69335" x="1306513" y="5027613"/>
          <p14:tracePt t="69339" x="1296988" y="5027613"/>
          <p14:tracePt t="69342" x="1285875" y="5027613"/>
          <p14:tracePt t="69345" x="1285875" y="5037138"/>
          <p14:tracePt t="69347" x="1276350" y="5037138"/>
          <p14:tracePt t="69351" x="1266825" y="5037138"/>
          <p14:tracePt t="69356" x="1255713" y="5037138"/>
          <p14:tracePt t="69362" x="1246188" y="5037138"/>
          <p14:tracePt t="69364" x="1236663" y="5048250"/>
          <p14:tracePt t="69370" x="1225550" y="5048250"/>
          <p14:tracePt t="69372" x="1216025" y="5048250"/>
          <p14:tracePt t="69376" x="1206500" y="5048250"/>
          <p14:tracePt t="69378" x="1195388" y="5048250"/>
          <p14:tracePt t="69380" x="1185863" y="5048250"/>
          <p14:tracePt t="69381" x="1185863" y="5057775"/>
          <p14:tracePt t="69384" x="1165225" y="5057775"/>
          <p14:tracePt t="69387" x="1155700" y="5057775"/>
          <p14:tracePt t="69391" x="1125538" y="5067300"/>
          <p14:tracePt t="69394" x="1116013" y="5067300"/>
          <p14:tracePt t="69396" x="1095375" y="5067300"/>
          <p14:tracePt t="69399" x="1085850" y="5067300"/>
          <p14:tracePt t="69401" x="1065213" y="5067300"/>
          <p14:tracePt t="69404" x="1055688" y="5067300"/>
          <p14:tracePt t="69406" x="1044575" y="5067300"/>
          <p14:tracePt t="69408" x="1035050" y="5067300"/>
          <p14:tracePt t="69410" x="1014413" y="5067300"/>
          <p14:tracePt t="69412" x="1004888" y="5067300"/>
          <p14:tracePt t="69413" x="995363" y="5067300"/>
          <p14:tracePt t="69415" x="984250" y="5067300"/>
          <p14:tracePt t="69420" x="974725" y="5067300"/>
          <p14:tracePt t="69422" x="965200" y="5067300"/>
          <p14:tracePt t="69426" x="954088" y="5067300"/>
          <p14:tracePt t="69432" x="954088" y="5078413"/>
          <p14:tracePt t="69435" x="944563" y="5078413"/>
          <p14:tracePt t="69460" x="935038" y="5078413"/>
          <p14:tracePt t="69462" x="935038" y="5087938"/>
          <p14:tracePt t="69468" x="923925" y="5087938"/>
          <p14:tracePt t="69478" x="914400" y="5087938"/>
          <p14:tracePt t="69482" x="914400" y="5097463"/>
          <p14:tracePt t="69490" x="904875" y="5097463"/>
          <p14:tracePt t="69554" x="904875" y="5108575"/>
          <p14:tracePt t="69562" x="914400" y="5108575"/>
          <p14:tracePt t="69566" x="923925" y="5108575"/>
          <p14:tracePt t="69568" x="935038" y="5108575"/>
          <p14:tracePt t="69570" x="935038" y="5118100"/>
          <p14:tracePt t="69572" x="944563" y="5118100"/>
          <p14:tracePt t="69576" x="954088" y="5118100"/>
          <p14:tracePt t="69579" x="965200" y="5127625"/>
          <p14:tracePt t="69581" x="974725" y="5127625"/>
          <p14:tracePt t="69585" x="984250" y="5127625"/>
          <p14:tracePt t="69587" x="995363" y="5127625"/>
          <p14:tracePt t="69592" x="1004888" y="5127625"/>
          <p14:tracePt t="69593" x="1014413" y="5127625"/>
          <p14:tracePt t="69597" x="1025525" y="5127625"/>
          <p14:tracePt t="69599" x="1035050" y="5127625"/>
          <p14:tracePt t="69601" x="1044575" y="5127625"/>
          <p14:tracePt t="69603" x="1055688" y="5127625"/>
          <p14:tracePt t="69607" x="1074738" y="5127625"/>
          <p14:tracePt t="69611" x="1085850" y="5127625"/>
          <p14:tracePt t="69613" x="1095375" y="5127625"/>
          <p14:tracePt t="69617" x="1116013" y="5127625"/>
          <p14:tracePt t="69621" x="1125538" y="5127625"/>
          <p14:tracePt t="69625" x="1146175" y="5127625"/>
          <p14:tracePt t="69629" x="1155700" y="5127625"/>
          <p14:tracePt t="69631" x="1165225" y="5127625"/>
          <p14:tracePt t="69635" x="1176338" y="5127625"/>
          <p14:tracePt t="69637" x="1185863" y="5127625"/>
          <p14:tracePt t="69643" x="1195388" y="5127625"/>
          <p14:tracePt t="69647" x="1206500" y="5127625"/>
          <p14:tracePt t="69649" x="1216025" y="5127625"/>
          <p14:tracePt t="69655" x="1225550" y="5127625"/>
          <p14:tracePt t="69661" x="1236663" y="5127625"/>
          <p14:tracePt t="69669" x="1246188" y="5127625"/>
          <p14:tracePt t="69677" x="1255713" y="5127625"/>
          <p14:tracePt t="69690" x="1266825" y="5118100"/>
          <p14:tracePt t="69699" x="1276350" y="5118100"/>
          <p14:tracePt t="69707" x="1285875" y="5118100"/>
          <p14:tracePt t="69710" x="1296988" y="5118100"/>
          <p14:tracePt t="69715" x="1306513" y="5118100"/>
          <p14:tracePt t="69719" x="1316038" y="5118100"/>
          <p14:tracePt t="69723" x="1327150" y="5118100"/>
          <p14:tracePt t="69726" x="1336675" y="5118100"/>
          <p14:tracePt t="69730" x="1346200" y="5118100"/>
          <p14:tracePt t="69732" x="1357313" y="5118100"/>
          <p14:tracePt t="69736" x="1366838" y="5118100"/>
          <p14:tracePt t="69739" x="1376363" y="5118100"/>
          <p14:tracePt t="69741" x="1387475" y="5118100"/>
          <p14:tracePt t="69744" x="1397000" y="5118100"/>
          <p14:tracePt t="69746" x="1406525" y="5118100"/>
          <p14:tracePt t="69750" x="1417638" y="5118100"/>
          <p14:tracePt t="69752" x="1427163" y="5118100"/>
          <p14:tracePt t="69756" x="1436688" y="5118100"/>
          <p14:tracePt t="69760" x="1447800" y="5118100"/>
          <p14:tracePt t="69764" x="1457325" y="5118100"/>
          <p14:tracePt t="69770" x="1466850" y="5118100"/>
          <p14:tracePt t="69778" x="1477963" y="5118100"/>
          <p14:tracePt t="69789" x="1487488" y="5118100"/>
          <p14:tracePt t="69808" x="1497013" y="5118100"/>
          <p14:tracePt t="69823" x="1508125" y="5118100"/>
          <p14:tracePt t="69832" x="1517650" y="5118100"/>
          <p14:tracePt t="69839" x="1527175" y="5118100"/>
          <p14:tracePt t="69852" x="1538288" y="5118100"/>
          <p14:tracePt t="69866" x="1547813" y="5118100"/>
          <p14:tracePt t="69906" x="1557338" y="5118100"/>
          <p14:tracePt t="69918" x="1568450" y="5118100"/>
          <p14:tracePt t="69936" x="1577975" y="5118100"/>
          <p14:tracePt t="69952" x="1587500" y="5118100"/>
          <p14:tracePt t="69966" x="1598613" y="5118100"/>
          <p14:tracePt t="69979" x="1608138" y="5118100"/>
          <p14:tracePt t="69986" x="1617663" y="5118100"/>
          <p14:tracePt t="70000" x="1628775" y="5118100"/>
          <p14:tracePt t="70308" x="1628775" y="5108575"/>
          <p14:tracePt t="70312" x="1638300" y="5108575"/>
          <p14:tracePt t="70336" x="1647825" y="5108575"/>
          <p14:tracePt t="70343" x="1658938" y="5108575"/>
          <p14:tracePt t="70358" x="1668463" y="5108575"/>
          <p14:tracePt t="70362" x="1668463" y="5097463"/>
          <p14:tracePt t="70366" x="1677988" y="5097463"/>
          <p14:tracePt t="70374" x="1689100" y="5097463"/>
          <p14:tracePt t="70378" x="1698625" y="5097463"/>
          <p14:tracePt t="70384" x="1698625" y="5087938"/>
          <p14:tracePt t="70388" x="1708150" y="5087938"/>
          <p14:tracePt t="70398" x="1719263" y="5087938"/>
          <p14:tracePt t="70416" x="1728788" y="5087938"/>
          <p14:tracePt t="70430" x="1738313" y="5087938"/>
          <p14:tracePt t="70456" x="1738313" y="5078413"/>
          <p14:tracePt t="71038" x="1738313" y="5087938"/>
          <p14:tracePt t="72017" x="1728788" y="5087938"/>
          <p14:tracePt t="72029" x="1719263" y="5087938"/>
          <p14:tracePt t="72043" x="1708150" y="5087938"/>
          <p14:tracePt t="72059" x="1698625" y="5087938"/>
          <p14:tracePt t="75417" x="1698625" y="5078413"/>
          <p14:tracePt t="77650" x="1708150" y="5078413"/>
          <p14:tracePt t="77674" x="1719263" y="5078413"/>
          <p14:tracePt t="77678" x="1719263" y="5067300"/>
          <p14:tracePt t="77836" x="1708150" y="5067300"/>
          <p14:tracePt t="81747" x="1719263" y="5067300"/>
          <p14:tracePt t="81750" x="1719263" y="5057775"/>
          <p14:tracePt t="81762" x="1728788" y="5048250"/>
          <p14:tracePt t="81767" x="1738313" y="5048250"/>
          <p14:tracePt t="81772" x="1738313" y="5037138"/>
          <p14:tracePt t="82061" x="1728788" y="5037138"/>
          <p14:tracePt t="82771" x="1738313" y="5037138"/>
          <p14:tracePt t="82783" x="1749425" y="5037138"/>
          <p14:tracePt t="82793" x="1758950" y="5048250"/>
          <p14:tracePt t="82801" x="1768475" y="5048250"/>
          <p14:tracePt t="82803" x="1779588" y="5048250"/>
          <p14:tracePt t="82808" x="1789113" y="5048250"/>
          <p14:tracePt t="82810" x="1789113" y="5057775"/>
          <p14:tracePt t="82813" x="1798638" y="5057775"/>
          <p14:tracePt t="82817" x="1809750" y="5057775"/>
          <p14:tracePt t="82819" x="1819275" y="5057775"/>
          <p14:tracePt t="82822" x="1819275" y="5067300"/>
          <p14:tracePt t="82824" x="1828800" y="5067300"/>
          <p14:tracePt t="82827" x="1839913" y="5067300"/>
          <p14:tracePt t="82830" x="1849438" y="5067300"/>
          <p14:tracePt t="82832" x="1858963" y="5067300"/>
          <p14:tracePt t="82834" x="1870075" y="5067300"/>
          <p14:tracePt t="82835" x="1870075" y="5078413"/>
          <p14:tracePt t="82839" x="1889125" y="5078413"/>
          <p14:tracePt t="82840" x="1900238" y="5078413"/>
          <p14:tracePt t="82842" x="1909763" y="5078413"/>
          <p14:tracePt t="82845" x="1919288" y="5078413"/>
          <p14:tracePt t="82846" x="1939925" y="5078413"/>
          <p14:tracePt t="82848" x="1949450" y="5078413"/>
          <p14:tracePt t="82850" x="1960563" y="5078413"/>
          <p14:tracePt t="82852" x="1979613" y="5078413"/>
          <p14:tracePt t="82855" x="1990725" y="5078413"/>
          <p14:tracePt t="82857" x="2009775" y="5078413"/>
          <p14:tracePt t="82860" x="2030413" y="5078413"/>
          <p14:tracePt t="82860" x="2039938" y="5078413"/>
          <p14:tracePt t="82862" x="2060575" y="5078413"/>
          <p14:tracePt t="82864" x="2090738" y="5078413"/>
          <p14:tracePt t="82866" x="2120900" y="5078413"/>
          <p14:tracePt t="82868" x="2160588" y="5078413"/>
          <p14:tracePt t="82870" x="2190750" y="5078413"/>
          <p14:tracePt t="82873" x="2232025" y="5078413"/>
          <p14:tracePt t="82875" x="2271713" y="5078413"/>
          <p14:tracePt t="82876" x="2311400" y="5078413"/>
          <p14:tracePt t="82879" x="2362200" y="5078413"/>
          <p14:tracePt t="82880" x="2401888" y="5078413"/>
          <p14:tracePt t="82883" x="2462213" y="5078413"/>
          <p14:tracePt t="82884" x="2503488" y="5078413"/>
          <p14:tracePt t="82887" x="2552700" y="5078413"/>
          <p14:tracePt t="82888" x="2593975" y="5078413"/>
          <p14:tracePt t="82890" x="2652713" y="5078413"/>
          <p14:tracePt t="82893" x="2703513" y="5078413"/>
          <p14:tracePt t="82894" x="2763838" y="5078413"/>
          <p14:tracePt t="82896" x="2803525" y="5078413"/>
          <p14:tracePt t="82898" x="2854325" y="5078413"/>
          <p14:tracePt t="82900" x="2914650" y="5078413"/>
          <p14:tracePt t="82902" x="2954338" y="5087938"/>
          <p14:tracePt t="82904" x="3014663" y="5087938"/>
          <p14:tracePt t="82907" x="3055938" y="5087938"/>
          <p14:tracePt t="82909" x="3095625" y="5087938"/>
          <p14:tracePt t="82911" x="3135313" y="5087938"/>
          <p14:tracePt t="82913" x="3176588" y="5087938"/>
          <p14:tracePt t="82914" x="3206750" y="5087938"/>
          <p14:tracePt t="82917" x="3246438" y="5087938"/>
          <p14:tracePt t="82919" x="3267075" y="5087938"/>
          <p14:tracePt t="82920" x="3297238" y="5087938"/>
          <p14:tracePt t="82923" x="3327400" y="5087938"/>
          <p14:tracePt t="82924" x="3346450" y="5087938"/>
          <p14:tracePt t="82927" x="3367088" y="5087938"/>
          <p14:tracePt t="82928" x="3397250" y="5087938"/>
          <p14:tracePt t="82930" x="3406775" y="5087938"/>
          <p14:tracePt t="82932" x="3427413" y="5087938"/>
          <p14:tracePt t="82934" x="3436938" y="5097463"/>
          <p14:tracePt t="82937" x="3457575" y="5097463"/>
          <p14:tracePt t="82938" x="3467100" y="5097463"/>
          <p14:tracePt t="82940" x="3478213" y="5097463"/>
          <p14:tracePt t="82942" x="3487738" y="5097463"/>
          <p14:tracePt t="82944" x="3508375" y="5097463"/>
          <p14:tracePt t="82948" x="3517900" y="5097463"/>
          <p14:tracePt t="82950" x="3527425" y="5097463"/>
          <p14:tracePt t="82953" x="3538538" y="5097463"/>
          <p14:tracePt t="82954" x="3548063" y="5097463"/>
          <p14:tracePt t="82958" x="3557588" y="5097463"/>
          <p14:tracePt t="82960" x="3568700" y="5097463"/>
          <p14:tracePt t="82964" x="3578225" y="5097463"/>
          <p14:tracePt t="82966" x="3587750" y="5097463"/>
          <p14:tracePt t="82970" x="3598863" y="5097463"/>
          <p14:tracePt t="82973" x="3608388" y="5108575"/>
          <p14:tracePt t="82977" x="3617913" y="5108575"/>
          <p14:tracePt t="82978" x="3629025" y="5108575"/>
          <p14:tracePt t="82980" x="3638550" y="5108575"/>
          <p14:tracePt t="82982" x="3648075" y="5108575"/>
          <p14:tracePt t="82986" x="3659188" y="5108575"/>
          <p14:tracePt t="82988" x="3668713" y="5108575"/>
          <p14:tracePt t="82991" x="3678238" y="5108575"/>
          <p14:tracePt t="82993" x="3698875" y="5108575"/>
          <p14:tracePt t="82996" x="3708400" y="5108575"/>
          <p14:tracePt t="82998" x="3729038" y="5108575"/>
          <p14:tracePt t="83001" x="3738563" y="5108575"/>
          <p14:tracePt t="83002" x="3749675" y="5108575"/>
          <p14:tracePt t="83004" x="3759200" y="5108575"/>
          <p14:tracePt t="83007" x="3779838" y="5108575"/>
          <p14:tracePt t="83009" x="3789363" y="5108575"/>
          <p14:tracePt t="83010" x="3798888" y="5108575"/>
          <p14:tracePt t="83012" x="3819525" y="5108575"/>
          <p14:tracePt t="83015" x="3840163" y="5108575"/>
          <p14:tracePt t="83016" x="3859213" y="5108575"/>
          <p14:tracePt t="83018" x="3870325" y="5108575"/>
          <p14:tracePt t="83020" x="3889375" y="5108575"/>
          <p14:tracePt t="83022" x="3910013" y="5108575"/>
          <p14:tracePt t="83024" x="3930650" y="5108575"/>
          <p14:tracePt t="83026" x="3949700" y="5097463"/>
          <p14:tracePt t="83028" x="3960813" y="5097463"/>
          <p14:tracePt t="83031" x="3979863" y="5097463"/>
          <p14:tracePt t="83032" x="4000500" y="5097463"/>
          <p14:tracePt t="83034" x="4021138" y="5097463"/>
          <p14:tracePt t="83036" x="4040188" y="5097463"/>
          <p14:tracePt t="83038" x="4051300" y="5097463"/>
          <p14:tracePt t="83040" x="4070350" y="5097463"/>
          <p14:tracePt t="83043" x="4100513" y="5097463"/>
          <p14:tracePt t="83044" x="4111625" y="5087938"/>
          <p14:tracePt t="83047" x="4130675" y="5087938"/>
          <p14:tracePt t="83048" x="4141788" y="5087938"/>
          <p14:tracePt t="83050" x="4160838" y="5087938"/>
          <p14:tracePt t="83052" x="4191000" y="5078413"/>
          <p14:tracePt t="83055" x="4202113" y="5078413"/>
          <p14:tracePt t="83057" x="4211638" y="5078413"/>
          <p14:tracePt t="83058" x="4221163" y="5078413"/>
          <p14:tracePt t="83060" x="4251325" y="5067300"/>
          <p14:tracePt t="83062" x="4262438" y="5067300"/>
          <p14:tracePt t="83064" x="4271963" y="5067300"/>
          <p14:tracePt t="83066" x="4292600" y="5067300"/>
          <p14:tracePt t="83068" x="4302125" y="5067300"/>
          <p14:tracePt t="83070" x="4311650" y="5057775"/>
          <p14:tracePt t="83073" x="4332288" y="5057775"/>
          <p14:tracePt t="83075" x="4341813" y="5048250"/>
          <p14:tracePt t="83077" x="4352925" y="5048250"/>
          <p14:tracePt t="83079" x="4371975" y="5048250"/>
          <p14:tracePt t="83080" x="4381500" y="5048250"/>
          <p14:tracePt t="83082" x="4392613" y="5037138"/>
          <p14:tracePt t="83084" x="4402138" y="5037138"/>
          <p14:tracePt t="83086" x="4432300" y="5027613"/>
          <p14:tracePt t="83088" x="4441825" y="5027613"/>
          <p14:tracePt t="83091" x="4452938" y="5027613"/>
          <p14:tracePt t="83093" x="4471988" y="5027613"/>
          <p14:tracePt t="83094" x="4483100" y="5018088"/>
          <p14:tracePt t="83096" x="4502150" y="5018088"/>
          <p14:tracePt t="83099" x="4522788" y="5006975"/>
          <p14:tracePt t="83100" x="4543425" y="5006975"/>
          <p14:tracePt t="83102" x="4562475" y="4997450"/>
          <p14:tracePt t="83104" x="4573588" y="4997450"/>
          <p14:tracePt t="83107" x="4603750" y="4997450"/>
          <p14:tracePt t="83109" x="4613275" y="4997450"/>
          <p14:tracePt t="83110" x="4643438" y="4987925"/>
          <p14:tracePt t="83112" x="4673600" y="4987925"/>
          <p14:tracePt t="83115" x="4694238" y="4976813"/>
          <p14:tracePt t="83116" x="4713288" y="4976813"/>
          <p14:tracePt t="83118" x="4733925" y="4967288"/>
          <p14:tracePt t="83120" x="4754563" y="4967288"/>
          <p14:tracePt t="83122" x="4773613" y="4967288"/>
          <p14:tracePt t="83125" x="4803775" y="4967288"/>
          <p14:tracePt t="83127" x="4833938" y="4967288"/>
          <p14:tracePt t="83128" x="4854575" y="4967288"/>
          <p14:tracePt t="83131" x="4864100" y="4967288"/>
          <p14:tracePt t="83132" x="4894263" y="4967288"/>
          <p14:tracePt t="83134" x="4914900" y="4957763"/>
          <p14:tracePt t="83136" x="4924425" y="4957763"/>
          <p14:tracePt t="83138" x="4954588" y="4957763"/>
          <p14:tracePt t="83140" x="4975225" y="4957763"/>
          <p14:tracePt t="83142" x="4984750" y="4957763"/>
          <p14:tracePt t="83144" x="5005388" y="4957763"/>
          <p14:tracePt t="83146" x="5014913" y="4957763"/>
          <p14:tracePt t="83148" x="5035550" y="4957763"/>
          <p14:tracePt t="83150" x="5056188" y="4957763"/>
          <p14:tracePt t="83152" x="5065713" y="4957763"/>
          <p14:tracePt t="83154" x="5075238" y="4957763"/>
          <p14:tracePt t="83157" x="5086350" y="4957763"/>
          <p14:tracePt t="83158" x="5095875" y="4957763"/>
          <p14:tracePt t="83160" x="5105400" y="4957763"/>
          <p14:tracePt t="83162" x="5105400" y="4946650"/>
          <p14:tracePt t="83164" x="5126038" y="4946650"/>
          <p14:tracePt t="83168" x="5135563" y="4946650"/>
          <p14:tracePt t="83175" x="5146675" y="4946650"/>
          <p14:tracePt t="83180" x="5156200" y="4946650"/>
          <p14:tracePt t="83184" x="5156200" y="4937125"/>
          <p14:tracePt t="83186" x="5165725" y="4937125"/>
          <p14:tracePt t="83191" x="5176838" y="4937125"/>
          <p14:tracePt t="83198" x="5186363" y="4937125"/>
          <p14:tracePt t="83205" x="5195888" y="4937125"/>
          <p14:tracePt t="83209" x="5195888" y="4927600"/>
          <p14:tracePt t="83213" x="5207000" y="4927600"/>
          <p14:tracePt t="83215" x="5216525" y="4927600"/>
          <p14:tracePt t="83225" x="5226050" y="4927600"/>
          <p14:tracePt t="83251" x="5237163" y="4927600"/>
          <p14:tracePt t="83292" x="5246688" y="4927600"/>
          <p14:tracePt t="83297" x="5256213" y="4927600"/>
          <p14:tracePt t="83306" x="5267325" y="4927600"/>
          <p14:tracePt t="83313" x="5276850" y="4916488"/>
          <p14:tracePt t="83319" x="5286375" y="4916488"/>
          <p14:tracePt t="83324" x="5297488" y="4916488"/>
          <p14:tracePt t="83327" x="5307013" y="4916488"/>
          <p14:tracePt t="83334" x="5316538" y="4916488"/>
          <p14:tracePt t="83335" x="5327650" y="4916488"/>
          <p14:tracePt t="83337" x="5337175" y="4916488"/>
          <p14:tracePt t="83342" x="5346700" y="4916488"/>
          <p14:tracePt t="83345" x="5357813" y="4916488"/>
          <p14:tracePt t="83347" x="5367338" y="4916488"/>
          <p14:tracePt t="83350" x="5376863" y="4916488"/>
          <p14:tracePt t="83353" x="5387975" y="4916488"/>
          <p14:tracePt t="83356" x="5397500" y="4916488"/>
          <p14:tracePt t="83357" x="5407025" y="4916488"/>
          <p14:tracePt t="83361" x="5418138" y="4916488"/>
          <p14:tracePt t="83363" x="5437188" y="4916488"/>
          <p14:tracePt t="83367" x="5448300" y="4916488"/>
          <p14:tracePt t="83369" x="5457825" y="4916488"/>
          <p14:tracePt t="83371" x="5467350" y="4916488"/>
          <p14:tracePt t="83374" x="5478463" y="4916488"/>
          <p14:tracePt t="83377" x="5487988" y="4916488"/>
          <p14:tracePt t="83379" x="5497513" y="4916488"/>
          <p14:tracePt t="83381" x="5508625" y="4916488"/>
          <p14:tracePt t="83383" x="5518150" y="4916488"/>
          <p14:tracePt t="83387" x="5538788" y="4916488"/>
          <p14:tracePt t="83392" x="5548313" y="4916488"/>
          <p14:tracePt t="83393" x="5557838" y="4916488"/>
          <p14:tracePt t="83395" x="5568950" y="4916488"/>
          <p14:tracePt t="83398" x="5578475" y="4916488"/>
          <p14:tracePt t="83399" x="5588000" y="4916488"/>
          <p14:tracePt t="83401" x="5599113" y="4916488"/>
          <p14:tracePt t="83403" x="5608638" y="4916488"/>
          <p14:tracePt t="83408" x="5629275" y="4916488"/>
          <p14:tracePt t="83412" x="5638800" y="4916488"/>
          <p14:tracePt t="83413" x="5648325" y="4916488"/>
          <p14:tracePt t="83415" x="5659438" y="4916488"/>
          <p14:tracePt t="83417" x="5668963" y="4916488"/>
          <p14:tracePt t="83421" x="5678488" y="4916488"/>
          <p14:tracePt t="83424" x="5689600" y="4916488"/>
          <p14:tracePt t="83426" x="5699125" y="4916488"/>
          <p14:tracePt t="83429" x="5708650" y="4916488"/>
          <p14:tracePt t="83433" x="5719763" y="4916488"/>
          <p14:tracePt t="83436" x="5729288" y="4916488"/>
          <p14:tracePt t="83440" x="5738813" y="4916488"/>
          <p14:tracePt t="83445" x="5749925" y="4916488"/>
          <p14:tracePt t="83452" x="5759450" y="4916488"/>
          <p14:tracePt t="83455" x="5768975" y="4916488"/>
          <p14:tracePt t="83466" x="5780088" y="4916488"/>
          <p14:tracePt t="83471" x="5789613" y="4916488"/>
          <p14:tracePt t="83479" x="5799138" y="4927600"/>
          <p14:tracePt t="83486" x="5810250" y="4927600"/>
          <p14:tracePt t="83487" x="5819775" y="4927600"/>
          <p14:tracePt t="83498" x="5829300" y="4927600"/>
          <p14:tracePt t="83508" x="5840413" y="4927600"/>
          <p14:tracePt t="83524" x="5849938" y="4927600"/>
          <p14:tracePt t="83598" x="5849938" y="4937125"/>
          <p14:tracePt t="83612" x="5840413" y="4937125"/>
          <p14:tracePt t="83617" x="5840413" y="4946650"/>
          <p14:tracePt t="83619" x="5829300" y="4946650"/>
          <p14:tracePt t="83625" x="5819775" y="4957763"/>
          <p14:tracePt t="83627" x="5810250" y="4957763"/>
          <p14:tracePt t="83628" x="5799138" y="4957763"/>
          <p14:tracePt t="83632" x="5780088" y="4957763"/>
          <p14:tracePt t="83634" x="5768975" y="4957763"/>
          <p14:tracePt t="83639" x="5749925" y="4957763"/>
          <p14:tracePt t="83641" x="5738813" y="4967288"/>
          <p14:tracePt t="83642" x="5729288" y="4967288"/>
          <p14:tracePt t="83645" x="5708650" y="4967288"/>
          <p14:tracePt t="83646" x="5689600" y="4967288"/>
          <p14:tracePt t="83648" x="5678488" y="4967288"/>
          <p14:tracePt t="83650" x="5659438" y="4967288"/>
          <p14:tracePt t="83652" x="5648325" y="4967288"/>
          <p14:tracePt t="83654" x="5629275" y="4967288"/>
          <p14:tracePt t="83657" x="5599113" y="4976813"/>
          <p14:tracePt t="83658" x="5588000" y="4976813"/>
          <p14:tracePt t="83660" x="5568950" y="4976813"/>
          <p14:tracePt t="83663" x="5548313" y="4976813"/>
          <p14:tracePt t="83665" x="5527675" y="4976813"/>
          <p14:tracePt t="83666" x="5497513" y="4976813"/>
          <p14:tracePt t="83668" x="5478463" y="4976813"/>
          <p14:tracePt t="83670" x="5457825" y="4976813"/>
          <p14:tracePt t="83673" x="5437188" y="4976813"/>
          <p14:tracePt t="83675" x="5407025" y="4976813"/>
          <p14:tracePt t="83677" x="5387975" y="4976813"/>
          <p14:tracePt t="83678" x="5367338" y="4976813"/>
          <p14:tracePt t="83680" x="5337175" y="4976813"/>
          <p14:tracePt t="83682" x="5316538" y="4976813"/>
          <p14:tracePt t="83685" x="5297488" y="4976813"/>
          <p14:tracePt t="83686" x="5267325" y="4976813"/>
          <p14:tracePt t="83688" x="5237163" y="4976813"/>
          <p14:tracePt t="83691" x="5226050" y="4976813"/>
          <p14:tracePt t="83692" x="5195888" y="4976813"/>
          <p14:tracePt t="83694" x="5176838" y="4976813"/>
          <p14:tracePt t="83696" x="5165725" y="4976813"/>
          <p14:tracePt t="83698" x="5146675" y="4976813"/>
          <p14:tracePt t="83701" x="5126038" y="4976813"/>
          <p14:tracePt t="83702" x="5105400" y="4976813"/>
          <p14:tracePt t="83704" x="5095875" y="4976813"/>
          <p14:tracePt t="83707" x="5086350" y="4976813"/>
          <p14:tracePt t="83708" x="5065713" y="4976813"/>
          <p14:tracePt t="83712" x="5056188" y="4976813"/>
          <p14:tracePt t="83717" x="5045075" y="4976813"/>
          <p14:tracePt t="83720" x="5035550" y="4976813"/>
          <p14:tracePt t="83779" x="5035550" y="4967288"/>
          <p14:tracePt t="83780" x="5045075" y="4967288"/>
          <p14:tracePt t="83803" x="5056188" y="4967288"/>
          <p14:tracePt t="83909" x="5045075" y="4967288"/>
          <p14:tracePt t="83916" x="5035550" y="4967288"/>
          <p14:tracePt t="83923" x="5035550" y="4976813"/>
          <p14:tracePt t="83928" x="5026025" y="4976813"/>
          <p14:tracePt t="84276" x="5035550" y="4976813"/>
          <p14:tracePt t="84285" x="5045075" y="4976813"/>
          <p14:tracePt t="84306" x="5056188" y="4976813"/>
          <p14:tracePt t="84322" x="5065713" y="4976813"/>
          <p14:tracePt t="84336" x="5075238" y="4976813"/>
          <p14:tracePt t="84340" x="5086350" y="4976813"/>
          <p14:tracePt t="84349" x="5095875" y="4976813"/>
          <p14:tracePt t="84357" x="5105400" y="4976813"/>
          <p14:tracePt t="84364" x="5116513" y="4976813"/>
          <p14:tracePt t="84369" x="5126038" y="4976813"/>
          <p14:tracePt t="84381" x="5135563" y="4976813"/>
          <p14:tracePt t="84512" x="5126038" y="4976813"/>
          <p14:tracePt t="84520" x="5126038" y="4987925"/>
          <p14:tracePt t="84523" x="5116513" y="4987925"/>
          <p14:tracePt t="84534" x="5105400" y="4987925"/>
          <p14:tracePt t="84546" x="5095875" y="4987925"/>
          <p14:tracePt t="84551" x="5086350" y="4987925"/>
          <p14:tracePt t="84554" x="5075238" y="4987925"/>
          <p14:tracePt t="84563" x="5065713" y="4987925"/>
          <p14:tracePt t="84568" x="5056188" y="4987925"/>
          <p14:tracePt t="84579" x="5045075" y="4987925"/>
          <p14:tracePt t="84680" x="5035550" y="4987925"/>
          <p14:tracePt t="84683" x="5035550" y="4976813"/>
          <p14:tracePt t="84691" x="5035550" y="4967288"/>
          <p14:tracePt t="84699" x="5035550" y="4957763"/>
          <p14:tracePt t="84709" x="5026025" y="4946650"/>
          <p14:tracePt t="84713" x="5026025" y="4937125"/>
          <p14:tracePt t="84720" x="5026025" y="4927600"/>
          <p14:tracePt t="84728" x="5026025" y="4916488"/>
          <p14:tracePt t="84734" x="5026025" y="4906963"/>
          <p14:tracePt t="84737" x="5026025" y="4897438"/>
          <p14:tracePt t="84742" x="5026025" y="4886325"/>
          <p14:tracePt t="84749" x="5026025" y="4876800"/>
          <p14:tracePt t="84753" x="5026025" y="4867275"/>
          <p14:tracePt t="84758" x="5026025" y="4856163"/>
          <p14:tracePt t="84768" x="5026025" y="4846638"/>
          <p14:tracePt t="84773" x="5014913" y="4846638"/>
          <p14:tracePt t="84778" x="5014913" y="4837113"/>
          <p14:tracePt t="84790" x="5014913" y="4826000"/>
          <p14:tracePt t="84794" x="5005388" y="4826000"/>
          <p14:tracePt t="84798" x="5005388" y="4816475"/>
          <p14:tracePt t="84802" x="4995863" y="4816475"/>
          <p14:tracePt t="84811" x="4984750" y="4806950"/>
          <p14:tracePt t="84824" x="4975225" y="4806950"/>
          <p14:tracePt t="84838" x="4965700" y="4806950"/>
          <p14:tracePt t="84845" x="4965700" y="4795838"/>
          <p14:tracePt t="84852" x="4954588" y="4795838"/>
          <p14:tracePt t="84902" x="4945063" y="4795838"/>
          <p14:tracePt t="84911" x="4935538" y="4795838"/>
          <p14:tracePt t="84922" x="4924425" y="4795838"/>
          <p14:tracePt t="84926" x="4914900" y="4795838"/>
          <p14:tracePt t="84930" x="4914900" y="4786313"/>
          <p14:tracePt t="84938" x="4905375" y="4786313"/>
          <p14:tracePt t="85141" x="4914900" y="4786313"/>
          <p14:tracePt t="85145" x="4924425" y="4786313"/>
          <p14:tracePt t="85149" x="4935538" y="4786313"/>
          <p14:tracePt t="85154" x="4945063" y="4786313"/>
          <p14:tracePt t="85159" x="4954588" y="4786313"/>
          <p14:tracePt t="85162" x="4965700" y="4786313"/>
          <p14:tracePt t="85167" x="4975225" y="4786313"/>
          <p14:tracePt t="85173" x="4995863" y="4786313"/>
          <p14:tracePt t="85179" x="5005388" y="4786313"/>
          <p14:tracePt t="85183" x="5014913" y="4786313"/>
          <p14:tracePt t="85189" x="5026025" y="4786313"/>
          <p14:tracePt t="85191" x="5035550" y="4786313"/>
          <p14:tracePt t="85197" x="5045075" y="4786313"/>
          <p14:tracePt t="85203" x="5056188" y="4786313"/>
          <p14:tracePt t="85211" x="5065713" y="4786313"/>
          <p14:tracePt t="85227" x="5075238" y="4786313"/>
          <p14:tracePt t="85233" x="5086350" y="4786313"/>
          <p14:tracePt t="85251" x="5095875" y="4786313"/>
          <p14:tracePt t="85552" x="5105400" y="4786313"/>
          <p14:tracePt t="85564" x="5116513" y="4786313"/>
          <p14:tracePt t="85570" x="5126038" y="4786313"/>
          <p14:tracePt t="85582" x="5135563" y="4786313"/>
          <p14:tracePt t="85592" x="5146675" y="4786313"/>
          <p14:tracePt t="85600" x="5156200" y="4786313"/>
          <p14:tracePt t="85604" x="5165725" y="4786313"/>
          <p14:tracePt t="85610" x="5176838" y="4786313"/>
          <p14:tracePt t="85614" x="5186363" y="4786313"/>
          <p14:tracePt t="85618" x="5195888" y="4786313"/>
          <p14:tracePt t="85619" x="5207000" y="4786313"/>
          <p14:tracePt t="85624" x="5216525" y="4786313"/>
          <p14:tracePt t="85628" x="5226050" y="4795838"/>
          <p14:tracePt t="85630" x="5237163" y="4795838"/>
          <p14:tracePt t="85632" x="5246688" y="4795838"/>
          <p14:tracePt t="85635" x="5256213" y="4795838"/>
          <p14:tracePt t="85637" x="5267325" y="4795838"/>
          <p14:tracePt t="85640" x="5276850" y="4795838"/>
          <p14:tracePt t="85642" x="5286375" y="4795838"/>
          <p14:tracePt t="85644" x="5297488" y="4795838"/>
          <p14:tracePt t="85645" x="5307013" y="4795838"/>
          <p14:tracePt t="85648" x="5327650" y="4795838"/>
          <p14:tracePt t="85652" x="5337175" y="4795838"/>
          <p14:tracePt t="85654" x="5357813" y="4795838"/>
          <p14:tracePt t="85655" x="5367338" y="4795838"/>
          <p14:tracePt t="85660" x="5387975" y="4806950"/>
          <p14:tracePt t="85662" x="5397500" y="4806950"/>
          <p14:tracePt t="85664" x="5407025" y="4806950"/>
          <p14:tracePt t="85665" x="5418138" y="4806950"/>
          <p14:tracePt t="85668" x="5427663" y="4806950"/>
          <p14:tracePt t="85670" x="5437188" y="4806950"/>
          <p14:tracePt t="85672" x="5448300" y="4806950"/>
          <p14:tracePt t="85674" x="5457825" y="4806950"/>
          <p14:tracePt t="85676" x="5467350" y="4806950"/>
          <p14:tracePt t="85678" x="5487988" y="4806950"/>
          <p14:tracePt t="85679" x="5497513" y="4806950"/>
          <p14:tracePt t="85684" x="5518150" y="4816475"/>
          <p14:tracePt t="85685" x="5527675" y="4816475"/>
          <p14:tracePt t="85688" x="5538788" y="4816475"/>
          <p14:tracePt t="85690" x="5548313" y="4816475"/>
          <p14:tracePt t="85691" x="5557838" y="4816475"/>
          <p14:tracePt t="85694" x="5568950" y="4816475"/>
          <p14:tracePt t="85695" x="5588000" y="4816475"/>
          <p14:tracePt t="85697" x="5599113" y="4816475"/>
          <p14:tracePt t="85700" x="5608638" y="4816475"/>
          <p14:tracePt t="85701" x="5618163" y="4816475"/>
          <p14:tracePt t="85703" x="5638800" y="4816475"/>
          <p14:tracePt t="85707" x="5648325" y="4816475"/>
          <p14:tracePt t="85708" x="5659438" y="4816475"/>
          <p14:tracePt t="85709" x="5678488" y="4816475"/>
          <p14:tracePt t="85711" x="5689600" y="4816475"/>
          <p14:tracePt t="85713" x="5699125" y="4816475"/>
          <p14:tracePt t="85716" x="5708650" y="4816475"/>
          <p14:tracePt t="85718" x="5729288" y="4816475"/>
          <p14:tracePt t="85719" x="5738813" y="4816475"/>
          <p14:tracePt t="85722" x="5749925" y="4816475"/>
          <p14:tracePt t="85724" x="5768975" y="4816475"/>
          <p14:tracePt t="85725" x="5789613" y="4816475"/>
          <p14:tracePt t="85730" x="5810250" y="4816475"/>
          <p14:tracePt t="85732" x="5819775" y="4816475"/>
          <p14:tracePt t="85734" x="5840413" y="4816475"/>
          <p14:tracePt t="85736" x="5849938" y="4816475"/>
          <p14:tracePt t="85738" x="5859463" y="4826000"/>
          <p14:tracePt t="85740" x="5870575" y="4826000"/>
          <p14:tracePt t="85742" x="5880100" y="4826000"/>
          <p14:tracePt t="85743" x="5889625" y="4826000"/>
          <p14:tracePt t="85746" x="5910263" y="4826000"/>
          <p14:tracePt t="85750" x="5919788" y="4826000"/>
          <p14:tracePt t="85752" x="5930900" y="4837113"/>
          <p14:tracePt t="85754" x="5940425" y="4837113"/>
          <p14:tracePt t="85756" x="5949950" y="4837113"/>
          <p14:tracePt t="85760" x="5961063" y="4837113"/>
          <p14:tracePt t="85762" x="5970588" y="4837113"/>
          <p14:tracePt t="85765" x="5980113" y="4837113"/>
          <p14:tracePt t="85770" x="5991225" y="4846638"/>
          <p14:tracePt t="85774" x="6000750" y="4846638"/>
          <p14:tracePt t="85776" x="6010275" y="4846638"/>
          <p14:tracePt t="85781" x="6021388" y="4856163"/>
          <p14:tracePt t="85785" x="6030913" y="4856163"/>
          <p14:tracePt t="85792" x="6040438" y="4856163"/>
          <p14:tracePt t="85794" x="6051550" y="4856163"/>
          <p14:tracePt t="85798" x="6061075" y="4867275"/>
          <p14:tracePt t="85802" x="6070600" y="4867275"/>
          <p14:tracePt t="85808" x="6081713" y="4876800"/>
          <p14:tracePt t="85810" x="6091238" y="4876800"/>
          <p14:tracePt t="85814" x="6100763" y="4876800"/>
          <p14:tracePt t="85821" x="6110288" y="4876800"/>
          <p14:tracePt t="85825" x="6121400" y="4876800"/>
          <p14:tracePt t="85829" x="6130925" y="4876800"/>
          <p14:tracePt t="85833" x="6140450" y="4876800"/>
          <p14:tracePt t="85838" x="6151563" y="4876800"/>
          <p14:tracePt t="85842" x="6161088" y="4876800"/>
          <p14:tracePt t="85847" x="6170613" y="4876800"/>
          <p14:tracePt t="85852" x="6181725" y="4876800"/>
          <p14:tracePt t="85863" x="6191250" y="4876800"/>
          <p14:tracePt t="86422" x="6191250" y="4886325"/>
          <p14:tracePt t="87126" x="6200775" y="4886325"/>
          <p14:tracePt t="87130" x="6200775" y="4897438"/>
          <p14:tracePt t="87132" x="6211888" y="4897438"/>
          <p14:tracePt t="87144" x="6221413" y="4897438"/>
          <p14:tracePt t="87168" x="6230938" y="4897438"/>
          <p14:tracePt t="87196" x="6242050" y="4897438"/>
          <p14:tracePt t="87212" x="6251575" y="4897438"/>
          <p14:tracePt t="87218" x="6261100" y="4897438"/>
          <p14:tracePt t="87226" x="6272213" y="4897438"/>
          <p14:tracePt t="87234" x="6281738" y="4897438"/>
          <p14:tracePt t="87240" x="6291263" y="4897438"/>
          <p14:tracePt t="87242" x="6302375" y="4897438"/>
          <p14:tracePt t="87248" x="6311900" y="4897438"/>
          <p14:tracePt t="87252" x="6321425" y="4897438"/>
          <p14:tracePt t="87256" x="6332538" y="4897438"/>
          <p14:tracePt t="87258" x="6342063" y="4897438"/>
          <p14:tracePt t="87262" x="6351588" y="4897438"/>
          <p14:tracePt t="87264" x="6362700" y="4897438"/>
          <p14:tracePt t="87266" x="6372225" y="4897438"/>
          <p14:tracePt t="87268" x="6381750" y="4897438"/>
          <p14:tracePt t="87272" x="6402388" y="4897438"/>
          <p14:tracePt t="87274" x="6411913" y="4897438"/>
          <p14:tracePt t="87276" x="6423025" y="4886325"/>
          <p14:tracePt t="87278" x="6432550" y="4886325"/>
          <p14:tracePt t="87280" x="6453188" y="4886325"/>
          <p14:tracePt t="87282" x="6462713" y="4886325"/>
          <p14:tracePt t="87284" x="6483350" y="4886325"/>
          <p14:tracePt t="87286" x="6492875" y="4886325"/>
          <p14:tracePt t="87288" x="6513513" y="4886325"/>
          <p14:tracePt t="87290" x="6532563" y="4886325"/>
          <p14:tracePt t="87292" x="6543675" y="4886325"/>
          <p14:tracePt t="87294" x="6553200" y="4886325"/>
          <p14:tracePt t="87295" x="6573838" y="4886325"/>
          <p14:tracePt t="87297" x="6592888" y="4886325"/>
          <p14:tracePt t="87299" x="6613525" y="4886325"/>
          <p14:tracePt t="87301" x="6623050" y="4886325"/>
          <p14:tracePt t="87304" x="6643688" y="4886325"/>
          <p14:tracePt t="87306" x="6664325" y="4886325"/>
          <p14:tracePt t="87308" x="6673850" y="4886325"/>
          <p14:tracePt t="87310" x="6683375" y="4886325"/>
          <p14:tracePt t="87312" x="6704013" y="4886325"/>
          <p14:tracePt t="87314" x="6713538" y="4886325"/>
          <p14:tracePt t="87317" x="6724650" y="4886325"/>
          <p14:tracePt t="87318" x="6734175" y="4886325"/>
          <p14:tracePt t="87321" x="6754813" y="4886325"/>
          <p14:tracePt t="87324" x="6764338" y="4886325"/>
          <p14:tracePt t="87326" x="6773863" y="4886325"/>
          <p14:tracePt t="87327" x="6784975" y="4886325"/>
          <p14:tracePt t="87332" x="6794500" y="4876800"/>
          <p14:tracePt t="87336" x="6804025" y="4876800"/>
          <p14:tracePt t="87339" x="6815138" y="4876800"/>
          <p14:tracePt t="87343" x="6824663" y="4876800"/>
          <p14:tracePt t="87347" x="6834188" y="4876800"/>
          <p14:tracePt t="87351" x="6834188" y="4867275"/>
          <p14:tracePt t="87353" x="6845300" y="4867275"/>
          <p14:tracePt t="87361" x="6854825" y="4867275"/>
          <p14:tracePt t="87363" x="6864350" y="4867275"/>
          <p14:tracePt t="87367" x="6864350" y="4856163"/>
          <p14:tracePt t="87369" x="6875463" y="4856163"/>
          <p14:tracePt t="87377" x="6884988" y="4856163"/>
          <p14:tracePt t="87383" x="6894513" y="4856163"/>
          <p14:tracePt t="87385" x="6905625" y="4856163"/>
          <p14:tracePt t="87391" x="6915150" y="4846638"/>
          <p14:tracePt t="87399" x="6924675" y="4846638"/>
          <p14:tracePt t="87571" x="6935788" y="4846638"/>
          <p14:tracePt t="87585" x="6945313" y="4846638"/>
          <p14:tracePt t="87595" x="6954838" y="4846638"/>
          <p14:tracePt t="87603" x="6965950" y="4846638"/>
          <p14:tracePt t="87609" x="6975475" y="4846638"/>
          <p14:tracePt t="87613" x="6985000" y="4846638"/>
          <p14:tracePt t="87617" x="6996113" y="4837113"/>
          <p14:tracePt t="87624" x="7005638" y="4837113"/>
          <p14:tracePt t="87629" x="7015163" y="4837113"/>
          <p14:tracePt t="87633" x="7026275" y="4837113"/>
          <p14:tracePt t="87637" x="7035800" y="4837113"/>
          <p14:tracePt t="87643" x="7045325" y="4837113"/>
          <p14:tracePt t="87647" x="7056438" y="4837113"/>
          <p14:tracePt t="87649" x="7065963" y="4837113"/>
          <p14:tracePt t="87653" x="7075488" y="4837113"/>
          <p14:tracePt t="87657" x="7086600" y="4837113"/>
          <p14:tracePt t="87661" x="7096125" y="4837113"/>
          <p14:tracePt t="87663" x="7105650" y="4837113"/>
          <p14:tracePt t="87667" x="7116763" y="4837113"/>
          <p14:tracePt t="87671" x="7126288" y="4837113"/>
          <p14:tracePt t="87673" x="7135813" y="4837113"/>
          <p14:tracePt t="87675" x="7146925" y="4837113"/>
          <p14:tracePt t="87679" x="7156450" y="4837113"/>
          <p14:tracePt t="87686" x="7165975" y="4837113"/>
          <p14:tracePt t="87692" x="7177088" y="4837113"/>
          <p14:tracePt t="87693" x="7186613" y="4837113"/>
          <p14:tracePt t="87749" x="7196138" y="4846638"/>
          <p14:tracePt t="88020" x="7207250" y="4846638"/>
          <p14:tracePt t="88028" x="7216775" y="4846638"/>
          <p14:tracePt t="88032" x="7226300" y="4846638"/>
          <p14:tracePt t="88038" x="7237413" y="4846638"/>
          <p14:tracePt t="88046" x="7246938" y="4846638"/>
          <p14:tracePt t="88056" x="7256463" y="4846638"/>
          <p14:tracePt t="88058" x="7256463" y="4837113"/>
          <p14:tracePt t="88060" x="7267575" y="4837113"/>
          <p14:tracePt t="88068" x="7277100" y="4837113"/>
          <p14:tracePt t="88071" x="7277100" y="4826000"/>
          <p14:tracePt t="88077" x="7277100" y="4816475"/>
          <p14:tracePt t="88078" x="7286625" y="4816475"/>
          <p14:tracePt t="88093" x="7286625" y="4806950"/>
          <p14:tracePt t="88099" x="7297738" y="4806950"/>
          <p14:tracePt t="88141" x="7297738" y="4795838"/>
          <p14:tracePt t="88155" x="7286625" y="4786313"/>
          <p14:tracePt t="88161" x="7277100" y="4786313"/>
          <p14:tracePt t="88165" x="7277100" y="4776788"/>
          <p14:tracePt t="88167" x="7267575" y="4776788"/>
          <p14:tracePt t="88171" x="7256463" y="4765675"/>
          <p14:tracePt t="88177" x="7246938" y="4765675"/>
          <p14:tracePt t="88183" x="7246938" y="4756150"/>
          <p14:tracePt t="88185" x="7237413" y="4756150"/>
          <p14:tracePt t="88195" x="7226300" y="4756150"/>
          <p14:tracePt t="88203" x="7216775" y="4746625"/>
          <p14:tracePt t="88215" x="7207250" y="4746625"/>
          <p14:tracePt t="88223" x="7196138" y="4746625"/>
          <p14:tracePt t="88225" x="7196138" y="4735513"/>
          <p14:tracePt t="88233" x="7186613" y="4735513"/>
          <p14:tracePt t="88235" x="7186613" y="4725988"/>
          <p14:tracePt t="88239" x="7177088" y="4725988"/>
          <p14:tracePt t="88247" x="7165975" y="4725988"/>
          <p14:tracePt t="88249" x="7165975" y="4716463"/>
          <p14:tracePt t="88253" x="7156450" y="4716463"/>
          <p14:tracePt t="88259" x="7146925" y="4705350"/>
          <p14:tracePt t="88263" x="7135813" y="4705350"/>
          <p14:tracePt t="88269" x="7135813" y="4695825"/>
          <p14:tracePt t="88271" x="7126288" y="4695825"/>
          <p14:tracePt t="88274" x="7126288" y="4686300"/>
          <p14:tracePt t="88279" x="7116763" y="4675188"/>
          <p14:tracePt t="88283" x="7116763" y="4665663"/>
          <p14:tracePt t="88285" x="7105650" y="4665663"/>
          <p14:tracePt t="88287" x="7105650" y="4656138"/>
          <p14:tracePt t="88290" x="7096125" y="4645025"/>
          <p14:tracePt t="88293" x="7096125" y="4635500"/>
          <p14:tracePt t="88296" x="7086600" y="4635500"/>
          <p14:tracePt t="88299" x="7086600" y="4614863"/>
          <p14:tracePt t="88304" x="7086600" y="4605338"/>
          <p14:tracePt t="88305" x="7075488" y="4605338"/>
          <p14:tracePt t="88307" x="7075488" y="4595813"/>
          <p14:tracePt t="88313" x="7075488" y="4575175"/>
          <p14:tracePt t="88315" x="7065963" y="4575175"/>
          <p14:tracePt t="88317" x="7065963" y="4565650"/>
          <p14:tracePt t="88321" x="7056438" y="4554538"/>
          <p14:tracePt t="88326" x="7056438" y="4545013"/>
          <p14:tracePt t="88327" x="7056438" y="4535488"/>
          <p14:tracePt t="88329" x="7056438" y="4524375"/>
          <p14:tracePt t="88333" x="7056438" y="4514850"/>
          <p14:tracePt t="88337" x="7045325" y="4505325"/>
          <p14:tracePt t="88341" x="7045325" y="4494213"/>
          <p14:tracePt t="88343" x="7045325" y="4484688"/>
          <p14:tracePt t="88347" x="7045325" y="4475163"/>
          <p14:tracePt t="88351" x="7045325" y="4464050"/>
          <p14:tracePt t="88355" x="7045325" y="4454525"/>
          <p14:tracePt t="88357" x="7035800" y="4445000"/>
          <p14:tracePt t="88363" x="7026275" y="4433888"/>
          <p14:tracePt t="88369" x="7026275" y="4424363"/>
          <p14:tracePt t="88374" x="7015163" y="4424363"/>
          <p14:tracePt t="88377" x="7015163" y="4414838"/>
          <p14:tracePt t="88379" x="7015163" y="4403725"/>
          <p14:tracePt t="88381" x="7005638" y="4403725"/>
          <p14:tracePt t="88387" x="6996113" y="4403725"/>
          <p14:tracePt t="88389" x="6996113" y="4394200"/>
          <p14:tracePt t="88394" x="6985000" y="4394200"/>
          <p14:tracePt t="88401" x="6975475" y="4394200"/>
          <p14:tracePt t="88409" x="6965950" y="4394200"/>
          <p14:tracePt t="88413" x="6954838" y="4394200"/>
          <p14:tracePt t="88417" x="6945313" y="4394200"/>
          <p14:tracePt t="88421" x="6935788" y="4394200"/>
          <p14:tracePt t="88423" x="6924675" y="4394200"/>
          <p14:tracePt t="88427" x="6915150" y="4394200"/>
          <p14:tracePt t="88429" x="6905625" y="4394200"/>
          <p14:tracePt t="88431" x="6894513" y="4394200"/>
          <p14:tracePt t="88433" x="6884988" y="4403725"/>
          <p14:tracePt t="88435" x="6875463" y="4403725"/>
          <p14:tracePt t="88438" x="6854825" y="4403725"/>
          <p14:tracePt t="88442" x="6834188" y="4414838"/>
          <p14:tracePt t="88443" x="6824663" y="4414838"/>
          <p14:tracePt t="88445" x="6804025" y="4424363"/>
          <p14:tracePt t="88447" x="6784975" y="4424363"/>
          <p14:tracePt t="88449" x="6773863" y="4424363"/>
          <p14:tracePt t="88452" x="6754813" y="4424363"/>
          <p14:tracePt t="88454" x="6734175" y="4433888"/>
          <p14:tracePt t="88457" x="6683375" y="4433888"/>
          <p14:tracePt t="88460" x="6643688" y="4445000"/>
          <p14:tracePt t="88464" x="6623050" y="4445000"/>
          <p14:tracePt t="88466" x="6592888" y="4445000"/>
          <p14:tracePt t="88468" x="6562725" y="4454525"/>
          <p14:tracePt t="88470" x="6532563" y="4454525"/>
          <p14:tracePt t="88471" x="6513513" y="4464050"/>
          <p14:tracePt t="88474" x="6483350" y="4475163"/>
          <p14:tracePt t="88476" x="6462713" y="4475163"/>
          <p14:tracePt t="88478" x="6442075" y="4475163"/>
          <p14:tracePt t="88480" x="6411913" y="4475163"/>
          <p14:tracePt t="88482" x="6392863" y="4484688"/>
          <p14:tracePt t="88484" x="6362700" y="4484688"/>
          <p14:tracePt t="88486" x="6332538" y="4494213"/>
          <p14:tracePt t="88487" x="6311900" y="4505325"/>
          <p14:tracePt t="88491" x="6302375" y="4505325"/>
          <p14:tracePt t="88493" x="6281738" y="4505325"/>
          <p14:tracePt t="88494" x="6261100" y="4514850"/>
          <p14:tracePt t="88496" x="6242050" y="4524375"/>
          <p14:tracePt t="88500" x="6221413" y="4524375"/>
          <p14:tracePt t="88502" x="6211888" y="4535488"/>
          <p14:tracePt t="88504" x="6200775" y="4545013"/>
          <p14:tracePt t="88508" x="6191250" y="4554538"/>
          <p14:tracePt t="88512" x="6181725" y="4565650"/>
          <p14:tracePt t="88516" x="6170613" y="4575175"/>
          <p14:tracePt t="88518" x="6170613" y="4584700"/>
          <p14:tracePt t="88522" x="6170613" y="4595813"/>
          <p14:tracePt t="88526" x="6170613" y="4605338"/>
          <p14:tracePt t="88528" x="6170613" y="4614863"/>
          <p14:tracePt t="88530" x="6170613" y="4625975"/>
          <p14:tracePt t="88534" x="6170613" y="4645025"/>
          <p14:tracePt t="88538" x="6170613" y="4656138"/>
          <p14:tracePt t="88540" x="6170613" y="4665663"/>
          <p14:tracePt t="88542" x="6181725" y="4675188"/>
          <p14:tracePt t="88544" x="6181725" y="4686300"/>
          <p14:tracePt t="88546" x="6191250" y="4695825"/>
          <p14:tracePt t="88548" x="6191250" y="4705350"/>
          <p14:tracePt t="88550" x="6200775" y="4716463"/>
          <p14:tracePt t="88552" x="6211888" y="4716463"/>
          <p14:tracePt t="88554" x="6211888" y="4735513"/>
          <p14:tracePt t="88556" x="6221413" y="4735513"/>
          <p14:tracePt t="88558" x="6230938" y="4746625"/>
          <p14:tracePt t="88561" x="6242050" y="4765675"/>
          <p14:tracePt t="88564" x="6261100" y="4786313"/>
          <p14:tracePt t="88568" x="6272213" y="4795838"/>
          <p14:tracePt t="88570" x="6291263" y="4806950"/>
          <p14:tracePt t="88572" x="6302375" y="4826000"/>
          <p14:tracePt t="88574" x="6311900" y="4826000"/>
          <p14:tracePt t="88577" x="6321425" y="4837113"/>
          <p14:tracePt t="88579" x="6332538" y="4846638"/>
          <p14:tracePt t="88580" x="6342063" y="4856163"/>
          <p14:tracePt t="88582" x="6362700" y="4867275"/>
          <p14:tracePt t="88585" x="6372225" y="4867275"/>
          <p14:tracePt t="88586" x="6381750" y="4876800"/>
          <p14:tracePt t="88588" x="6392863" y="4886325"/>
          <p14:tracePt t="88590" x="6411913" y="4886325"/>
          <p14:tracePt t="88594" x="6432550" y="4897438"/>
          <p14:tracePt t="88596" x="6453188" y="4897438"/>
          <p14:tracePt t="88598" x="6462713" y="4897438"/>
          <p14:tracePt t="88601" x="6472238" y="4897438"/>
          <p14:tracePt t="88602" x="6492875" y="4897438"/>
          <p14:tracePt t="88603" x="6513513" y="4906963"/>
          <p14:tracePt t="88606" x="6532563" y="4906963"/>
          <p14:tracePt t="88607" x="6543675" y="4906963"/>
          <p14:tracePt t="88610" x="6562725" y="4906963"/>
          <p14:tracePt t="88611" x="6583363" y="4906963"/>
          <p14:tracePt t="88613" x="6604000" y="4906963"/>
          <p14:tracePt t="88616" x="6623050" y="4906963"/>
          <p14:tracePt t="88618" x="6643688" y="4906963"/>
          <p14:tracePt t="88620" x="6664325" y="4906963"/>
          <p14:tracePt t="88622" x="6673850" y="4906963"/>
          <p14:tracePt t="88624" x="6704013" y="4906963"/>
          <p14:tracePt t="88626" x="6724650" y="4897438"/>
          <p14:tracePt t="88628" x="6743700" y="4897438"/>
          <p14:tracePt t="88630" x="6764338" y="4886325"/>
          <p14:tracePt t="88632" x="6784975" y="4886325"/>
          <p14:tracePt t="88634" x="6815138" y="4876800"/>
          <p14:tracePt t="88636" x="6824663" y="4867275"/>
          <p14:tracePt t="88638" x="6845300" y="4856163"/>
          <p14:tracePt t="88640" x="6864350" y="4856163"/>
          <p14:tracePt t="88643" x="6884988" y="4846638"/>
          <p14:tracePt t="88644" x="6905625" y="4826000"/>
          <p14:tracePt t="88646" x="6915150" y="4826000"/>
          <p14:tracePt t="88648" x="6924675" y="4816475"/>
          <p14:tracePt t="88650" x="6935788" y="4816475"/>
          <p14:tracePt t="88652" x="6954838" y="4795838"/>
          <p14:tracePt t="88654" x="6965950" y="4786313"/>
          <p14:tracePt t="88656" x="6975475" y="4776788"/>
          <p14:tracePt t="88658" x="6985000" y="4765675"/>
          <p14:tracePt t="88661" x="6996113" y="4756150"/>
          <p14:tracePt t="88664" x="7005638" y="4746625"/>
          <p14:tracePt t="88668" x="7005638" y="4735513"/>
          <p14:tracePt t="88670" x="7005638" y="4725988"/>
          <p14:tracePt t="88672" x="7005638" y="4716463"/>
          <p14:tracePt t="88676" x="7005638" y="4705350"/>
          <p14:tracePt t="88678" x="7005638" y="4695825"/>
          <p14:tracePt t="88684" x="7005638" y="4686300"/>
          <p14:tracePt t="88688" x="7005638" y="4675188"/>
          <p14:tracePt t="88696" x="7005638" y="4665663"/>
          <p14:tracePt t="88698" x="6996113" y="4665663"/>
          <p14:tracePt t="88700" x="6985000" y="4656138"/>
          <p14:tracePt t="88706" x="6975475" y="4656138"/>
          <p14:tracePt t="88712" x="6954838" y="4656138"/>
          <p14:tracePt t="88714" x="6954838" y="4645025"/>
          <p14:tracePt t="88718" x="6945313" y="4645025"/>
          <p14:tracePt t="88721" x="6935788" y="4645025"/>
          <p14:tracePt t="88726" x="6924675" y="4645025"/>
          <p14:tracePt t="88730" x="6915150" y="4645025"/>
          <p14:tracePt t="88732" x="6905625" y="4645025"/>
          <p14:tracePt t="88736" x="6894513" y="4645025"/>
          <p14:tracePt t="88740" x="6884988" y="4645025"/>
          <p14:tracePt t="88742" x="6875463" y="4645025"/>
          <p14:tracePt t="88746" x="6864350" y="4645025"/>
          <p14:tracePt t="88750" x="6854825" y="4645025"/>
          <p14:tracePt t="88752" x="6845300" y="4645025"/>
          <p14:tracePt t="88756" x="6834188" y="4656138"/>
          <p14:tracePt t="88758" x="6824663" y="4665663"/>
          <p14:tracePt t="88762" x="6815138" y="4665663"/>
          <p14:tracePt t="88764" x="6804025" y="4665663"/>
          <p14:tracePt t="88765" x="6804025" y="4675188"/>
          <p14:tracePt t="88767" x="6794500" y="4675188"/>
          <p14:tracePt t="88772" x="6794500" y="4686300"/>
          <p14:tracePt t="88774" x="6784975" y="4686300"/>
          <p14:tracePt t="88776" x="6784975" y="4695825"/>
          <p14:tracePt t="88782" x="6773863" y="4705350"/>
          <p14:tracePt t="88791" x="6764338" y="4705350"/>
          <p14:tracePt t="88792" x="6764338" y="4716463"/>
          <p14:tracePt t="88810" x="6773863" y="4725988"/>
          <p14:tracePt t="88816" x="6784975" y="4725988"/>
          <p14:tracePt t="88823" x="6794500" y="4725988"/>
          <p14:tracePt t="88827" x="6804025" y="4725988"/>
          <p14:tracePt t="88829" x="6815138" y="4725988"/>
          <p14:tracePt t="88831" x="6824663" y="4725988"/>
          <p14:tracePt t="88836" x="6845300" y="4725988"/>
          <p14:tracePt t="88841" x="6854825" y="4725988"/>
          <p14:tracePt t="88845" x="6864350" y="4725988"/>
          <p14:tracePt t="88849" x="6875463" y="4725988"/>
          <p14:tracePt t="88851" x="6884988" y="4725988"/>
          <p14:tracePt t="88857" x="6894513" y="4725988"/>
          <p14:tracePt t="88860" x="6905625" y="4725988"/>
          <p14:tracePt t="88869" x="6915150" y="4725988"/>
          <p14:tracePt t="88875" x="6924675" y="4725988"/>
          <p14:tracePt t="89410" x="6915150" y="4725988"/>
          <p14:tracePt t="89502" x="6905625" y="4725988"/>
          <p14:tracePt t="89528" x="6894513" y="4725988"/>
          <p14:tracePt t="89737" x="6884988" y="4725988"/>
          <p14:tracePt t="89743" x="6875463" y="4725988"/>
          <p14:tracePt t="89749" x="6864350" y="4725988"/>
          <p14:tracePt t="89755" x="6854825" y="4725988"/>
          <p14:tracePt t="89759" x="6845300" y="4725988"/>
          <p14:tracePt t="89763" x="6834188" y="4725988"/>
          <p14:tracePt t="89767" x="6824663" y="4725988"/>
          <p14:tracePt t="89771" x="6815138" y="4725988"/>
          <p14:tracePt t="89776" x="6804025" y="4725988"/>
          <p14:tracePt t="89777" x="6794500" y="4725988"/>
          <p14:tracePt t="89779" x="6784975" y="4725988"/>
          <p14:tracePt t="89783" x="6764338" y="4725988"/>
          <p14:tracePt t="89787" x="6754813" y="4735513"/>
          <p14:tracePt t="89789" x="6734175" y="4735513"/>
          <p14:tracePt t="89793" x="6724650" y="4735513"/>
          <p14:tracePt t="89795" x="6704013" y="4735513"/>
          <p14:tracePt t="89799" x="6683375" y="4735513"/>
          <p14:tracePt t="89801" x="6664325" y="4746625"/>
          <p14:tracePt t="89805" x="6643688" y="4746625"/>
          <p14:tracePt t="89807" x="6623050" y="4746625"/>
          <p14:tracePt t="89809" x="6613525" y="4756150"/>
          <p14:tracePt t="89811" x="6604000" y="4756150"/>
          <p14:tracePt t="89813" x="6583363" y="4756150"/>
          <p14:tracePt t="89815" x="6562725" y="4756150"/>
          <p14:tracePt t="89817" x="6543675" y="4765675"/>
          <p14:tracePt t="89819" x="6532563" y="4765675"/>
          <p14:tracePt t="89821" x="6513513" y="4776788"/>
          <p14:tracePt t="89823" x="6492875" y="4776788"/>
          <p14:tracePt t="89825" x="6472238" y="4776788"/>
          <p14:tracePt t="89827" x="6453188" y="4776788"/>
          <p14:tracePt t="89829" x="6432550" y="4776788"/>
          <p14:tracePt t="89831" x="6411913" y="4786313"/>
          <p14:tracePt t="89833" x="6392863" y="4786313"/>
          <p14:tracePt t="89834" x="6362700" y="4795838"/>
          <p14:tracePt t="89837" x="6342063" y="4795838"/>
          <p14:tracePt t="89839" x="6321425" y="4806950"/>
          <p14:tracePt t="89841" x="6302375" y="4806950"/>
          <p14:tracePt t="89843" x="6281738" y="4806950"/>
          <p14:tracePt t="89845" x="6261100" y="4806950"/>
          <p14:tracePt t="89847" x="6242050" y="4816475"/>
          <p14:tracePt t="89849" x="6230938" y="4816475"/>
          <p14:tracePt t="89851" x="6211888" y="4826000"/>
          <p14:tracePt t="89852" x="6200775" y="4826000"/>
          <p14:tracePt t="89855" x="6191250" y="4837113"/>
          <p14:tracePt t="89857" x="6181725" y="4837113"/>
          <p14:tracePt t="89859" x="6170613" y="4837113"/>
          <p14:tracePt t="89861" x="6161088" y="4846638"/>
          <p14:tracePt t="89865" x="6151563" y="4846638"/>
          <p14:tracePt t="89869" x="6151563" y="4856163"/>
          <p14:tracePt t="89874" x="6140450" y="4856163"/>
          <p14:tracePt t="89876" x="6140450" y="4867275"/>
          <p14:tracePt t="89879" x="6140450" y="4876800"/>
          <p14:tracePt t="89885" x="6140450" y="4886325"/>
          <p14:tracePt t="89891" x="6140450" y="4897438"/>
          <p14:tracePt t="89895" x="6140450" y="4906963"/>
          <p14:tracePt t="89899" x="6140450" y="4916488"/>
          <p14:tracePt t="89903" x="6140450" y="4927600"/>
          <p14:tracePt t="89909" x="6140450" y="4937125"/>
          <p14:tracePt t="89917" x="6140450" y="4946650"/>
          <p14:tracePt t="89925" x="6130925" y="4957763"/>
          <p14:tracePt t="89931" x="6130925" y="4967288"/>
          <p14:tracePt t="89951" x="6121400" y="4967288"/>
          <p14:tracePt t="90427" x="6121400" y="4976813"/>
          <p14:tracePt t="90431" x="6110288" y="4976813"/>
          <p14:tracePt t="90435" x="6100763" y="4976813"/>
          <p14:tracePt t="90439" x="6081713" y="4976813"/>
          <p14:tracePt t="90441" x="6070600" y="4987925"/>
          <p14:tracePt t="90443" x="6061075" y="4987925"/>
          <p14:tracePt t="90445" x="6040438" y="4997450"/>
          <p14:tracePt t="90447" x="6030913" y="4997450"/>
          <p14:tracePt t="90449" x="6021388" y="4997450"/>
          <p14:tracePt t="90451" x="6000750" y="4997450"/>
          <p14:tracePt t="90452" x="5980113" y="5006975"/>
          <p14:tracePt t="90454" x="5961063" y="5006975"/>
          <p14:tracePt t="90457" x="5940425" y="5018088"/>
          <p14:tracePt t="90458" x="5919788" y="5018088"/>
          <p14:tracePt t="90461" x="5900738" y="5018088"/>
          <p14:tracePt t="90462" x="5870575" y="5027613"/>
          <p14:tracePt t="90465" x="5849938" y="5027613"/>
          <p14:tracePt t="90467" x="5819775" y="5027613"/>
          <p14:tracePt t="90469" x="5789613" y="5027613"/>
          <p14:tracePt t="90471" x="5759450" y="5027613"/>
          <p14:tracePt t="90473" x="5729288" y="5037138"/>
          <p14:tracePt t="90475" x="5699125" y="5037138"/>
          <p14:tracePt t="90477" x="5668963" y="5037138"/>
          <p14:tracePt t="90479" x="5638800" y="5048250"/>
          <p14:tracePt t="90481" x="5608638" y="5048250"/>
          <p14:tracePt t="90483" x="5578475" y="5048250"/>
          <p14:tracePt t="90484" x="5548313" y="5057775"/>
          <p14:tracePt t="90486" x="5518150" y="5057775"/>
          <p14:tracePt t="90488" x="5487988" y="5057775"/>
          <p14:tracePt t="90490" x="5467350" y="5057775"/>
          <p14:tracePt t="90492" x="5437188" y="5067300"/>
          <p14:tracePt t="90494" x="5407025" y="5078413"/>
          <p14:tracePt t="90496" x="5376863" y="5087938"/>
          <p14:tracePt t="90498" x="5346700" y="5087938"/>
          <p14:tracePt t="90500" x="5316538" y="5097463"/>
          <p14:tracePt t="90502" x="5286375" y="5108575"/>
          <p14:tracePt t="90504" x="5267325" y="5118100"/>
          <p14:tracePt t="90506" x="5246688" y="5118100"/>
          <p14:tracePt t="90509" x="5226050" y="5127625"/>
          <p14:tracePt t="90510" x="5195888" y="5138738"/>
          <p14:tracePt t="90512" x="5176838" y="5148263"/>
          <p14:tracePt t="90514" x="5165725" y="5159375"/>
          <p14:tracePt t="90516" x="5146675" y="5178425"/>
          <p14:tracePt t="90518" x="5126038" y="5178425"/>
          <p14:tracePt t="90520" x="5116513" y="5199063"/>
          <p14:tracePt t="90522" x="5095875" y="5199063"/>
          <p14:tracePt t="90524" x="5086350" y="5208588"/>
          <p14:tracePt t="90526" x="5075238" y="5219700"/>
          <p14:tracePt t="90528" x="5065713" y="5229225"/>
          <p14:tracePt t="90530" x="5056188" y="5238750"/>
          <p14:tracePt t="90532" x="5045075" y="5249863"/>
          <p14:tracePt t="90536" x="5035550" y="5268913"/>
          <p14:tracePt t="90541" x="5026025" y="5289550"/>
          <p14:tracePt t="90544" x="5014913" y="5299075"/>
          <p14:tracePt t="90546" x="5014913" y="5310188"/>
          <p14:tracePt t="90550" x="5014913" y="5329238"/>
          <p14:tracePt t="90552" x="5005388" y="5329238"/>
          <p14:tracePt t="90554" x="5005388" y="5340350"/>
          <p14:tracePt t="90556" x="5005388" y="5349875"/>
          <p14:tracePt t="90558" x="5005388" y="5359400"/>
          <p14:tracePt t="90560" x="5005388" y="5370513"/>
          <p14:tracePt t="90564" x="5005388" y="5380038"/>
          <p14:tracePt t="90566" x="5005388" y="5389563"/>
          <p14:tracePt t="90568" x="5005388" y="5400675"/>
          <p14:tracePt t="90572" x="5005388" y="5410200"/>
          <p14:tracePt t="90576" x="5005388" y="5419725"/>
          <p14:tracePt t="90581" x="5005388" y="5430838"/>
          <p14:tracePt t="90588" x="5005388" y="5440363"/>
          <p14:tracePt t="90599" x="5005388" y="5449888"/>
          <p14:tracePt t="90600" x="5014913" y="5449888"/>
          <p14:tracePt t="90607" x="5026025" y="5449888"/>
          <p14:tracePt t="90608" x="5035550" y="5461000"/>
          <p14:tracePt t="90612" x="5045075" y="5461000"/>
          <p14:tracePt t="90615" x="5045075" y="5470525"/>
          <p14:tracePt t="90616" x="5056188" y="5480050"/>
          <p14:tracePt t="90620" x="5075238" y="5480050"/>
          <p14:tracePt t="90622" x="5075238" y="5491163"/>
          <p14:tracePt t="90624" x="5086350" y="5491163"/>
          <p14:tracePt t="90627" x="5095875" y="5491163"/>
          <p14:tracePt t="90628" x="5105400" y="5500688"/>
          <p14:tracePt t="90630" x="5105400" y="5510213"/>
          <p14:tracePt t="90632" x="5116513" y="5510213"/>
          <p14:tracePt t="90634" x="5126038" y="5521325"/>
          <p14:tracePt t="90636" x="5135563" y="5521325"/>
          <p14:tracePt t="90638" x="5146675" y="5521325"/>
          <p14:tracePt t="90641" x="5146675" y="5530850"/>
          <p14:tracePt t="90642" x="5156200" y="5530850"/>
          <p14:tracePt t="90644" x="5165725" y="5551488"/>
          <p14:tracePt t="90646" x="5176838" y="5551488"/>
          <p14:tracePt t="90648" x="5176838" y="5561013"/>
          <p14:tracePt t="90650" x="5186363" y="5561013"/>
          <p14:tracePt t="90653" x="5195888" y="5570538"/>
          <p14:tracePt t="90654" x="5207000" y="5581650"/>
          <p14:tracePt t="90658" x="5226050" y="5591175"/>
          <p14:tracePt t="90662" x="5237163" y="5600700"/>
          <p14:tracePt t="90664" x="5237163" y="5611813"/>
          <p14:tracePt t="90666" x="5246688" y="5611813"/>
          <p14:tracePt t="90668" x="5256213" y="5621338"/>
          <p14:tracePt t="90670" x="5267325" y="5621338"/>
          <p14:tracePt t="90673" x="5267325" y="5630863"/>
          <p14:tracePt t="90674" x="5276850" y="5630863"/>
          <p14:tracePt t="90678" x="5297488" y="5641975"/>
          <p14:tracePt t="90680" x="5297488" y="5651500"/>
          <p14:tracePt t="90682" x="5307013" y="5651500"/>
          <p14:tracePt t="90686" x="5327650" y="5661025"/>
          <p14:tracePt t="90690" x="5337175" y="5661025"/>
          <p14:tracePt t="90693" x="5346700" y="5661025"/>
          <p14:tracePt t="90694" x="5346700" y="5672138"/>
          <p14:tracePt t="90697" x="5367338" y="5672138"/>
          <p14:tracePt t="90698" x="5367338" y="5681663"/>
          <p14:tracePt t="90701" x="5376863" y="5681663"/>
          <p14:tracePt t="90703" x="5387975" y="5681663"/>
          <p14:tracePt t="90705" x="5397500" y="5681663"/>
          <p14:tracePt t="90707" x="5407025" y="5681663"/>
          <p14:tracePt t="90711" x="5418138" y="5681663"/>
          <p14:tracePt t="90713" x="5427663" y="5691188"/>
          <p14:tracePt t="90715" x="5437188" y="5691188"/>
          <p14:tracePt t="90719" x="5457825" y="5691188"/>
          <p14:tracePt t="90724" x="5467350" y="5691188"/>
          <p14:tracePt t="90729" x="5478463" y="5702300"/>
          <p14:tracePt t="90798" x="5478463" y="5711825"/>
          <p14:tracePt t="90806" x="5478463" y="5721350"/>
          <p14:tracePt t="90818" x="5478463" y="5732463"/>
          <p14:tracePt t="90830" x="5478463" y="5741988"/>
          <p14:tracePt t="90838" x="5478463" y="5751513"/>
          <p14:tracePt t="90842" x="5478463" y="5762625"/>
          <p14:tracePt t="90850" x="5478463" y="5772150"/>
          <p14:tracePt t="90854" x="5478463" y="5781675"/>
          <p14:tracePt t="90860" x="5487988" y="5781675"/>
          <p14:tracePt t="90862" x="5487988" y="5792788"/>
          <p14:tracePt t="90864" x="5487988" y="5802313"/>
          <p14:tracePt t="90868" x="5487988" y="5811838"/>
          <p14:tracePt t="90874" x="5497513" y="5822950"/>
          <p14:tracePt t="90876" x="5497513" y="5832475"/>
          <p14:tracePt t="90878" x="5497513" y="5842000"/>
          <p14:tracePt t="90884" x="5497513" y="5853113"/>
          <p14:tracePt t="90888" x="5508625" y="5862638"/>
          <p14:tracePt t="90894" x="5508625" y="5872163"/>
          <p14:tracePt t="90896" x="5508625" y="5883275"/>
          <p14:tracePt t="90902" x="5508625" y="5892800"/>
          <p14:tracePt t="90904" x="5518150" y="5892800"/>
          <p14:tracePt t="90908" x="5518150" y="5902325"/>
          <p14:tracePt t="90914" x="5527675" y="5902325"/>
          <p14:tracePt t="90916" x="5527675" y="5913438"/>
          <p14:tracePt t="90918" x="5527675" y="5922963"/>
          <p14:tracePt t="90920" x="5538788" y="5922963"/>
          <p14:tracePt t="90924" x="5538788" y="5932488"/>
          <p14:tracePt t="90927" x="5548313" y="5932488"/>
          <p14:tracePt t="90928" x="5548313" y="5943600"/>
          <p14:tracePt t="90932" x="5557838" y="5953125"/>
          <p14:tracePt t="90936" x="5568950" y="5962650"/>
          <p14:tracePt t="90938" x="5578475" y="5973763"/>
          <p14:tracePt t="90943" x="5588000" y="5983288"/>
          <p14:tracePt t="90946" x="5608638" y="5992813"/>
          <p14:tracePt t="90948" x="5608638" y="6003925"/>
          <p14:tracePt t="90950" x="5618163" y="6003925"/>
          <p14:tracePt t="90952" x="5629275" y="6013450"/>
          <p14:tracePt t="90954" x="5638800" y="6013450"/>
          <p14:tracePt t="90956" x="5648325" y="6013450"/>
          <p14:tracePt t="90958" x="5659438" y="6022975"/>
          <p14:tracePt t="90961" x="5668963" y="6034088"/>
          <p14:tracePt t="90963" x="5689600" y="6034088"/>
          <p14:tracePt t="90964" x="5699125" y="6034088"/>
          <p14:tracePt t="90966" x="5708650" y="6043613"/>
          <p14:tracePt t="90968" x="5719763" y="6053138"/>
          <p14:tracePt t="90971" x="5729288" y="6053138"/>
          <p14:tracePt t="90972" x="5738813" y="6053138"/>
          <p14:tracePt t="90974" x="5749925" y="6053138"/>
          <p14:tracePt t="90976" x="5759450" y="6053138"/>
          <p14:tracePt t="90978" x="5768975" y="6064250"/>
          <p14:tracePt t="90980" x="5780088" y="6064250"/>
          <p14:tracePt t="90984" x="5789613" y="6064250"/>
          <p14:tracePt t="90986" x="5799138" y="6064250"/>
          <p14:tracePt t="90991" x="5810250" y="6064250"/>
          <p14:tracePt t="90998" x="5819775" y="6064250"/>
          <p14:tracePt t="91004" x="5819775" y="6073775"/>
          <p14:tracePt t="91032" x="5829300" y="6073775"/>
          <p14:tracePt t="91038" x="5840413" y="6073775"/>
          <p14:tracePt t="91042" x="5849938" y="6073775"/>
          <p14:tracePt t="91046" x="5859463" y="6073775"/>
          <p14:tracePt t="91050" x="5870575" y="6073775"/>
          <p14:tracePt t="91053" x="5880100" y="6083300"/>
          <p14:tracePt t="91054" x="5889625" y="6083300"/>
          <p14:tracePt t="91056" x="5900738" y="6083300"/>
          <p14:tracePt t="91058" x="5910263" y="6083300"/>
          <p14:tracePt t="91060" x="5930900" y="6083300"/>
          <p14:tracePt t="91062" x="5940425" y="6083300"/>
          <p14:tracePt t="91064" x="5949950" y="6083300"/>
          <p14:tracePt t="91066" x="5970588" y="6094413"/>
          <p14:tracePt t="91069" x="5980113" y="6094413"/>
          <p14:tracePt t="91070" x="5991225" y="6094413"/>
          <p14:tracePt t="91073" x="6000750" y="6094413"/>
          <p14:tracePt t="91076" x="6030913" y="6094413"/>
          <p14:tracePt t="91077" x="6040438" y="6094413"/>
          <p14:tracePt t="91081" x="6061075" y="6094413"/>
          <p14:tracePt t="91083" x="6081713" y="6103938"/>
          <p14:tracePt t="91085" x="6091238" y="6103938"/>
          <p14:tracePt t="91087" x="6100763" y="6103938"/>
          <p14:tracePt t="91089" x="6110288" y="6103938"/>
          <p14:tracePt t="91092" x="6121400" y="6103938"/>
          <p14:tracePt t="91093" x="6130925" y="6113463"/>
          <p14:tracePt t="91095" x="6140450" y="6113463"/>
          <p14:tracePt t="91099" x="6151563" y="6113463"/>
          <p14:tracePt t="91101" x="6161088" y="6113463"/>
          <p14:tracePt t="91103" x="6170613" y="6113463"/>
          <p14:tracePt t="91107" x="6181725" y="6113463"/>
          <p14:tracePt t="91113" x="6191250" y="6124575"/>
          <p14:tracePt t="91117" x="6200775" y="6124575"/>
          <p14:tracePt t="91135" x="6211888" y="6124575"/>
          <p14:tracePt t="91175" x="6221413" y="6124575"/>
          <p14:tracePt t="91255" x="6221413" y="6134100"/>
          <p14:tracePt t="91341" x="6221413" y="6143625"/>
          <p14:tracePt t="91343" x="6211888" y="6143625"/>
          <p14:tracePt t="91387" x="6200775" y="6143625"/>
          <p14:tracePt t="91397" x="6191250" y="6154738"/>
          <p14:tracePt t="91415" x="6181725" y="6154738"/>
          <p14:tracePt t="91500" x="6170613" y="6164263"/>
          <p14:tracePt t="91626" x="6170613" y="6173788"/>
          <p14:tracePt t="91632" x="6170613" y="6184900"/>
          <p14:tracePt t="91646" x="6170613" y="6194425"/>
          <p14:tracePt t="91788" x="6170613" y="6203950"/>
          <p14:tracePt t="92864" x="6181725" y="6203950"/>
          <p14:tracePt t="93017" x="6170613" y="6203950"/>
          <p14:tracePt t="93033" x="6161088" y="6203950"/>
          <p14:tracePt t="93037" x="6161088" y="6215063"/>
          <p14:tracePt t="93045" x="6151563" y="6215063"/>
          <p14:tracePt t="93464" x="6161088" y="6215063"/>
          <p14:tracePt t="93470" x="6161088" y="6203950"/>
          <p14:tracePt t="93496" x="6161088" y="6194425"/>
          <p14:tracePt t="93508" x="6161088" y="6184900"/>
          <p14:tracePt t="93512" x="6161088" y="6173788"/>
          <p14:tracePt t="93520" x="6161088" y="6164263"/>
          <p14:tracePt t="93526" x="6161088" y="6154738"/>
          <p14:tracePt t="93530" x="6161088" y="6143625"/>
          <p14:tracePt t="93536" x="6161088" y="6134100"/>
          <p14:tracePt t="93538" x="6161088" y="6124575"/>
          <p14:tracePt t="93542" x="6161088" y="6113463"/>
          <p14:tracePt t="93546" x="6161088" y="6103938"/>
          <p14:tracePt t="93552" x="6161088" y="6094413"/>
          <p14:tracePt t="93554" x="6161088" y="6083300"/>
          <p14:tracePt t="93558" x="6151563" y="6073775"/>
          <p14:tracePt t="93564" x="6151563" y="6064250"/>
          <p14:tracePt t="93567" x="6140450" y="6064250"/>
          <p14:tracePt t="93571" x="6140450" y="6053138"/>
          <p14:tracePt t="93573" x="6130925" y="6043613"/>
          <p14:tracePt t="93578" x="6121400" y="6043613"/>
          <p14:tracePt t="93580" x="6121400" y="6034088"/>
          <p14:tracePt t="93585" x="6110288" y="6034088"/>
          <p14:tracePt t="93588" x="6100763" y="6022975"/>
          <p14:tracePt t="93596" x="6091238" y="6022975"/>
          <p14:tracePt t="93602" x="6081713" y="6022975"/>
          <p14:tracePt t="93609" x="6070600" y="6022975"/>
          <p14:tracePt t="93610" x="6061075" y="6013450"/>
          <p14:tracePt t="93614" x="6051550" y="6013450"/>
          <p14:tracePt t="93616" x="6040438" y="6013450"/>
          <p14:tracePt t="93618" x="6030913" y="6013450"/>
          <p14:tracePt t="93620" x="6021388" y="6013450"/>
          <p14:tracePt t="93624" x="6000750" y="6013450"/>
          <p14:tracePt t="93626" x="5991225" y="6013450"/>
          <p14:tracePt t="93630" x="5970588" y="6013450"/>
          <p14:tracePt t="93633" x="5961063" y="6013450"/>
          <p14:tracePt t="93634" x="5949950" y="6013450"/>
          <p14:tracePt t="93636" x="5940425" y="6013450"/>
          <p14:tracePt t="93638" x="5910263" y="6013450"/>
          <p14:tracePt t="93641" x="5900738" y="6013450"/>
          <p14:tracePt t="93642" x="5889625" y="6013450"/>
          <p14:tracePt t="93644" x="5870575" y="6013450"/>
          <p14:tracePt t="93646" x="5849938" y="6013450"/>
          <p14:tracePt t="93649" x="5829300" y="6013450"/>
          <p14:tracePt t="93650" x="5819775" y="6013450"/>
          <p14:tracePt t="93652" x="5810250" y="6013450"/>
          <p14:tracePt t="93654" x="5780088" y="6022975"/>
          <p14:tracePt t="93656" x="5768975" y="6022975"/>
          <p14:tracePt t="93659" x="5749925" y="6022975"/>
          <p14:tracePt t="93660" x="5738813" y="6034088"/>
          <p14:tracePt t="93662" x="5719763" y="6034088"/>
          <p14:tracePt t="93664" x="5708650" y="6034088"/>
          <p14:tracePt t="93666" x="5699125" y="6034088"/>
          <p14:tracePt t="93668" x="5689600" y="6034088"/>
          <p14:tracePt t="93670" x="5678488" y="6034088"/>
          <p14:tracePt t="93672" x="5668963" y="6034088"/>
          <p14:tracePt t="93677" x="5659438" y="6034088"/>
          <p14:tracePt t="93685" x="5648325" y="6034088"/>
          <p14:tracePt t="93719" x="5659438" y="6034088"/>
          <p14:tracePt t="93787" x="5659438" y="6022975"/>
          <p14:tracePt t="93791" x="5648325" y="6022975"/>
          <p14:tracePt t="93795" x="5638800" y="6022975"/>
          <p14:tracePt t="93797" x="5629275" y="6022975"/>
          <p14:tracePt t="93799" x="5618163" y="6013450"/>
          <p14:tracePt t="93803" x="5608638" y="6013450"/>
          <p14:tracePt t="93805" x="5599113" y="6003925"/>
          <p14:tracePt t="93807" x="5578475" y="6003925"/>
          <p14:tracePt t="93809" x="5568950" y="6003925"/>
          <p14:tracePt t="93811" x="5557838" y="6003925"/>
          <p14:tracePt t="93813" x="5538788" y="5992813"/>
          <p14:tracePt t="93815" x="5518150" y="5992813"/>
          <p14:tracePt t="93817" x="5497513" y="5983288"/>
          <p14:tracePt t="93819" x="5478463" y="5973763"/>
          <p14:tracePt t="93821" x="5448300" y="5973763"/>
          <p14:tracePt t="93823" x="5427663" y="5962650"/>
          <p14:tracePt t="93826" x="5397500" y="5953125"/>
          <p14:tracePt t="93827" x="5367338" y="5943600"/>
          <p14:tracePt t="93829" x="5327650" y="5943600"/>
          <p14:tracePt t="93831" x="5286375" y="5922963"/>
          <p14:tracePt t="93833" x="5246688" y="5913438"/>
          <p14:tracePt t="93835" x="5195888" y="5892800"/>
          <p14:tracePt t="93837" x="5165725" y="5872163"/>
          <p14:tracePt t="93839" x="5116513" y="5862638"/>
          <p14:tracePt t="93841" x="5075238" y="5842000"/>
          <p14:tracePt t="93843" x="5026025" y="5822950"/>
          <p14:tracePt t="93845" x="4984750" y="5802313"/>
          <p14:tracePt t="93847" x="4924425" y="5781675"/>
          <p14:tracePt t="93849" x="4875213" y="5751513"/>
          <p14:tracePt t="93852" x="4845050" y="5741988"/>
          <p14:tracePt t="93853" x="4794250" y="5711825"/>
          <p14:tracePt t="93855" x="4733925" y="5681663"/>
          <p14:tracePt t="93857" x="4703763" y="5651500"/>
          <p14:tracePt t="93859" x="4652963" y="5630863"/>
          <p14:tracePt t="93861" x="4603750" y="5591175"/>
          <p14:tracePt t="93863" x="4562475" y="5551488"/>
          <p14:tracePt t="93865" x="4513263" y="5521325"/>
          <p14:tracePt t="93868" x="4462463" y="5480050"/>
          <p14:tracePt t="93869" x="4411663" y="5440363"/>
          <p14:tracePt t="93871" x="4381500" y="5410200"/>
          <p14:tracePt t="93873" x="4332288" y="5370513"/>
          <p14:tracePt t="93875" x="4292600" y="5319713"/>
          <p14:tracePt t="93877" x="4241800" y="5268913"/>
          <p14:tracePt t="93879" x="4221163" y="5249863"/>
          <p14:tracePt t="93881" x="4171950" y="5199063"/>
          <p14:tracePt t="93883" x="4130675" y="5148263"/>
          <p14:tracePt t="93885" x="4090988" y="5097463"/>
          <p14:tracePt t="93887" x="4060825" y="5057775"/>
          <p14:tracePt t="93889" x="4040188" y="5006975"/>
          <p14:tracePt t="93891" x="4000500" y="4957763"/>
          <p14:tracePt t="93894" x="3979863" y="4927600"/>
          <p14:tracePt t="93896" x="3949700" y="4867275"/>
          <p14:tracePt t="93897" x="3919538" y="4816475"/>
          <p14:tracePt t="93899" x="3910013" y="4776788"/>
          <p14:tracePt t="93901" x="3889375" y="4746625"/>
          <p14:tracePt t="93903" x="3870325" y="4686300"/>
          <p14:tracePt t="93905" x="3859213" y="4656138"/>
          <p14:tracePt t="93907" x="3849688" y="4625975"/>
          <p14:tracePt t="93909" x="3849688" y="4575175"/>
          <p14:tracePt t="93911" x="3840163" y="4545013"/>
          <p14:tracePt t="93913" x="3829050" y="4514850"/>
          <p14:tracePt t="93915" x="3829050" y="4484688"/>
          <p14:tracePt t="93917" x="3829050" y="4464050"/>
          <p14:tracePt t="93919" x="3829050" y="4433888"/>
          <p14:tracePt t="93921" x="3829050" y="4414838"/>
          <p14:tracePt t="93923" x="3829050" y="4384675"/>
          <p14:tracePt t="93925" x="3829050" y="4364038"/>
          <p14:tracePt t="93927" x="3829050" y="4333875"/>
          <p14:tracePt t="93929" x="3829050" y="4313238"/>
          <p14:tracePt t="93931" x="3840163" y="4283075"/>
          <p14:tracePt t="93933" x="3840163" y="4252913"/>
          <p14:tracePt t="93935" x="3840163" y="4233863"/>
          <p14:tracePt t="93937" x="3859213" y="4203700"/>
          <p14:tracePt t="93939" x="3870325" y="4173538"/>
          <p14:tracePt t="93941" x="3879850" y="4132263"/>
          <p14:tracePt t="93943" x="3879850" y="4102100"/>
          <p14:tracePt t="93946" x="3900488" y="4062413"/>
          <p14:tracePt t="93947" x="3919538" y="4022725"/>
          <p14:tracePt t="93949" x="3930650" y="3962400"/>
          <p14:tracePt t="93951" x="3930650" y="3932238"/>
          <p14:tracePt t="93953" x="3949700" y="3871913"/>
          <p14:tracePt t="93955" x="3960813" y="3821113"/>
          <p14:tracePt t="93957" x="3979863" y="3770313"/>
          <p14:tracePt t="93959" x="3990975" y="3709988"/>
          <p14:tracePt t="93961" x="4010025" y="3660775"/>
          <p14:tracePt t="93963" x="4021138" y="3609975"/>
          <p14:tracePt t="93965" x="4030663" y="3559175"/>
          <p14:tracePt t="93967" x="4040188" y="3509963"/>
          <p14:tracePt t="93969" x="4051300" y="3459163"/>
          <p14:tracePt t="93971" x="4051300" y="3419475"/>
          <p14:tracePt t="93974" x="4051300" y="3368675"/>
          <p14:tracePt t="93975" x="4060825" y="3328988"/>
          <p14:tracePt t="93978" x="4060825" y="3268663"/>
          <p14:tracePt t="93979" x="4060825" y="3238500"/>
          <p14:tracePt t="93981" x="4060825" y="3208338"/>
          <p14:tracePt t="93983" x="4060825" y="3157538"/>
          <p14:tracePt t="93985" x="4060825" y="3117850"/>
          <p14:tracePt t="93987" x="4060825" y="3076575"/>
          <p14:tracePt t="93989" x="4060825" y="3036888"/>
          <p14:tracePt t="93991" x="4051300" y="2986088"/>
          <p14:tracePt t="93993" x="4040188" y="2936875"/>
          <p14:tracePt t="93996" x="4030663" y="2906713"/>
          <p14:tracePt t="93997" x="4010025" y="2846388"/>
          <p14:tracePt t="93999" x="4000500" y="2816225"/>
          <p14:tracePt t="94001" x="3979863" y="2765425"/>
          <p14:tracePt t="94003" x="3949700" y="2705100"/>
          <p14:tracePt t="94005" x="3940175" y="2665413"/>
          <p14:tracePt t="94008" x="3919538" y="2624138"/>
          <p14:tracePt t="94010" x="3889375" y="2584450"/>
          <p14:tracePt t="94011" x="3859213" y="2533650"/>
          <p14:tracePt t="94013" x="3840163" y="2484438"/>
          <p14:tracePt t="94015" x="3810000" y="2454275"/>
          <p14:tracePt t="94017" x="3779838" y="2424113"/>
          <p14:tracePt t="94019" x="3759200" y="2382838"/>
          <p14:tracePt t="94021" x="3729038" y="2352675"/>
          <p14:tracePt t="94023" x="3708400" y="2312988"/>
          <p14:tracePt t="94026" x="3678238" y="2282825"/>
          <p14:tracePt t="94028" x="3638550" y="2243138"/>
          <p14:tracePt t="94030" x="3629025" y="2222500"/>
          <p14:tracePt t="94031" x="3608388" y="2192338"/>
          <p14:tracePt t="94033" x="3578225" y="2162175"/>
          <p14:tracePt t="94035" x="3557588" y="2141538"/>
          <p14:tracePt t="94037" x="3538538" y="2111375"/>
          <p14:tracePt t="94039" x="3517900" y="2081213"/>
          <p14:tracePt t="94041" x="3487738" y="2062163"/>
          <p14:tracePt t="94043" x="3478213" y="2032000"/>
          <p14:tracePt t="94045" x="3457575" y="2011363"/>
          <p14:tracePt t="94047" x="3436938" y="1990725"/>
          <p14:tracePt t="94049" x="3427413" y="1971675"/>
          <p14:tracePt t="94051" x="3406775" y="1951038"/>
          <p14:tracePt t="94053" x="3397250" y="1930400"/>
          <p14:tracePt t="94055" x="3367088" y="1911350"/>
          <p14:tracePt t="94058" x="3357563" y="1881188"/>
          <p14:tracePt t="94060" x="3346450" y="1870075"/>
          <p14:tracePt t="94062" x="3336925" y="1860550"/>
          <p14:tracePt t="94063" x="3327400" y="1830388"/>
          <p14:tracePt t="94065" x="3306763" y="1820863"/>
          <p14:tracePt t="94067" x="3306763" y="1809750"/>
          <p14:tracePt t="94072" x="3286125" y="1779588"/>
          <p14:tracePt t="94074" x="3286125" y="1760538"/>
          <p14:tracePt t="94077" x="3276600" y="1739900"/>
          <p14:tracePt t="94078" x="3276600" y="1730375"/>
          <p14:tracePt t="94080" x="3267075" y="1719263"/>
          <p14:tracePt t="94081" x="3267075" y="1698625"/>
          <p14:tracePt t="94084" x="3267075" y="1689100"/>
          <p14:tracePt t="94086" x="3267075" y="1668463"/>
          <p14:tracePt t="94088" x="3267075" y="1658938"/>
          <p14:tracePt t="94091" x="3267075" y="1638300"/>
          <p14:tracePt t="94092" x="3267075" y="1608138"/>
          <p14:tracePt t="94094" x="3267075" y="1598613"/>
          <p14:tracePt t="94096" x="3267075" y="1577975"/>
          <p14:tracePt t="94098" x="3267075" y="1558925"/>
          <p14:tracePt t="94100" x="3276600" y="1538288"/>
          <p14:tracePt t="94102" x="3286125" y="1508125"/>
          <p14:tracePt t="94104" x="3286125" y="1477963"/>
          <p14:tracePt t="94106" x="3297238" y="1457325"/>
          <p14:tracePt t="94108" x="3316288" y="1438275"/>
          <p14:tracePt t="94110" x="3316288" y="1408113"/>
          <p14:tracePt t="94112" x="3336925" y="1377950"/>
          <p14:tracePt t="94114" x="3346450" y="1347788"/>
          <p14:tracePt t="94116" x="3357563" y="1317625"/>
          <p14:tracePt t="94118" x="3376613" y="1287463"/>
          <p14:tracePt t="94120" x="3397250" y="1257300"/>
          <p14:tracePt t="94122" x="3397250" y="1227138"/>
          <p14:tracePt t="94124" x="3417888" y="1185863"/>
          <p14:tracePt t="94126" x="3448050" y="1155700"/>
          <p14:tracePt t="94128" x="3457575" y="1116013"/>
          <p14:tracePt t="94130" x="3467100" y="1085850"/>
          <p14:tracePt t="94133" x="3497263" y="1055688"/>
          <p14:tracePt t="94134" x="3508375" y="1025525"/>
          <p14:tracePt t="94136" x="3527425" y="985838"/>
          <p14:tracePt t="94138" x="3538538" y="955675"/>
          <p14:tracePt t="94141" x="3548063" y="925513"/>
          <p14:tracePt t="94142" x="3568700" y="895350"/>
          <p14:tracePt t="94144" x="3587750" y="854075"/>
          <p14:tracePt t="94146" x="3598863" y="823913"/>
          <p14:tracePt t="94148" x="3617913" y="793750"/>
          <p14:tracePt t="94150" x="3638550" y="754063"/>
          <p14:tracePt t="94152" x="3638550" y="733425"/>
          <p14:tracePt t="94154" x="3659188" y="703263"/>
          <p14:tracePt t="94156" x="3668713" y="684213"/>
          <p14:tracePt t="94158" x="3678238" y="663575"/>
          <p14:tracePt t="94160" x="3698875" y="623888"/>
          <p14:tracePt t="94162" x="3708400" y="603250"/>
          <p14:tracePt t="94164" x="3729038" y="582613"/>
          <p14:tracePt t="94166" x="3729038" y="563563"/>
          <p14:tracePt t="94168" x="3738563" y="533400"/>
          <p14:tracePt t="94170" x="3759200" y="512763"/>
          <p14:tracePt t="94172" x="3759200" y="503238"/>
          <p14:tracePt t="94174" x="3768725" y="482600"/>
          <p14:tracePt t="94176" x="3789363" y="452438"/>
          <p14:tracePt t="94178" x="3789363" y="442913"/>
          <p14:tracePt t="94180" x="3798888" y="422275"/>
          <p14:tracePt t="94182" x="3819525" y="401638"/>
          <p14:tracePt t="94184" x="3819525" y="382588"/>
          <p14:tracePt t="94186" x="3829050" y="361950"/>
          <p14:tracePt t="94188" x="3840163" y="352425"/>
          <p14:tracePt t="94191" x="3849688" y="322263"/>
          <p14:tracePt t="94192" x="3859213" y="301625"/>
          <p14:tracePt t="94194" x="3870325" y="292100"/>
          <p14:tracePt t="94196" x="3870325" y="271463"/>
          <p14:tracePt t="94198" x="3879850" y="250825"/>
          <p14:tracePt t="94200" x="3889375" y="231775"/>
          <p14:tracePt t="94202" x="3889375" y="220663"/>
          <p14:tracePt t="94204" x="3900488" y="201613"/>
          <p14:tracePt t="94207" x="3910013" y="171450"/>
          <p14:tracePt t="94208" x="3919538" y="150813"/>
          <p14:tracePt t="94211" x="3919538" y="141288"/>
          <p14:tracePt t="94212" x="3930650" y="120650"/>
          <p14:tracePt t="94214" x="3930650" y="90488"/>
          <p14:tracePt t="94216" x="3940175" y="80963"/>
          <p14:tracePt t="94218" x="3940175" y="60325"/>
          <p14:tracePt t="94220" x="3940175" y="39688"/>
          <p14:tracePt t="94222" x="3940175" y="20638"/>
          <p14:tracePt t="94226" x="3949700" y="9525"/>
          <p14:tracePt t="94228" x="394970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Preprocessing</a:t>
            </a:r>
          </a:p>
        </p:txBody>
      </p:sp>
      <p:sp>
        <p:nvSpPr>
          <p:cNvPr id="7" name="Content Placeholder 6"/>
          <p:cNvSpPr>
            <a:spLocks noGrp="1"/>
          </p:cNvSpPr>
          <p:nvPr>
            <p:ph idx="1"/>
          </p:nvPr>
        </p:nvSpPr>
        <p:spPr/>
        <p:txBody>
          <a:bodyPr>
            <a:normAutofit/>
          </a:bodyPr>
          <a:lstStyle/>
          <a:p>
            <a:r>
              <a:rPr lang="en-US" dirty="0"/>
              <a:t>Lots of bad sentences in current summaries:</a:t>
            </a:r>
          </a:p>
          <a:p>
            <a:pPr lvl="1"/>
            <a:r>
              <a:rPr lang="en-US" dirty="0"/>
              <a:t>Quotes</a:t>
            </a:r>
          </a:p>
          <a:p>
            <a:pPr lvl="1"/>
            <a:r>
              <a:rPr lang="en-US" dirty="0"/>
              <a:t>Non-sentences</a:t>
            </a:r>
          </a:p>
          <a:p>
            <a:pPr lvl="1"/>
            <a:r>
              <a:rPr lang="en-US" dirty="0"/>
              <a:t>Article metadata: New York --LRB—</a:t>
            </a:r>
          </a:p>
          <a:p>
            <a:r>
              <a:rPr lang="en-US" dirty="0"/>
              <a:t>Stop words contribute significant noise</a:t>
            </a:r>
          </a:p>
          <a:p>
            <a:r>
              <a:rPr lang="en-US" dirty="0"/>
              <a:t>Lack of term weighting also results in noisy vectors</a:t>
            </a:r>
          </a:p>
          <a:p>
            <a:pPr lvl="1"/>
            <a:r>
              <a:rPr lang="en-US" dirty="0" err="1"/>
              <a:t>tf-idf</a:t>
            </a:r>
            <a:r>
              <a:rPr lang="en-US" dirty="0"/>
              <a:t> and LLR are low-effort and high-return</a:t>
            </a:r>
          </a:p>
          <a:p>
            <a:pPr lvl="1"/>
            <a:endParaRPr lang="en-US" dirty="0"/>
          </a:p>
        </p:txBody>
      </p:sp>
    </p:spTree>
    <p:custDataLst>
      <p:tags r:id="rId1"/>
    </p:custDataLst>
    <p:extLst>
      <p:ext uri="{BB962C8B-B14F-4D97-AF65-F5344CB8AC3E}">
        <p14:creationId xmlns:p14="http://schemas.microsoft.com/office/powerpoint/2010/main" val="414075137"/>
      </p:ext>
    </p:extLst>
  </p:cSld>
  <p:clrMapOvr>
    <a:masterClrMapping/>
  </p:clrMapOvr>
  <mc:AlternateContent xmlns:mc="http://schemas.openxmlformats.org/markup-compatibility/2006" xmlns:p14="http://schemas.microsoft.com/office/powerpoint/2010/main">
    <mc:Choice Requires="p14">
      <p:transition spd="slow" p14:dur="2000" advTm="18217"/>
    </mc:Choice>
    <mc:Fallback xmlns="">
      <p:transition spd="slow" advTm="18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Vector Representation</a:t>
            </a:r>
          </a:p>
        </p:txBody>
      </p:sp>
      <p:sp>
        <p:nvSpPr>
          <p:cNvPr id="7" name="Content Placeholder 6"/>
          <p:cNvSpPr>
            <a:spLocks noGrp="1"/>
          </p:cNvSpPr>
          <p:nvPr>
            <p:ph idx="1"/>
          </p:nvPr>
        </p:nvSpPr>
        <p:spPr/>
        <p:txBody>
          <a:bodyPr>
            <a:normAutofit/>
          </a:bodyPr>
          <a:lstStyle/>
          <a:p>
            <a:r>
              <a:rPr lang="en-US" dirty="0"/>
              <a:t>Vectors are an effective way to represent similarity:</a:t>
            </a:r>
          </a:p>
          <a:p>
            <a:pPr lvl="1"/>
            <a:r>
              <a:rPr lang="en-US" dirty="0"/>
              <a:t>Compare GLOVE vectors of verbs, subjects and objects</a:t>
            </a:r>
          </a:p>
          <a:p>
            <a:pPr lvl="1"/>
            <a:r>
              <a:rPr lang="en-US" dirty="0"/>
              <a:t>Integrate a LDA topic model</a:t>
            </a:r>
          </a:p>
          <a:p>
            <a:pPr lvl="1"/>
            <a:r>
              <a:rPr lang="en-US" dirty="0"/>
              <a:t>NER and co-reference</a:t>
            </a:r>
          </a:p>
          <a:p>
            <a:r>
              <a:rPr lang="en-US" dirty="0"/>
              <a:t>Other representations may be very effective components:</a:t>
            </a:r>
          </a:p>
          <a:p>
            <a:pPr lvl="1"/>
            <a:r>
              <a:rPr lang="en-US" dirty="0"/>
              <a:t>Probabilistic: KL divergence</a:t>
            </a:r>
          </a:p>
          <a:p>
            <a:pPr lvl="1"/>
            <a:r>
              <a:rPr lang="en-US" dirty="0"/>
              <a:t>Graph-based: </a:t>
            </a:r>
            <a:r>
              <a:rPr lang="en-US" dirty="0" err="1"/>
              <a:t>LexRank</a:t>
            </a:r>
            <a:endParaRPr lang="en-US" dirty="0"/>
          </a:p>
          <a:p>
            <a:pPr lvl="1"/>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588673399"/>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Selection Methods</a:t>
            </a:r>
          </a:p>
        </p:txBody>
      </p:sp>
      <p:sp>
        <p:nvSpPr>
          <p:cNvPr id="7" name="Content Placeholder 6"/>
          <p:cNvSpPr>
            <a:spLocks noGrp="1"/>
          </p:cNvSpPr>
          <p:nvPr>
            <p:ph idx="1"/>
          </p:nvPr>
        </p:nvSpPr>
        <p:spPr/>
        <p:txBody>
          <a:bodyPr/>
          <a:lstStyle/>
          <a:p>
            <a:r>
              <a:rPr lang="en-US" dirty="0"/>
              <a:t>Several drawbacks of k-means as selection algorithm:</a:t>
            </a:r>
          </a:p>
          <a:p>
            <a:pPr lvl="1"/>
            <a:r>
              <a:rPr lang="en-US" dirty="0"/>
              <a:t>What is k?</a:t>
            </a:r>
          </a:p>
          <a:p>
            <a:pPr lvl="1"/>
            <a:r>
              <a:rPr lang="en-US" dirty="0"/>
              <a:t>How to prioritize clusters?</a:t>
            </a:r>
          </a:p>
          <a:p>
            <a:pPr lvl="1"/>
            <a:r>
              <a:rPr lang="en-US" dirty="0"/>
              <a:t>How to select from clusters? </a:t>
            </a:r>
          </a:p>
          <a:p>
            <a:r>
              <a:rPr lang="en-US" dirty="0"/>
              <a:t>Could other representations overcome these flaws?</a:t>
            </a:r>
          </a:p>
          <a:p>
            <a:pPr lvl="1"/>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034678014"/>
      </p:ext>
    </p:extLst>
  </p:cSld>
  <p:clrMapOvr>
    <a:masterClrMapping/>
  </p:clrMapOvr>
  <mc:AlternateContent xmlns:mc="http://schemas.openxmlformats.org/markup-compatibility/2006" xmlns:p14="http://schemas.microsoft.com/office/powerpoint/2010/main">
    <mc:Choice Requires="p14">
      <p:transition spd="slow" p14:dur="2000" advTm="32590"/>
    </mc:Choice>
    <mc:Fallback xmlns="">
      <p:transition spd="slow" advTm="32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0" indent="0">
              <a:buNone/>
            </a:pPr>
            <a:r>
              <a:rPr lang="en-US" dirty="0"/>
              <a:t>Three major directions for next steps:</a:t>
            </a:r>
          </a:p>
          <a:p>
            <a:pPr marL="514350" indent="-514350">
              <a:buFont typeface="+mj-lt"/>
              <a:buAutoNum type="arabicPeriod"/>
            </a:pPr>
            <a:r>
              <a:rPr lang="en-US" dirty="0"/>
              <a:t>Preprocessing and noise removal</a:t>
            </a:r>
          </a:p>
          <a:p>
            <a:pPr marL="514350" indent="-514350">
              <a:buFont typeface="+mj-lt"/>
              <a:buAutoNum type="arabicPeriod"/>
            </a:pPr>
            <a:r>
              <a:rPr lang="en-US" dirty="0"/>
              <a:t>Refining and augmenting vector representations</a:t>
            </a:r>
          </a:p>
          <a:p>
            <a:pPr marL="514350" indent="-514350">
              <a:buFont typeface="+mj-lt"/>
              <a:buAutoNum type="arabicPeriod"/>
            </a:pPr>
            <a:r>
              <a:rPr lang="en-US" dirty="0"/>
              <a:t>Experimenting with new selection algorithms</a:t>
            </a:r>
          </a:p>
        </p:txBody>
      </p:sp>
    </p:spTree>
    <p:extLst>
      <p:ext uri="{BB962C8B-B14F-4D97-AF65-F5344CB8AC3E}">
        <p14:creationId xmlns:p14="http://schemas.microsoft.com/office/powerpoint/2010/main" val="77796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673692" y="365125"/>
            <a:ext cx="3978308" cy="588980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4294967295"/>
          </p:nvPr>
        </p:nvSpPr>
        <p:spPr>
          <a:xfrm>
            <a:off x="838200" y="2206504"/>
            <a:ext cx="3932238" cy="3811588"/>
          </a:xfrm>
        </p:spPr>
        <p:txBody>
          <a:bodyPr/>
          <a:lstStyle/>
          <a:p>
            <a:r>
              <a:rPr lang="en-US" dirty="0"/>
              <a:t>Document summarization system is organized as a multi-step pipeline.</a:t>
            </a:r>
          </a:p>
        </p:txBody>
      </p:sp>
    </p:spTree>
    <p:custDataLst>
      <p:tags r:id="rId1"/>
    </p:custDataLst>
    <p:extLst>
      <p:ext uri="{BB962C8B-B14F-4D97-AF65-F5344CB8AC3E}">
        <p14:creationId xmlns:p14="http://schemas.microsoft.com/office/powerpoint/2010/main" val="2663347885"/>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Overview</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673692" y="365125"/>
            <a:ext cx="3978308" cy="588980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4294967295"/>
          </p:nvPr>
        </p:nvSpPr>
        <p:spPr>
          <a:xfrm>
            <a:off x="838200" y="2206504"/>
            <a:ext cx="3932238" cy="3811588"/>
          </a:xfrm>
        </p:spPr>
        <p:txBody>
          <a:bodyPr/>
          <a:lstStyle/>
          <a:p>
            <a:r>
              <a:rPr lang="en-US" dirty="0"/>
              <a:t>Two major components for content selection:</a:t>
            </a:r>
          </a:p>
          <a:p>
            <a:pPr lvl="1"/>
            <a:r>
              <a:rPr lang="en-US" dirty="0"/>
              <a:t>Feature selection step to generate sentence vectors</a:t>
            </a:r>
          </a:p>
          <a:p>
            <a:pPr lvl="1"/>
            <a:r>
              <a:rPr lang="en-US" dirty="0"/>
              <a:t>Clustering or classification for sentence selection</a:t>
            </a:r>
          </a:p>
        </p:txBody>
      </p:sp>
      <p:sp>
        <p:nvSpPr>
          <p:cNvPr id="3" name="Rectangle 2"/>
          <p:cNvSpPr/>
          <p:nvPr/>
        </p:nvSpPr>
        <p:spPr>
          <a:xfrm>
            <a:off x="7838831" y="1813169"/>
            <a:ext cx="1797538" cy="1312985"/>
          </a:xfrm>
          <a:prstGeom prst="rect">
            <a:avLst/>
          </a:prstGeom>
          <a:solidFill>
            <a:srgbClr val="ED7D31">
              <a:alpha val="40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069384" y="3377557"/>
            <a:ext cx="1566985" cy="1530505"/>
          </a:xfrm>
          <a:prstGeom prst="rect">
            <a:avLst/>
          </a:prstGeom>
          <a:solidFill>
            <a:srgbClr val="ED7D31">
              <a:alpha val="40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0740349"/>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Preprocessing</a:t>
            </a:r>
          </a:p>
        </p:txBody>
      </p:sp>
      <p:pic>
        <p:nvPicPr>
          <p:cNvPr id="11"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9430" y="1825625"/>
            <a:ext cx="2939139"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sz="half" idx="2"/>
          </p:nvPr>
        </p:nvSpPr>
        <p:spPr/>
        <p:txBody>
          <a:bodyPr/>
          <a:lstStyle/>
          <a:p>
            <a:pPr marL="285750" indent="-285750">
              <a:buFont typeface="Arial"/>
              <a:buChar char="•"/>
            </a:pPr>
            <a:r>
              <a:rPr lang="en-US" dirty="0"/>
              <a:t>Extract raw text</a:t>
            </a:r>
          </a:p>
          <a:p>
            <a:pPr marL="285750" indent="-285750">
              <a:buFont typeface="Arial"/>
              <a:buChar char="•"/>
            </a:pPr>
            <a:r>
              <a:rPr lang="en-US" dirty="0"/>
              <a:t>Split into sentences</a:t>
            </a:r>
          </a:p>
          <a:p>
            <a:pPr marL="285750" indent="-285750">
              <a:buFont typeface="Arial"/>
              <a:buChar char="•"/>
            </a:pPr>
            <a:r>
              <a:rPr lang="en-US" dirty="0"/>
              <a:t>Tokenize each sentence</a:t>
            </a:r>
          </a:p>
        </p:txBody>
      </p:sp>
      <p:sp>
        <p:nvSpPr>
          <p:cNvPr id="5" name="Rounded Rectangle 4"/>
          <p:cNvSpPr/>
          <p:nvPr/>
        </p:nvSpPr>
        <p:spPr>
          <a:xfrm>
            <a:off x="1789723" y="2781192"/>
            <a:ext cx="1586523" cy="1204472"/>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7362952"/>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Feature Selection</a:t>
            </a:r>
          </a:p>
        </p:txBody>
      </p:sp>
      <p:pic>
        <p:nvPicPr>
          <p:cNvPr id="11"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9430" y="1825625"/>
            <a:ext cx="2939139"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sz="half" idx="2"/>
          </p:nvPr>
        </p:nvSpPr>
        <p:spPr/>
        <p:txBody>
          <a:bodyPr/>
          <a:lstStyle/>
          <a:p>
            <a:pPr marL="285750" indent="-285750">
              <a:buFont typeface="Arial"/>
              <a:buChar char="•"/>
            </a:pPr>
            <a:r>
              <a:rPr lang="en-US" dirty="0" err="1"/>
              <a:t>GloVe</a:t>
            </a:r>
            <a:r>
              <a:rPr lang="en-US" dirty="0"/>
              <a:t> vector lookup</a:t>
            </a:r>
          </a:p>
          <a:p>
            <a:pPr marL="742950" lvl="1" indent="-285750">
              <a:buFont typeface="Arial"/>
              <a:buChar char="•"/>
            </a:pPr>
            <a:r>
              <a:rPr lang="en-US" dirty="0"/>
              <a:t>Dense word vector</a:t>
            </a:r>
          </a:p>
          <a:p>
            <a:pPr marL="285750" indent="-285750">
              <a:buFont typeface="Arial"/>
              <a:buChar char="•"/>
            </a:pPr>
            <a:r>
              <a:rPr lang="en-US" dirty="0"/>
              <a:t>Average all word vectors to compute sentence vector</a:t>
            </a:r>
          </a:p>
        </p:txBody>
      </p:sp>
      <p:sp>
        <p:nvSpPr>
          <p:cNvPr id="7" name="Rectangle 6"/>
          <p:cNvSpPr/>
          <p:nvPr/>
        </p:nvSpPr>
        <p:spPr>
          <a:xfrm>
            <a:off x="3548184" y="2899508"/>
            <a:ext cx="1350385" cy="969108"/>
          </a:xfrm>
          <a:prstGeom prst="rect">
            <a:avLst/>
          </a:prstGeom>
          <a:solidFill>
            <a:srgbClr val="ED7D31">
              <a:alpha val="40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4867338"/>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Intermediate Representation</a:t>
            </a:r>
          </a:p>
        </p:txBody>
      </p:sp>
      <p:pic>
        <p:nvPicPr>
          <p:cNvPr id="11"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9430" y="1825625"/>
            <a:ext cx="2939139"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sz="half" idx="2"/>
          </p:nvPr>
        </p:nvSpPr>
        <p:spPr/>
        <p:txBody>
          <a:bodyPr>
            <a:normAutofit fontScale="92500"/>
          </a:bodyPr>
          <a:lstStyle/>
          <a:p>
            <a:pPr marL="285750" indent="-285750">
              <a:buFont typeface="Arial"/>
              <a:buChar char="•"/>
            </a:pPr>
            <a:r>
              <a:rPr lang="en-US" dirty="0"/>
              <a:t>Unique ID for each sentence</a:t>
            </a:r>
          </a:p>
          <a:p>
            <a:pPr marL="285750" indent="-285750">
              <a:buFont typeface="Arial"/>
              <a:buChar char="•"/>
            </a:pPr>
            <a:r>
              <a:rPr lang="en-US" dirty="0"/>
              <a:t>Sentence ID Encodes:</a:t>
            </a:r>
          </a:p>
          <a:p>
            <a:pPr marL="742950" lvl="1" indent="-285750">
              <a:buFont typeface="Arial"/>
              <a:buChar char="•"/>
            </a:pPr>
            <a:r>
              <a:rPr lang="en-US" dirty="0"/>
              <a:t>Which document set (e.g. D0901A)</a:t>
            </a:r>
          </a:p>
          <a:p>
            <a:pPr marL="742950" lvl="1" indent="-285750">
              <a:buFont typeface="Arial"/>
              <a:buChar char="•"/>
            </a:pPr>
            <a:r>
              <a:rPr lang="en-US" dirty="0"/>
              <a:t>Which document</a:t>
            </a:r>
          </a:p>
          <a:p>
            <a:pPr marL="742950" lvl="1" indent="-285750">
              <a:buFont typeface="Arial"/>
              <a:buChar char="•"/>
            </a:pPr>
            <a:r>
              <a:rPr lang="en-US" dirty="0"/>
              <a:t>Which sentence</a:t>
            </a:r>
          </a:p>
          <a:p>
            <a:pPr marL="285750" indent="-285750">
              <a:buFont typeface="Arial"/>
              <a:buChar char="•"/>
            </a:pPr>
            <a:r>
              <a:rPr lang="en-US" dirty="0"/>
              <a:t>Example:</a:t>
            </a:r>
          </a:p>
          <a:p>
            <a:pPr marL="742950" lvl="1" indent="-285750">
              <a:buFont typeface="Arial"/>
              <a:buChar char="•"/>
            </a:pPr>
            <a:r>
              <a:rPr lang="en-US" dirty="0"/>
              <a:t>D0901A.1.2</a:t>
            </a:r>
          </a:p>
          <a:p>
            <a:pPr marL="285750" indent="-285750">
              <a:buFont typeface="Arial"/>
              <a:buChar char="•"/>
            </a:pPr>
            <a:r>
              <a:rPr lang="en-US" dirty="0"/>
              <a:t>Also keep track of:</a:t>
            </a:r>
          </a:p>
          <a:p>
            <a:pPr marL="742950" lvl="1" indent="-285750">
              <a:buFont typeface="Arial"/>
              <a:buChar char="•"/>
            </a:pPr>
            <a:r>
              <a:rPr lang="en-US" dirty="0"/>
              <a:t>Sentence embedding (</a:t>
            </a:r>
            <a:r>
              <a:rPr lang="en-US" dirty="0" err="1"/>
              <a:t>GloVe</a:t>
            </a:r>
            <a:r>
              <a:rPr lang="en-US" dirty="0"/>
              <a:t> average)</a:t>
            </a:r>
          </a:p>
          <a:p>
            <a:pPr marL="742950" lvl="1" indent="-285750">
              <a:buFont typeface="Arial"/>
              <a:buChar char="•"/>
            </a:pPr>
            <a:r>
              <a:rPr lang="en-US" dirty="0"/>
              <a:t>Original text as appears in document</a:t>
            </a:r>
          </a:p>
        </p:txBody>
      </p:sp>
      <p:sp>
        <p:nvSpPr>
          <p:cNvPr id="5" name="Rounded Rectangle 4"/>
          <p:cNvSpPr/>
          <p:nvPr/>
        </p:nvSpPr>
        <p:spPr>
          <a:xfrm>
            <a:off x="1813170" y="3899877"/>
            <a:ext cx="1899138" cy="1406769"/>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306037"/>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Content Selection</a:t>
            </a:r>
          </a:p>
        </p:txBody>
      </p:sp>
      <p:pic>
        <p:nvPicPr>
          <p:cNvPr id="11"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9430" y="1825625"/>
            <a:ext cx="2939139"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sz="half" idx="2"/>
          </p:nvPr>
        </p:nvSpPr>
        <p:spPr/>
        <p:txBody>
          <a:bodyPr/>
          <a:lstStyle/>
          <a:p>
            <a:pPr marL="285750" indent="-285750">
              <a:buFont typeface="Arial"/>
              <a:buChar char="•"/>
            </a:pPr>
            <a:r>
              <a:rPr lang="en-US" dirty="0"/>
              <a:t>Cluster sentences (vectors) with k-means</a:t>
            </a:r>
          </a:p>
          <a:p>
            <a:pPr marL="285750" indent="-285750">
              <a:buFont typeface="Arial"/>
              <a:buChar char="•"/>
            </a:pPr>
            <a:r>
              <a:rPr lang="en-US" dirty="0"/>
              <a:t>Idea: most “representative” sentence is closest to center of cluster</a:t>
            </a:r>
          </a:p>
        </p:txBody>
      </p:sp>
      <p:sp>
        <p:nvSpPr>
          <p:cNvPr id="7" name="Rectangle 6"/>
          <p:cNvSpPr/>
          <p:nvPr/>
        </p:nvSpPr>
        <p:spPr>
          <a:xfrm>
            <a:off x="3737847" y="4021566"/>
            <a:ext cx="1160722" cy="1167850"/>
          </a:xfrm>
          <a:prstGeom prst="rect">
            <a:avLst/>
          </a:prstGeom>
          <a:solidFill>
            <a:srgbClr val="ED7D31">
              <a:alpha val="40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57337855"/>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Ordering</a:t>
            </a:r>
          </a:p>
        </p:txBody>
      </p:sp>
      <p:pic>
        <p:nvPicPr>
          <p:cNvPr id="11"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9430" y="1825625"/>
            <a:ext cx="2939139"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sz="half" idx="2"/>
          </p:nvPr>
        </p:nvSpPr>
        <p:spPr/>
        <p:txBody>
          <a:bodyPr/>
          <a:lstStyle/>
          <a:p>
            <a:pPr marL="285750" indent="-285750">
              <a:buFont typeface="Arial"/>
              <a:buChar char="•"/>
            </a:pPr>
            <a:r>
              <a:rPr lang="en-US" dirty="0"/>
              <a:t>For each sentence, retrieve and order by original document ordering </a:t>
            </a:r>
          </a:p>
          <a:p>
            <a:pPr marL="742950" lvl="1" indent="-285750">
              <a:buFont typeface="Arial"/>
              <a:buChar char="•"/>
            </a:pPr>
            <a:r>
              <a:rPr lang="en-US" dirty="0"/>
              <a:t>This information is maintained in each sentence ID</a:t>
            </a:r>
          </a:p>
        </p:txBody>
      </p:sp>
      <p:sp>
        <p:nvSpPr>
          <p:cNvPr id="5" name="Rounded Rectangle 4"/>
          <p:cNvSpPr/>
          <p:nvPr/>
        </p:nvSpPr>
        <p:spPr>
          <a:xfrm>
            <a:off x="1852248" y="5339006"/>
            <a:ext cx="1477106" cy="921117"/>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82126251"/>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Realization</a:t>
            </a:r>
          </a:p>
        </p:txBody>
      </p:sp>
      <p:pic>
        <p:nvPicPr>
          <p:cNvPr id="11"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9430" y="1825625"/>
            <a:ext cx="2939139"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sz="half" idx="2"/>
          </p:nvPr>
        </p:nvSpPr>
        <p:spPr/>
        <p:txBody>
          <a:bodyPr/>
          <a:lstStyle/>
          <a:p>
            <a:pPr marL="285750" indent="-285750">
              <a:buFont typeface="Arial"/>
              <a:buChar char="•"/>
            </a:pPr>
            <a:r>
              <a:rPr lang="en-US" dirty="0"/>
              <a:t>Present each centroid sentence “as-is”</a:t>
            </a:r>
          </a:p>
          <a:p>
            <a:pPr marL="742950" lvl="1" indent="-285750">
              <a:buFont typeface="Arial"/>
              <a:buChar char="•"/>
            </a:pPr>
            <a:r>
              <a:rPr lang="en-US" dirty="0"/>
              <a:t>We’ve kept the original representation from input documents</a:t>
            </a:r>
          </a:p>
        </p:txBody>
      </p:sp>
      <p:sp>
        <p:nvSpPr>
          <p:cNvPr id="5" name="Rounded Rectangle 4"/>
          <p:cNvSpPr/>
          <p:nvPr/>
        </p:nvSpPr>
        <p:spPr>
          <a:xfrm>
            <a:off x="3428999" y="5339006"/>
            <a:ext cx="1578706" cy="921117"/>
          </a:xfrm>
          <a:prstGeom prst="roundRect">
            <a:avLst/>
          </a:prstGeom>
          <a:solidFill>
            <a:schemeClr val="accent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5908228"/>
      </p:ext>
    </p:extLst>
  </p:cSld>
  <p:clrMapOvr>
    <a:masterClrMapping/>
  </p:clrMapOvr>
  <mc:AlternateContent xmlns:mc="http://schemas.openxmlformats.org/markup-compatibility/2006" xmlns:p14="http://schemas.microsoft.com/office/powerpoint/2010/main">
    <mc:Choice Requires="p14">
      <p:transition spd="slow" p14:dur="2000" advTm="68975"/>
    </mc:Choice>
    <mc:Fallback xmlns="">
      <p:transition spd="slow" advTm="6897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10.xml><?xml version="1.0" encoding="utf-8"?>
<p:tagLst xmlns:a="http://schemas.openxmlformats.org/drawingml/2006/main" xmlns:r="http://schemas.openxmlformats.org/officeDocument/2006/relationships" xmlns:p="http://schemas.openxmlformats.org/presentationml/2006/main">
  <p:tag name="TIMING" val="|7.5|9.5"/>
</p:tagLst>
</file>

<file path=ppt/tags/tag11.xml><?xml version="1.0" encoding="utf-8"?>
<p:tagLst xmlns:a="http://schemas.openxmlformats.org/drawingml/2006/main" xmlns:r="http://schemas.openxmlformats.org/officeDocument/2006/relationships" xmlns:p="http://schemas.openxmlformats.org/presentationml/2006/main">
  <p:tag name="TIMING" val="|7.3|4.1|1.7|3.4|2.3|12.9|27.1"/>
</p:tagLst>
</file>

<file path=ppt/tags/tag12.xml><?xml version="1.0" encoding="utf-8"?>
<p:tagLst xmlns:a="http://schemas.openxmlformats.org/drawingml/2006/main" xmlns:r="http://schemas.openxmlformats.org/officeDocument/2006/relationships" xmlns:p="http://schemas.openxmlformats.org/presentationml/2006/main">
  <p:tag name="TIMING" val="|4.9|2.6|3.6|1.6"/>
</p:tagLst>
</file>

<file path=ppt/tags/tag13.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14.xml><?xml version="1.0" encoding="utf-8"?>
<p:tagLst xmlns:a="http://schemas.openxmlformats.org/drawingml/2006/main" xmlns:r="http://schemas.openxmlformats.org/officeDocument/2006/relationships" xmlns:p="http://schemas.openxmlformats.org/presentationml/2006/main">
  <p:tag name="TIMING" val="|11.9|1.7|1.5|1.8|5.4"/>
</p:tagLst>
</file>

<file path=ppt/tags/tag2.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3.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4.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5.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6.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7.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8.xml><?xml version="1.0" encoding="utf-8"?>
<p:tagLst xmlns:a="http://schemas.openxmlformats.org/drawingml/2006/main" xmlns:r="http://schemas.openxmlformats.org/officeDocument/2006/relationships" xmlns:p="http://schemas.openxmlformats.org/presentationml/2006/main">
  <p:tag name="TIMING" val="|6.1|4.3|15.1|14.3|6.5|7.9|4"/>
</p:tagLst>
</file>

<file path=ppt/tags/tag9.xml><?xml version="1.0" encoding="utf-8"?>
<p:tagLst xmlns:a="http://schemas.openxmlformats.org/drawingml/2006/main" xmlns:r="http://schemas.openxmlformats.org/officeDocument/2006/relationships" xmlns:p="http://schemas.openxmlformats.org/presentationml/2006/main">
  <p:tag name="TIMING" val="|6.1|4.3|15.1|14.3|6.5|7.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575</Words>
  <Application>Microsoft Office PowerPoint</Application>
  <PresentationFormat>Widescreen</PresentationFormat>
  <Paragraphs>105</Paragraphs>
  <Slides>15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Consolas</vt:lpstr>
      <vt:lpstr>Office Theme</vt:lpstr>
      <vt:lpstr> Towards an Extractive Summarization System Using Sentence Vectors and Clustering</vt:lpstr>
      <vt:lpstr>System Overview</vt:lpstr>
      <vt:lpstr>System Overview</vt:lpstr>
      <vt:lpstr>Overview: Preprocessing</vt:lpstr>
      <vt:lpstr>Overview: Feature Selection</vt:lpstr>
      <vt:lpstr>Overview: Intermediate Representation</vt:lpstr>
      <vt:lpstr>Overview: Content Selection</vt:lpstr>
      <vt:lpstr>Information Ordering</vt:lpstr>
      <vt:lpstr>Content Realization</vt:lpstr>
      <vt:lpstr>Quantitative results</vt:lpstr>
      <vt:lpstr>Qualitative results</vt:lpstr>
      <vt:lpstr>Discussion: Preprocessing</vt:lpstr>
      <vt:lpstr>Discussion: Vector Representation</vt:lpstr>
      <vt:lpstr>Discussion: Selection Methods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results</dc:title>
  <dc:creator>John Cadigan</dc:creator>
  <cp:lastModifiedBy>Ethan Roday</cp:lastModifiedBy>
  <cp:revision>22</cp:revision>
  <dcterms:created xsi:type="dcterms:W3CDTF">2016-04-24T23:58:10Z</dcterms:created>
  <dcterms:modified xsi:type="dcterms:W3CDTF">2016-04-26T17:42:16Z</dcterms:modified>
</cp:coreProperties>
</file>