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0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861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97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371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02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2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8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8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3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5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2D0C-608C-485B-87EE-0C7040274CC6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8DA86C-E625-4C59-8EDD-A1682BF2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 knowledge for Speech 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Ahmed Aly</a:t>
            </a:r>
          </a:p>
          <a:p>
            <a:r>
              <a:rPr lang="en-US" dirty="0" smtClean="0"/>
              <a:t>06/05/2013</a:t>
            </a:r>
          </a:p>
        </p:txBody>
      </p:sp>
    </p:spTree>
    <p:extLst>
      <p:ext uri="{BB962C8B-B14F-4D97-AF65-F5344CB8AC3E}">
        <p14:creationId xmlns:p14="http://schemas.microsoft.com/office/powerpoint/2010/main" val="146202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3470"/>
          </a:xfrm>
        </p:spPr>
        <p:txBody>
          <a:bodyPr/>
          <a:lstStyle/>
          <a:p>
            <a:r>
              <a:rPr lang="en-US" dirty="0" smtClean="0"/>
              <a:t>The main goal of this project is to study the effect of using linguistics knowledge on the task of speech recognition.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am studying the usage of such knowledge in the following contexts : </a:t>
            </a:r>
          </a:p>
          <a:p>
            <a:pPr lvl="1"/>
            <a:r>
              <a:rPr lang="en-US" dirty="0" smtClean="0"/>
              <a:t>Using higher level linguistics knowledge for speech recognition error correction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Using prosody models for conversational speech recognition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effect of using </a:t>
            </a:r>
            <a:r>
              <a:rPr lang="en-US" dirty="0"/>
              <a:t>syntactic and semantic information on the performance of </a:t>
            </a:r>
            <a:r>
              <a:rPr lang="en-US" dirty="0" smtClean="0"/>
              <a:t>speech recognition </a:t>
            </a:r>
            <a:r>
              <a:rPr lang="en-US" dirty="0"/>
              <a:t>error detection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effect of using prosody features in spoken speech subjectivity analysis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26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so far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the theoretical part of the automatic speech recognizer module</a:t>
            </a:r>
          </a:p>
          <a:p>
            <a:endParaRPr lang="en-US" dirty="0"/>
          </a:p>
          <a:p>
            <a:r>
              <a:rPr lang="en-US" dirty="0" smtClean="0"/>
              <a:t>Literature review of the usage of linguistics knowledge in the speech recognition </a:t>
            </a:r>
            <a:r>
              <a:rPr lang="en-US" dirty="0" smtClean="0"/>
              <a:t>task</a:t>
            </a:r>
          </a:p>
          <a:p>
            <a:endParaRPr lang="en-US" dirty="0"/>
          </a:p>
          <a:p>
            <a:r>
              <a:rPr lang="en-US" dirty="0" smtClean="0"/>
              <a:t>Literature review of the usage of prosody in spoken speech subjectivity analysis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7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 so far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8821" y="2133600"/>
            <a:ext cx="8915400" cy="4537364"/>
          </a:xfrm>
        </p:spPr>
        <p:txBody>
          <a:bodyPr/>
          <a:lstStyle/>
          <a:p>
            <a:r>
              <a:rPr lang="en-US" dirty="0" smtClean="0"/>
              <a:t>In the context of error correction It has been shown that the usage of syllable-based models </a:t>
            </a:r>
            <a:r>
              <a:rPr lang="en-US" dirty="0"/>
              <a:t>has shown s a superior performance </a:t>
            </a:r>
            <a:r>
              <a:rPr lang="en-US" dirty="0" smtClean="0"/>
              <a:t>in domain-speciﬁc </a:t>
            </a:r>
            <a:r>
              <a:rPr lang="en-US" dirty="0"/>
              <a:t>IR </a:t>
            </a:r>
            <a:r>
              <a:rPr lang="en-US" dirty="0" smtClean="0"/>
              <a:t>applications in comparison to word-based models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this case a relatively </a:t>
            </a:r>
            <a:r>
              <a:rPr lang="en-US" dirty="0"/>
              <a:t>smaller </a:t>
            </a:r>
            <a:r>
              <a:rPr lang="en-US" dirty="0" smtClean="0"/>
              <a:t>training set is </a:t>
            </a:r>
            <a:r>
              <a:rPr lang="en-US" dirty="0"/>
              <a:t>needed. </a:t>
            </a:r>
            <a:r>
              <a:rPr lang="en-US" dirty="0" smtClean="0"/>
              <a:t>And it could handle intra-word transformation and </a:t>
            </a:r>
            <a:r>
              <a:rPr lang="en-US" dirty="0"/>
              <a:t>syllable-to-syllable </a:t>
            </a:r>
            <a:r>
              <a:rPr lang="en-US" dirty="0" smtClean="0"/>
              <a:t>transformation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usage of semantic knowledge has proved also to be successful in the task of error correction.</a:t>
            </a:r>
          </a:p>
          <a:p>
            <a:endParaRPr lang="en-US" dirty="0"/>
          </a:p>
          <a:p>
            <a:r>
              <a:rPr lang="en-US" dirty="0" smtClean="0"/>
              <a:t>An example of this semantic </a:t>
            </a:r>
            <a:r>
              <a:rPr lang="en-US" dirty="0"/>
              <a:t>knowledge </a:t>
            </a:r>
            <a:r>
              <a:rPr lang="en-US" dirty="0" smtClean="0"/>
              <a:t>is </a:t>
            </a:r>
            <a:r>
              <a:rPr lang="en-US" dirty="0" err="1"/>
              <a:t>lexico</a:t>
            </a:r>
            <a:r>
              <a:rPr lang="en-US" dirty="0"/>
              <a:t>-semantic pattern (LSP) </a:t>
            </a:r>
            <a:r>
              <a:rPr lang="en-US" dirty="0" smtClean="0"/>
              <a:t>which is </a:t>
            </a:r>
            <a:r>
              <a:rPr lang="en-US" dirty="0"/>
              <a:t>a structure where linguistic entries and semantic types are used in combination to abstract certain sequences of the words in a </a:t>
            </a:r>
            <a:r>
              <a:rPr lang="en-US" dirty="0" smtClean="0"/>
              <a:t>text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57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 so far …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8821" y="2133600"/>
            <a:ext cx="8915400" cy="4537364"/>
          </a:xfrm>
        </p:spPr>
        <p:txBody>
          <a:bodyPr/>
          <a:lstStyle/>
          <a:p>
            <a:r>
              <a:rPr lang="en-US" dirty="0" smtClean="0"/>
              <a:t>In the context of prosody experiments in </a:t>
            </a:r>
            <a:r>
              <a:rPr lang="en-US" dirty="0"/>
              <a:t>acoustic model clustering show that representing syllable position and stress as conditioning factors lead to </a:t>
            </a:r>
            <a:r>
              <a:rPr lang="en-US" dirty="0" smtClean="0"/>
              <a:t>gains in </a:t>
            </a:r>
            <a:r>
              <a:rPr lang="en-US" dirty="0"/>
              <a:t>recognition performance and reduced system </a:t>
            </a:r>
            <a:r>
              <a:rPr lang="en-US" dirty="0" smtClean="0"/>
              <a:t>complexity</a:t>
            </a:r>
          </a:p>
          <a:p>
            <a:endParaRPr lang="en-US" dirty="0"/>
          </a:p>
          <a:p>
            <a:r>
              <a:rPr lang="en-US" dirty="0"/>
              <a:t>Other experiments with pronunciation modeling show gains in surface-form phone </a:t>
            </a:r>
            <a:r>
              <a:rPr lang="en-US" dirty="0" smtClean="0"/>
              <a:t>prediction due </a:t>
            </a:r>
            <a:r>
              <a:rPr lang="en-US" dirty="0"/>
              <a:t>to directly conditioning on acoustic-prosodic </a:t>
            </a:r>
            <a:r>
              <a:rPr lang="en-US" dirty="0" smtClean="0"/>
              <a:t>features</a:t>
            </a:r>
          </a:p>
          <a:p>
            <a:endParaRPr lang="en-US" dirty="0" smtClean="0"/>
          </a:p>
          <a:p>
            <a:r>
              <a:rPr lang="en-US" dirty="0" smtClean="0"/>
              <a:t>For subjectivity analysis, It has been shown that the usage of prosody features is not very </a:t>
            </a:r>
            <a:r>
              <a:rPr lang="en-US" dirty="0" err="1" smtClean="0"/>
              <a:t>usefull</a:t>
            </a:r>
            <a:r>
              <a:rPr lang="en-US" dirty="0" smtClean="0"/>
              <a:t> as </a:t>
            </a:r>
            <a:r>
              <a:rPr lang="en-US" dirty="0" err="1" smtClean="0"/>
              <a:t>Ngram</a:t>
            </a:r>
            <a:r>
              <a:rPr lang="en-US" dirty="0" smtClean="0"/>
              <a:t> characters and words features outperformed prosody features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93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Q&amp;A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096230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1642</TotalTime>
  <Words>325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Linguistic knowledge for Speech recognition</vt:lpstr>
      <vt:lpstr>Project description </vt:lpstr>
      <vt:lpstr>Work done so far … </vt:lpstr>
      <vt:lpstr>Main findings so far …</vt:lpstr>
      <vt:lpstr>Main findings so far … (continued)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Subjectivity in Dialog</dc:title>
  <dc:creator>Ahmed Aly (HEGAZY)</dc:creator>
  <cp:lastModifiedBy>Ahmed Aly (HEGAZY)</cp:lastModifiedBy>
  <cp:revision>32</cp:revision>
  <dcterms:created xsi:type="dcterms:W3CDTF">2013-05-29T07:07:18Z</dcterms:created>
  <dcterms:modified xsi:type="dcterms:W3CDTF">2013-06-05T22:00:48Z</dcterms:modified>
</cp:coreProperties>
</file>