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72" autoAdjust="0"/>
    <p:restoredTop sz="94660"/>
  </p:normalViewPr>
  <p:slideViewPr>
    <p:cSldViewPr>
      <p:cViewPr varScale="1">
        <p:scale>
          <a:sx n="97" d="100"/>
          <a:sy n="97" d="100"/>
        </p:scale>
        <p:origin x="-114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1FE58-4059-4327-9A2F-F9F959289D63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7D6AA-D736-4AC8-ACAB-5106C7E2D2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1FE58-4059-4327-9A2F-F9F959289D63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7D6AA-D736-4AC8-ACAB-5106C7E2D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1FE58-4059-4327-9A2F-F9F959289D63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7D6AA-D736-4AC8-ACAB-5106C7E2D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1FE58-4059-4327-9A2F-F9F959289D63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7D6AA-D736-4AC8-ACAB-5106C7E2D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1FE58-4059-4327-9A2F-F9F959289D63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7D6AA-D736-4AC8-ACAB-5106C7E2D2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1FE58-4059-4327-9A2F-F9F959289D63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7D6AA-D736-4AC8-ACAB-5106C7E2D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1FE58-4059-4327-9A2F-F9F959289D63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7D6AA-D736-4AC8-ACAB-5106C7E2D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1FE58-4059-4327-9A2F-F9F959289D63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7D6AA-D736-4AC8-ACAB-5106C7E2D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1FE58-4059-4327-9A2F-F9F959289D63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7D6AA-D736-4AC8-ACAB-5106C7E2D21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1FE58-4059-4327-9A2F-F9F959289D63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7D6AA-D736-4AC8-ACAB-5106C7E2D2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1FE58-4059-4327-9A2F-F9F959289D63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A7D6AA-D736-4AC8-ACAB-5106C7E2D2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2A1FE58-4059-4327-9A2F-F9F959289D63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6A7D6AA-D736-4AC8-ACAB-5106C7E2D21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609600"/>
            <a:ext cx="7406640" cy="1472184"/>
          </a:xfrm>
        </p:spPr>
        <p:txBody>
          <a:bodyPr/>
          <a:lstStyle/>
          <a:p>
            <a:r>
              <a:rPr lang="en-US" sz="6000" dirty="0" err="1" smtClean="0"/>
              <a:t>PhoneBrew</a:t>
            </a:r>
            <a:r>
              <a:rPr lang="en-US" sz="5400" dirty="0" smtClean="0"/>
              <a:t> </a:t>
            </a:r>
            <a:r>
              <a:rPr lang="en-US" sz="2400" dirty="0"/>
              <a:t>(Home Brewing SDS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743200"/>
            <a:ext cx="1828800" cy="114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Mike Foster</a:t>
            </a:r>
          </a:p>
          <a:p>
            <a:r>
              <a:rPr lang="en-US" dirty="0" smtClean="0"/>
              <a:t>LING575</a:t>
            </a:r>
          </a:p>
          <a:p>
            <a:r>
              <a:rPr lang="en-US" dirty="0" smtClean="0"/>
              <a:t>Spring 2013</a:t>
            </a:r>
            <a:endParaRPr lang="en-US" dirty="0"/>
          </a:p>
        </p:txBody>
      </p:sp>
      <p:pic>
        <p:nvPicPr>
          <p:cNvPr id="7" name="Picture 2" descr="http://multimedia.billybrew.com/beer-ingredi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38284"/>
            <a:ext cx="4067175" cy="2676525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4962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Brewing is a messy, </a:t>
            </a:r>
            <a:br>
              <a:rPr lang="en-US" dirty="0" smtClean="0"/>
            </a:br>
            <a:r>
              <a:rPr lang="en-US" dirty="0" smtClean="0"/>
              <a:t>hands-on activity.</a:t>
            </a:r>
          </a:p>
          <a:p>
            <a:endParaRPr lang="en-US" dirty="0" smtClean="0"/>
          </a:p>
          <a:p>
            <a:r>
              <a:rPr lang="en-US" dirty="0" smtClean="0"/>
              <a:t>It is often necessary to be moving around during the process.</a:t>
            </a:r>
          </a:p>
          <a:p>
            <a:endParaRPr lang="en-US" dirty="0" smtClean="0"/>
          </a:p>
          <a:p>
            <a:r>
              <a:rPr lang="en-US" dirty="0" smtClean="0"/>
              <a:t>There are large spans of time when no interaction is required from the brewer, however timing is extremely important.</a:t>
            </a:r>
          </a:p>
          <a:p>
            <a:endParaRPr lang="en-US" dirty="0"/>
          </a:p>
          <a:p>
            <a:r>
              <a:rPr lang="en-US" dirty="0" smtClean="0"/>
              <a:t>Recipes are vague and non-standardized.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2857500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632192" cy="4800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Library of recipes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Ingredient and equipment lists</a:t>
            </a: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Step-by-step instructions of the brewing process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Periodic timer reminders during downtimes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Look </a:t>
            </a:r>
            <a:r>
              <a:rPr lang="en-US" sz="2800" dirty="0"/>
              <a:t>forward </a:t>
            </a:r>
            <a:r>
              <a:rPr lang="en-US" sz="2800" dirty="0" smtClean="0"/>
              <a:t>to next step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Email summary notes </a:t>
            </a:r>
            <a:r>
              <a:rPr lang="en-US" sz="2800" dirty="0"/>
              <a:t>for future steps beyond the initial brewing. </a:t>
            </a:r>
          </a:p>
          <a:p>
            <a:pPr>
              <a:lnSpc>
                <a:spcPct val="20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832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Demo</a:t>
            </a:r>
            <a:endParaRPr lang="en-US" dirty="0"/>
          </a:p>
        </p:txBody>
      </p:sp>
      <p:pic>
        <p:nvPicPr>
          <p:cNvPr id="4" name="demo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14800" y="2820202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91191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Demo</a:t>
            </a:r>
            <a:endParaRPr lang="en-US" dirty="0"/>
          </a:p>
        </p:txBody>
      </p:sp>
      <p:pic>
        <p:nvPicPr>
          <p:cNvPr id="4" name="short_demo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14800" y="28194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57969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07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1337</TotalTime>
  <Words>58</Words>
  <Application>Microsoft Office PowerPoint</Application>
  <PresentationFormat>On-screen Show (4:3)</PresentationFormat>
  <Paragraphs>22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Solstice</vt:lpstr>
      <vt:lpstr>PhoneBrew (Home Brewing SDS)</vt:lpstr>
      <vt:lpstr>Motivations</vt:lpstr>
      <vt:lpstr>Features</vt:lpstr>
      <vt:lpstr>Extended Demo</vt:lpstr>
      <vt:lpstr>Short Demo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Brewing SDS</dc:title>
  <dc:creator>Mike</dc:creator>
  <cp:lastModifiedBy>Mike</cp:lastModifiedBy>
  <cp:revision>17</cp:revision>
  <dcterms:created xsi:type="dcterms:W3CDTF">2013-05-08T07:00:32Z</dcterms:created>
  <dcterms:modified xsi:type="dcterms:W3CDTF">2013-06-05T21:49:28Z</dcterms:modified>
</cp:coreProperties>
</file>