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2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5550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current work focuses around three aspects. They are all in progress and we don’t have final results on any of them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200" i="1">
                <a:solidFill>
                  <a:schemeClr val="dk1"/>
                </a:solidFill>
              </a:rPr>
              <a:t>STYLE - word level; subjective judgement on word style -</a:t>
            </a:r>
            <a:r>
              <a:rPr lang="en" sz="1200">
                <a:solidFill>
                  <a:schemeClr val="dk1"/>
                </a:solidFill>
              </a:rPr>
              <a:t> because of time constraints we are not using dictionaries, which might have been a good idea</a:t>
            </a:r>
          </a:p>
          <a:p>
            <a:pPr marL="457200" lvl="0" indent="-3048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</a:rPr>
              <a:t>very likely we’ll have to drop one (or two!) of the tags in the remaining annotations. The first candidate is SPAN - we blame it for the low agreement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 i="1">
                <a:solidFill>
                  <a:schemeClr val="dk1"/>
                </a:solidFill>
              </a:rPr>
              <a:t>tag STYLE is assigned separately from FUN and SPAN </a:t>
            </a:r>
            <a:r>
              <a:rPr lang="en">
                <a:solidFill>
                  <a:schemeClr val="dk1"/>
                </a:solidFill>
              </a:rPr>
              <a:t>- supposed to be assigned regardless of whether the sentence containing the word is funny or not. So, it’s given separately to avoid bias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 i="1"/>
              <a:t>so low that we would rather not announce it.</a:t>
            </a:r>
            <a:r>
              <a:rPr lang="en"/>
              <a:t> To further pique your interest we’ll just say that we found out that inter-annotator agreement can be negative!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27272"/>
              <a:buFont typeface="Arial"/>
              <a:buChar char="●"/>
            </a:pPr>
            <a:r>
              <a:rPr lang="en" i="1">
                <a:solidFill>
                  <a:schemeClr val="dk1"/>
                </a:solidFill>
              </a:rPr>
              <a:t>selection of reviews: correlation among non-humorous attributes + feedback loop</a:t>
            </a:r>
            <a:r>
              <a:rPr lang="en">
                <a:solidFill>
                  <a:schemeClr val="dk1"/>
                </a:solidFill>
              </a:rPr>
              <a:t> - what is a ‘funny’ review really? Wouldn’t people tag it funny because they find it well-written? useful? because it has been tagged ‘cool’? It’s also very likely that if a review has some funny votes already, new readers would find it funnier than they would otherwise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 i="1">
                <a:solidFill>
                  <a:schemeClr val="dk1"/>
                </a:solidFill>
              </a:rPr>
              <a:t>fragment of Yelp Academic Dataset (~ 335K)</a:t>
            </a:r>
            <a:r>
              <a:rPr lang="en" sz="1200">
                <a:solidFill>
                  <a:schemeClr val="dk1"/>
                </a:solidFill>
              </a:rPr>
              <a:t> - Thank you, Gina!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 i="1">
                <a:solidFill>
                  <a:schemeClr val="dk1"/>
                </a:solidFill>
              </a:rPr>
              <a:t>perplexity</a:t>
            </a:r>
            <a:r>
              <a:rPr lang="en" sz="1200">
                <a:solidFill>
                  <a:schemeClr val="dk1"/>
                </a:solidFill>
              </a:rPr>
              <a:t> - perplexity is not too bad already, but I hope to bring it down further by smarter tokenization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200" i="1">
                <a:solidFill>
                  <a:schemeClr val="dk1"/>
                </a:solidFill>
              </a:rPr>
              <a:t>smaller training sets </a:t>
            </a:r>
            <a:r>
              <a:rPr lang="en" sz="1200">
                <a:solidFill>
                  <a:schemeClr val="dk1"/>
                </a:solidFill>
              </a:rPr>
              <a:t>- avoid running into memory problems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200" i="1">
                <a:solidFill>
                  <a:schemeClr val="dk1"/>
                </a:solidFill>
              </a:rPr>
              <a:t>comparative n-gram frequency</a:t>
            </a:r>
            <a:r>
              <a:rPr lang="en" sz="1200">
                <a:solidFill>
                  <a:schemeClr val="dk1"/>
                </a:solidFill>
              </a:rPr>
              <a:t> - n-grams that are more frequent in one corpus than in the other</a:t>
            </a:r>
          </a:p>
          <a:p>
            <a:pPr marL="457200" lvl="0" indent="-3048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200" i="1">
                <a:solidFill>
                  <a:schemeClr val="dk1"/>
                </a:solidFill>
              </a:rPr>
              <a:t>indicators of a joke </a:t>
            </a:r>
            <a:r>
              <a:rPr lang="en" sz="1200">
                <a:solidFill>
                  <a:schemeClr val="dk1"/>
                </a:solidFill>
              </a:rPr>
              <a:t>- lol, lolz, kidding, kiddin, joke, hahaha, jk, justkidding, etc. - similar to twitter tags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848525"/>
            <a:ext cx="8229600" cy="415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1. annotation</a:t>
            </a:r>
          </a:p>
          <a:p>
            <a:pPr marL="457200" lvl="0" indent="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2. n-gram language model</a:t>
            </a:r>
          </a:p>
          <a:p>
            <a:pPr marL="457200" lvl="0" indent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3. classifier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548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Studying Humour Features - Bolla, Whelan</a:t>
            </a:r>
          </a:p>
        </p:txBody>
      </p:sp>
      <p:pic>
        <p:nvPicPr>
          <p:cNvPr id="5" name="~PP77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7348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838050"/>
            <a:ext cx="8229600" cy="399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Guidelines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define tags and describe how they should be applied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Data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500 reviews of varying length (&gt;7300 sentences)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so far annotated 300 (~3K sentences) / 50 (~600)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Tags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FUN - sentence level; </a:t>
            </a:r>
            <a:r>
              <a:rPr lang="en" sz="1800">
                <a:solidFill>
                  <a:schemeClr val="dk1"/>
                </a:solidFill>
              </a:rPr>
              <a:t>binary tag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SPAN - phrase and word level; issues with boundaries and length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STYLE - word level; subjective judgement on word style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579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Annotation - guidelines, dataset and tags</a:t>
            </a:r>
          </a:p>
        </p:txBody>
      </p:sp>
      <p:pic>
        <p:nvPicPr>
          <p:cNvPr id="4" name="~PP33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2118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785675"/>
            <a:ext cx="8229600" cy="406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Procedure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dataset is divided into four batches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each batch is independently annotated by each of us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tag STYLE is assigned separately from FUN and SPAN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due to time constraints we perform no </a:t>
            </a:r>
            <a:r>
              <a:rPr lang="en" sz="1800">
                <a:solidFill>
                  <a:schemeClr val="dk1"/>
                </a:solidFill>
              </a:rPr>
              <a:t>annotation on </a:t>
            </a:r>
            <a:r>
              <a:rPr lang="en" sz="1800"/>
              <a:t>training set, no review of each others work and no curation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Agreement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automatically calculated by the tool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so low that we would rather not announce it! </a:t>
            </a:r>
            <a:r>
              <a:rPr lang="en" sz="1800" i="1"/>
              <a:t>Why is that?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400"/>
              <a:t>annotators’ decisions involve </a:t>
            </a:r>
            <a:r>
              <a:rPr lang="en" sz="1400" b="1"/>
              <a:t>a lot of </a:t>
            </a:r>
            <a:r>
              <a:rPr lang="en" sz="1400"/>
              <a:t>subjective judgements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400"/>
              <a:t>guidelines that are not rigorous enough; shortcuts to save time - see above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400"/>
              <a:t>selection of reviews: correlation among non-humorous attributes + feedback loop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400"/>
              <a:t>nature of humour - </a:t>
            </a:r>
            <a:r>
              <a:rPr lang="en" sz="1400" i="1"/>
              <a:t>would any two human judges have high agreement?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68826"/>
            <a:ext cx="8229600" cy="464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Annotation - procedure and agreement</a:t>
            </a:r>
          </a:p>
        </p:txBody>
      </p:sp>
      <p:pic>
        <p:nvPicPr>
          <p:cNvPr id="4" name="~PP33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689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817100"/>
            <a:ext cx="8229600" cy="403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fragment of Yelp Academic Dataset (~ 335K) 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reviews sorted by funniness (&gt;2 funny votes)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/>
              <a:t>corpus of funny reviews (~24K)</a:t>
            </a:r>
          </a:p>
          <a:p>
            <a:pPr marL="914400" lvl="1" indent="-3429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1800">
                <a:solidFill>
                  <a:schemeClr val="dk1"/>
                </a:solidFill>
              </a:rPr>
              <a:t>corpus of unfunny reviews (~311K)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training and test set </a:t>
            </a:r>
            <a:r>
              <a:rPr lang="en" sz="2400">
                <a:solidFill>
                  <a:schemeClr val="dk1"/>
                </a:solidFill>
              </a:rPr>
              <a:t>(10%) </a:t>
            </a:r>
            <a:r>
              <a:rPr lang="en" sz="2400"/>
              <a:t>for each corpus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tokenization - affects the results!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perplexity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smoothing - interpolation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548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Language model</a:t>
            </a:r>
          </a:p>
        </p:txBody>
      </p:sp>
      <p:pic>
        <p:nvPicPr>
          <p:cNvPr id="4" name="~PP99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967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963750"/>
            <a:ext cx="8229600" cy="403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smaller training sets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mallet - NaiveBayes, MaxEnt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Features: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n-grams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n-gram singletons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comparative n-gram frequency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punctuation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chemeClr val="dk1"/>
                </a:solidFill>
              </a:rPr>
              <a:t>indicators of a joke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4"/>
            <a:ext cx="8229600" cy="506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Classification task - very much in process!</a:t>
            </a:r>
          </a:p>
        </p:txBody>
      </p:sp>
      <p:pic>
        <p:nvPicPr>
          <p:cNvPr id="4" name="~PP308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2838" y="47323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757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588</Words>
  <Application>Microsoft Office PowerPoint</Application>
  <PresentationFormat>On-screen Show (16:9)</PresentationFormat>
  <Paragraphs>58</Paragraphs>
  <Slides>5</Slides>
  <Notes>5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light-gradient</vt:lpstr>
      <vt:lpstr>Studying Humour Features - Bolla, Whelan</vt:lpstr>
      <vt:lpstr>Annotation - guidelines, dataset and tags</vt:lpstr>
      <vt:lpstr>Annotation - procedure and agreement</vt:lpstr>
      <vt:lpstr>Language model</vt:lpstr>
      <vt:lpstr>Classification task - very much in process!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Humour Features - Bolla, Whelan</dc:title>
  <dc:creator>Olga</dc:creator>
  <cp:lastModifiedBy>Melanie</cp:lastModifiedBy>
  <cp:revision>4</cp:revision>
  <dcterms:modified xsi:type="dcterms:W3CDTF">2014-06-03T13:48:46Z</dcterms:modified>
</cp:coreProperties>
</file>