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984CB-EAD9-4449-AC83-6692A7265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45A10-F5A7-4A64-82D7-D393AE32D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12E8A-A458-4B88-862C-0338B7623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26AAB-080F-4454-883C-03776D2C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765E2-0E56-4724-B82D-820B4861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8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53766-DC0C-4E6E-A30B-773A57C0C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32180-E148-4D6F-A0C9-2CF2D52BD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33FCC-0832-436D-8A5B-983C85CF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CB4A4-3BD9-4E87-BCD8-222C9EF18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3B7A0-F898-4094-8DF1-5656991E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B2FFF1-454C-41FF-A94C-BF8F09F72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07A45-6EA8-4B6E-9A50-1E6BFDD8E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460D8-2DF6-4BDA-876E-5623A4357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AC21-004C-4F5F-8916-E0AECC60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AA321-3F52-49B7-A611-F2E5C7F2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1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570A3-60AF-4B21-A430-D638EE53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856EA-B723-410C-A13A-6920ECF1A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8A0C9-23AB-4653-AC2E-2F02EB2B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5E5B4-6A41-4926-8ACA-DA078F75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3C064-A87B-4E9B-9F13-A9C52D3C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6777-6640-4F9A-A63F-0CF5ED4CF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EA856-C1F1-49F9-B077-843534482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A7515-AA2A-4722-BB3D-AFDF3ABE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38F24-BD0B-4400-8392-4B17B8C7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368C9-750B-446D-9356-5AFB7E18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0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E1A63-A445-47BE-9289-2CAC29A8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98031-8A9B-4E20-AD3A-1AB913D64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7DB0D-E87B-4896-B055-B81F39DAC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8228-7234-4E8F-831C-E8A6068D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FCC6E-8169-4398-8DB1-4A265E1C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A32DB-A6F0-403D-A419-6B68A5DC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6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F734E-27E7-4C6B-823F-7D9BFC2A5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36EDC-5694-44A0-A98A-B8FF32EC7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A8B6D-2EEA-43C0-BD67-7AE59678B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251EFA-DCFF-4A20-8309-83495EAD1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41A0D-D261-4C81-834A-4AFABEB8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90BF1-4BE3-4B52-BF33-97944E0E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3BC5D6-A7E6-4D19-8A29-C5DEAF3D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63B741-15A0-463A-94E0-7A42884D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2902C-3772-4283-8A9F-3E127CBE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C45E7-B93A-4E94-A664-76EB5A41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DB4E3-ACEB-47B9-823B-1CC37C09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FD6CD-8180-4313-BB53-1240CD49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7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2EA00-81AD-46CF-82A1-2C474A96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19E8FF-811A-4B72-925B-B68F78D2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85DFF-E81F-426E-9CB3-27EE32DD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4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FFA0B-042A-4C41-86D5-0409DFC34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FD603-605C-4791-B456-75B072D8E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0624B-82B4-4735-9C71-23313D343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C4A68-509E-4DE5-B64F-27CA1F7E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BE5F1-C899-4018-8E6D-68F0B0D19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BE65-5218-41F4-8585-8CB3217BD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7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9244A-EA6F-48FE-A2EB-0E6A067B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4DE65A-1CCB-439E-9567-08313BC02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940C37-8E59-4713-9B92-2BFE8ED8C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F7C04-EB14-4C40-AAD9-700E1A18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CCF5C-5F0F-4684-B163-7B108C6B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7C60F-BCEF-40EC-98FB-ACDB6495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2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7BF1AF-9D41-4E67-87F8-D2E93197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B9829-B42D-4DD3-ADAA-B0E6E3BFD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BFE8C-4E83-4C26-A0B3-C659C9642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DADA-4A11-4CC1-B035-F213D3891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114D6-48F7-481A-BB8A-069227086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A3931-7CC5-44C4-809C-7BC70BA58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3E63A-7251-4E59-AC3F-5A1881D5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0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webs.com/solverstat/solverstat/solverstat.htm" TargetMode="External"/><Relationship Id="rId2" Type="http://schemas.openxmlformats.org/officeDocument/2006/relationships/hyperlink" Target="https://statsolver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8C676-3D1A-42E7-AA16-3B433B846B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fitting using Excel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49597-AD3E-42CA-AAE6-1F7651D99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3EE8-3055-46A6-9D65-FA82D37B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The Solver routine in 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FB0C-1F4F-4E78-8E57-014FAE65A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/>
              <a:t>Minimization of a function </a:t>
            </a:r>
          </a:p>
          <a:p>
            <a:pPr lvl="1"/>
            <a:r>
              <a:rPr lang="en-US"/>
              <a:t>Usually the sum of errors (</a:t>
            </a:r>
            <a:r>
              <a:rPr lang="en-US">
                <a:latin typeface="Symbol" panose="05050102010706020507" pitchFamily="18" charset="2"/>
              </a:rPr>
              <a:t>S</a:t>
            </a:r>
            <a:r>
              <a:rPr lang="en-US"/>
              <a:t>chi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r>
              <a:rPr lang="en-US"/>
              <a:t>Different minimization algorithms</a:t>
            </a:r>
          </a:p>
          <a:p>
            <a:pPr lvl="1"/>
            <a:r>
              <a:rPr lang="en-US"/>
              <a:t>Brute force - tests all, very computationally heavy</a:t>
            </a:r>
          </a:p>
          <a:p>
            <a:pPr lvl="2"/>
            <a:r>
              <a:rPr lang="en-US"/>
              <a:t>Gets global mimima</a:t>
            </a:r>
          </a:p>
          <a:p>
            <a:pPr lvl="1"/>
            <a:r>
              <a:rPr lang="en-US"/>
              <a:t>Gradient descent – faster, but not as extensive</a:t>
            </a:r>
          </a:p>
          <a:p>
            <a:pPr lvl="2"/>
            <a:r>
              <a:rPr lang="en-US"/>
              <a:t>Gauss Newton &amp; Levenberg–Marquardt</a:t>
            </a:r>
          </a:p>
          <a:p>
            <a:pPr lvl="2"/>
            <a:r>
              <a:rPr lang="en-US"/>
              <a:t>Local minima</a:t>
            </a:r>
          </a:p>
          <a:p>
            <a:pPr lvl="1"/>
            <a:endParaRPr lang="en-US" dirty="0"/>
          </a:p>
        </p:txBody>
      </p:sp>
      <p:pic>
        <p:nvPicPr>
          <p:cNvPr id="2050" name="Picture 2" descr="Image result for energy funnel">
            <a:extLst>
              <a:ext uri="{FF2B5EF4-FFF2-40B4-BE49-F238E27FC236}">
                <a16:creationId xmlns:a16="http://schemas.microsoft.com/office/drawing/2014/main" id="{41E0755F-E68E-4CC9-91F8-7FD1FDA38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402" y="1570643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29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3EE8-3055-46A6-9D65-FA82D37B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The Solver routine in 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FB0C-1F4F-4E78-8E57-014FAE65A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11238" cy="4351338"/>
          </a:xfrm>
        </p:spPr>
        <p:txBody>
          <a:bodyPr/>
          <a:lstStyle/>
          <a:p>
            <a:r>
              <a:rPr lang="en-US" dirty="0"/>
              <a:t>Excel options</a:t>
            </a:r>
          </a:p>
          <a:p>
            <a:pPr lvl="1"/>
            <a:r>
              <a:rPr lang="en-US" dirty="0"/>
              <a:t>Add-ins</a:t>
            </a:r>
          </a:p>
          <a:p>
            <a:pPr lvl="1"/>
            <a:r>
              <a:rPr lang="en-US" dirty="0"/>
              <a:t>Solver feature (check)</a:t>
            </a:r>
          </a:p>
          <a:p>
            <a:r>
              <a:rPr lang="en-US" dirty="0"/>
              <a:t>This enables the solver function within the “data” ribbon in excel.</a:t>
            </a:r>
          </a:p>
          <a:p>
            <a:endParaRPr lang="en-US" dirty="0"/>
          </a:p>
          <a:p>
            <a:r>
              <a:rPr lang="en-US" dirty="0"/>
              <a:t>See excel sheet for example on fitting a single vs. double exponential function to data.  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105657-CF6B-4363-B81B-EA80C2FDA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047" y="1536970"/>
            <a:ext cx="4892420" cy="405643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BD5752E-155C-4E88-B6E4-470D6BE0C3B9}"/>
              </a:ext>
            </a:extLst>
          </p:cNvPr>
          <p:cNvSpPr/>
          <p:nvPr/>
        </p:nvSpPr>
        <p:spPr>
          <a:xfrm>
            <a:off x="6847047" y="3346315"/>
            <a:ext cx="429242" cy="2626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5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1125-9756-4900-8A76-6FAF9236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tools for incorporating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DA3AA-E963-493B-89EB-3A748BD04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https://statsolver.net/</a:t>
            </a:r>
            <a:endParaRPr lang="en-US" dirty="0"/>
          </a:p>
          <a:p>
            <a:pPr lvl="1"/>
            <a:r>
              <a:rPr lang="en-US" dirty="0"/>
              <a:t>Commercial </a:t>
            </a:r>
          </a:p>
          <a:p>
            <a:pPr lvl="1"/>
            <a:r>
              <a:rPr lang="en-US" dirty="0"/>
              <a:t>User friendly with documentation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hlinkClick r:id="rId3"/>
              </a:rPr>
              <a:t>https://www.freewebs.com/solverstat/solverstat/solverstat.htm</a:t>
            </a:r>
            <a:endParaRPr lang="en-US" dirty="0"/>
          </a:p>
          <a:p>
            <a:pPr lvl="1"/>
            <a:r>
              <a:rPr lang="en-US" dirty="0"/>
              <a:t>Free</a:t>
            </a:r>
          </a:p>
          <a:p>
            <a:pPr lvl="1"/>
            <a:r>
              <a:rPr lang="en-US" dirty="0"/>
              <a:t>Requires a little more work to install and setup for calculations</a:t>
            </a:r>
          </a:p>
        </p:txBody>
      </p:sp>
      <p:pic>
        <p:nvPicPr>
          <p:cNvPr id="1026" name="Picture 2" descr="https://statsolver.net/wp-content/uploads/2013/02/stat-solver_blue_314x180.png">
            <a:extLst>
              <a:ext uri="{FF2B5EF4-FFF2-40B4-BE49-F238E27FC236}">
                <a16:creationId xmlns:a16="http://schemas.microsoft.com/office/drawing/2014/main" id="{12D95EE0-9DCB-4367-AAB3-E26F92F0D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091" y="1621344"/>
            <a:ext cx="29908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88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140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Data fitting using Excel</vt:lpstr>
      <vt:lpstr>The Solver routine in Excel</vt:lpstr>
      <vt:lpstr>The Solver routine in Excel</vt:lpstr>
      <vt:lpstr>Commercial tools for incorporating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fitting using Excel</dc:title>
  <dc:creator>GutLaptop</dc:creator>
  <cp:lastModifiedBy>GutLaptop</cp:lastModifiedBy>
  <cp:revision>5</cp:revision>
  <dcterms:created xsi:type="dcterms:W3CDTF">2019-05-13T22:12:03Z</dcterms:created>
  <dcterms:modified xsi:type="dcterms:W3CDTF">2019-05-15T22:30:37Z</dcterms:modified>
</cp:coreProperties>
</file>