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2B84-FE55-4EB0-83CC-EFE8504C6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F1BA0-2048-4EDC-ABD0-FD952F15E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A1218-EB57-430C-8FF2-DFD0A111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F51-DACA-426F-908C-7BF89E91556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44962-D956-4057-B088-45A46B49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D37B5-64AF-4CC9-8B44-48B1C9BEA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75C-9FD2-489A-A21F-19BF3C2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4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018F7-157B-4E47-885F-A0BF72FC4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24F0B-6E2B-41DD-9C18-A46BC0346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7B034-8774-42FD-81EE-57C6F611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F51-DACA-426F-908C-7BF89E91556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494B1-BC2F-4BD5-A648-5E39796D4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30469-0F18-49FB-8AB1-F19CB851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75C-9FD2-489A-A21F-19BF3C2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0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602250-BD4C-44BB-83D6-6B11D2E7C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70F0E-C539-4FA5-96E6-138653B20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B854D-FFEB-459C-8C90-CE221020B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F51-DACA-426F-908C-7BF89E91556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4742D-9D07-471F-BE28-487EC7A66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E6511-460E-413D-88F3-E4183E6A4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75C-9FD2-489A-A21F-19BF3C2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9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34645-81B9-4DCC-848E-45258CA3A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6049A-6C39-4232-B3B6-797D0BBB8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44556-FFF5-4A86-9561-05E377F61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F51-DACA-426F-908C-7BF89E91556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4F6E3-4DF5-4777-8835-A3CC37746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085F9-1825-4554-B87D-6C103D78E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75C-9FD2-489A-A21F-19BF3C2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5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E44E8-E166-4E65-924C-EF3C3844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8BB55-E1D7-4316-BA4B-D5B5EC1F9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BE8DF-77B8-49C9-A5A1-4CED0A404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F51-DACA-426F-908C-7BF89E91556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9DDDD-83F5-4E5A-8C72-213B96BB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F24B4-6431-4012-829F-43CADDBB0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75C-9FD2-489A-A21F-19BF3C2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8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7D162-28C9-4770-B6FF-71F825920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2A640-8D9D-4E20-9D42-6B6AD7D77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E24F1-9BE9-48BE-8B3F-D55CDB3CE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179F51-EA24-416F-BB8D-0A4B0660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F51-DACA-426F-908C-7BF89E91556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54B11-B321-4722-8969-2E4B5C89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7BF2B-FD58-4EE1-85AE-120718A0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75C-9FD2-489A-A21F-19BF3C2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3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C800-66DC-4DA2-B500-C2293353C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64174-2E33-4F32-A306-AE8DA5EC6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6F0AC-9A3B-41FE-9089-4CCDB8169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EFD2C-8149-413A-9CB6-AACA941C7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E9BD5-56A3-4291-A7B6-F1D5947A1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292801-2041-4BE3-B510-E2662486F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F51-DACA-426F-908C-7BF89E91556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D69D40-FC62-4A06-A899-AD2B0DF6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0BA4A2-1C46-42F7-AF9F-0FD690C1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75C-9FD2-489A-A21F-19BF3C2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4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54A00-2C08-4365-B319-1D1B5AF8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EF853-5EC1-49CB-A455-03E6BC3A1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F51-DACA-426F-908C-7BF89E91556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3824B-7A97-4BAC-8D8F-0B6A4647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583ECF-70AC-40B4-AA56-6E4B5795E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75C-9FD2-489A-A21F-19BF3C2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8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F9809-4A9D-45A6-81E8-23ED0174C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F51-DACA-426F-908C-7BF89E91556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C6DA5F-EE19-43C9-BEA1-E20C9689C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3FEB1F-F2A2-4BDE-88CF-1031A757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75C-9FD2-489A-A21F-19BF3C2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13DC-2E8B-4EF6-A926-C95D89FD8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573AE-FB93-44F4-9232-89AB6283A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04C55-3DBE-42E3-97C4-D88F87053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3EDD1-8D9B-46C4-A465-D3E8D8087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F51-DACA-426F-908C-7BF89E91556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63056-A075-473F-93F7-CF4B3B92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22DED-64F1-40DF-A606-C16BB37C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75C-9FD2-489A-A21F-19BF3C2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9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06830-D918-474F-8863-2807B841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6D7D18-7843-4106-8E70-950BBF90F4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81354-7815-49DE-A46A-E54AF3910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349D2-E787-4B6D-8AA0-67A8206C5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8F51-DACA-426F-908C-7BF89E91556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7EBDA-9E7D-402F-9D05-22AB2955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C3B07-75AD-4C31-9168-6109102C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75C-9FD2-489A-A21F-19BF3C2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1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50F5DF-CA33-41BA-81EB-26FE2B620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46746-715A-4F96-AECF-E2AB55E1E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486CE-4DAA-4ED9-8000-8C9EED1E7B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78F51-DACA-426F-908C-7BF89E915560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8EB44-9A8F-4E80-8EC3-44689B3B3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E9267-0106-4016-B7F0-4DF2B255F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875C-9FD2-489A-A21F-19BF3C20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6013-3725-4618-A065-C8B8822A0E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Surviving MS DOS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F2221A-F969-4FE6-916E-84658A14D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/>
              <a:t>When lost, google it</a:t>
            </a:r>
          </a:p>
        </p:txBody>
      </p:sp>
    </p:spTree>
    <p:extLst>
      <p:ext uri="{BB962C8B-B14F-4D97-AF65-F5344CB8AC3E}">
        <p14:creationId xmlns:p14="http://schemas.microsoft.com/office/powerpoint/2010/main" val="293258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F07F-94B5-4E44-BD38-AD85499C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4B14D-0D55-45B6-ADF8-3F193037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2" y="1825625"/>
            <a:ext cx="6316094" cy="4794250"/>
          </a:xfrm>
        </p:spPr>
        <p:txBody>
          <a:bodyPr/>
          <a:lstStyle/>
          <a:p>
            <a:r>
              <a:rPr lang="en-US" dirty="0"/>
              <a:t>Type “</a:t>
            </a:r>
            <a:r>
              <a:rPr lang="en-US" dirty="0" err="1"/>
              <a:t>cmd</a:t>
            </a:r>
            <a:r>
              <a:rPr lang="en-US" dirty="0"/>
              <a:t>” into the windows start menu</a:t>
            </a:r>
          </a:p>
          <a:p>
            <a:pPr lvl="1"/>
            <a:r>
              <a:rPr lang="en-US" dirty="0"/>
              <a:t>If you need admin privileges then right click and select “run as administrator”</a:t>
            </a:r>
          </a:p>
          <a:p>
            <a:pPr lvl="1"/>
            <a:r>
              <a:rPr lang="en-US" dirty="0"/>
              <a:t>Be careful not to move/delete anything critical</a:t>
            </a:r>
          </a:p>
          <a:p>
            <a:r>
              <a:rPr lang="en-US" dirty="0"/>
              <a:t>Navigation is similar (not identical) to </a:t>
            </a:r>
            <a:r>
              <a:rPr lang="en-US" dirty="0" err="1"/>
              <a:t>linux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“cd” change directory</a:t>
            </a:r>
          </a:p>
          <a:p>
            <a:pPr lvl="1"/>
            <a:r>
              <a:rPr lang="en-US" dirty="0"/>
              <a:t>“copy”, “move”,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“</a:t>
            </a:r>
            <a:r>
              <a:rPr lang="en-US" dirty="0" err="1"/>
              <a:t>dir</a:t>
            </a:r>
            <a:r>
              <a:rPr lang="en-US" dirty="0"/>
              <a:t>” list files in directory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C7525A-1415-4A2E-94DA-DE923C124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546" y="1825625"/>
            <a:ext cx="5618454" cy="489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9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32E3F-649B-4663-AE61-E61CC152D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4175"/>
            <a:ext cx="10515600" cy="1325563"/>
          </a:xfrm>
        </p:spPr>
        <p:txBody>
          <a:bodyPr/>
          <a:lstStyle/>
          <a:p>
            <a:r>
              <a:rPr lang="en-US" dirty="0"/>
              <a:t>Why use DOS?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BE71F-E710-4872-9DF6-D06555263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825625"/>
            <a:ext cx="9915526" cy="4756150"/>
          </a:xfrm>
        </p:spPr>
        <p:txBody>
          <a:bodyPr>
            <a:normAutofit/>
          </a:bodyPr>
          <a:lstStyle/>
          <a:p>
            <a:r>
              <a:rPr lang="en-US" dirty="0"/>
              <a:t>Catastrophic windows crashes</a:t>
            </a:r>
          </a:p>
          <a:p>
            <a:r>
              <a:rPr lang="en-US" dirty="0"/>
              <a:t>Command line execution:</a:t>
            </a:r>
          </a:p>
          <a:p>
            <a:pPr lvl="1"/>
            <a:r>
              <a:rPr lang="en-US" dirty="0"/>
              <a:t>Many custom programs need to be run as a command line</a:t>
            </a:r>
          </a:p>
          <a:p>
            <a:r>
              <a:rPr lang="en-US" dirty="0"/>
              <a:t>Execute a binary with flags</a:t>
            </a:r>
          </a:p>
          <a:p>
            <a:pPr lvl="1"/>
            <a:r>
              <a:rPr lang="en-US" dirty="0"/>
              <a:t>Binary – an compiled executable file</a:t>
            </a:r>
          </a:p>
          <a:p>
            <a:pPr lvl="1"/>
            <a:r>
              <a:rPr lang="en-US" dirty="0"/>
              <a:t>Flag - option</a:t>
            </a:r>
          </a:p>
          <a:p>
            <a:pPr lvl="1"/>
            <a:r>
              <a:rPr lang="en-US" dirty="0"/>
              <a:t>They generally can be run with a “-- help” flag to get a list of all the flags</a:t>
            </a:r>
          </a:p>
          <a:p>
            <a:pPr lvl="1"/>
            <a:r>
              <a:rPr lang="en-US" dirty="0"/>
              <a:t>“random.exe -input C:\temp\data.txt –output C:\temp\output.txt”</a:t>
            </a:r>
          </a:p>
          <a:p>
            <a:pPr lvl="2"/>
            <a:r>
              <a:rPr lang="en-US" dirty="0"/>
              <a:t>This executes random.exe and specifies data.txt as the input file, and output.txt as the output file. 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69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174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Surviving MS DOS</vt:lpstr>
      <vt:lpstr>Navigating DOS</vt:lpstr>
      <vt:lpstr>Why use DOS?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Surviving MS DOS</dc:title>
  <dc:creator>GutLaptop</dc:creator>
  <cp:lastModifiedBy>GutLaptop</cp:lastModifiedBy>
  <cp:revision>3</cp:revision>
  <dcterms:created xsi:type="dcterms:W3CDTF">2019-05-06T22:02:50Z</dcterms:created>
  <dcterms:modified xsi:type="dcterms:W3CDTF">2019-05-06T22:37:54Z</dcterms:modified>
</cp:coreProperties>
</file>