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87FF-F093-4F65-851A-7710E66C9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EA0C5C-0F16-4769-B83B-16517A997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F2ED6-317A-43AA-9505-9FC5645FD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2A0-7F19-40C9-87CE-67E969E68BF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9BDD1-A6D9-4D04-A3EA-E4939DC1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A769B-9011-43AF-A1A7-C57EB1D87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F94D-274D-4639-9314-03E468B89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7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5B45-5CE6-41CE-A00F-D6E07A60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8146CD-E37A-4178-9314-0B7F3124F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F5DBE-7F70-436D-997F-A6F93E48D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2A0-7F19-40C9-87CE-67E969E68BF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0D8CD-1DB1-4E7D-B9FB-7B6ECFD93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4BD10-B8AB-4500-A10C-755270A26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F94D-274D-4639-9314-03E468B89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0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6D21A-EDC0-46CB-9E2C-8089C06C4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1CB1D0-3C9B-43A5-88AF-2396C1041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D0F08-DCE2-4DD6-8FD2-6AFBBFDD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2A0-7F19-40C9-87CE-67E969E68BF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FC092-58F1-4A7E-A8F0-6580E0A61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E9514-09F8-4F4E-B6C1-C10415D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F94D-274D-4639-9314-03E468B89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1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291D9-58CC-4278-BE59-9970D8D99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F81DF-D67C-43D5-9041-771772503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F028F-51CE-4136-9168-DF0EE8B99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2A0-7F19-40C9-87CE-67E969E68BF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7BE20-33E1-4463-A35D-E712FA34A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69F3D-7181-449A-8EFA-6B05B116D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F94D-274D-4639-9314-03E468B89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0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06B5D-D9D9-4A6F-964D-3FDDDAEC3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32847-920A-4C0A-8BA2-5D449E920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9700C-08C8-419E-A1AD-AF5D67B0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2A0-7F19-40C9-87CE-67E969E68BF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8385D-2D1F-426F-BAB1-69B1E2405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15C3A-E363-4F47-B888-FAE3EC819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F94D-274D-4639-9314-03E468B89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90933-14D8-4F8B-B406-63E50CA27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D48FA-82DD-4820-8C09-11D808D75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7BC831-A136-44D3-8713-39BC92D24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103B9-3D79-4B25-8A9F-37FBF1DD0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2A0-7F19-40C9-87CE-67E969E68BF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EBB61-8BFB-40AB-85AA-636711E8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13EED-72D1-485A-8285-56E6E6FA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F94D-274D-4639-9314-03E468B89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5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1630B-D153-4F11-984E-D90E8EDD0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69379-8353-47C0-BBE5-C431E1DC1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6AFF0-BC6B-43D2-8927-2C8D53CC0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D78278-89F2-47F1-AF53-7BD0029BCC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1447C-948C-47AB-B47C-49DF809C0C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B9856E-7F4D-4A61-B7EA-0B2ED99ED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2A0-7F19-40C9-87CE-67E969E68BF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E4BF52-0997-437B-8ED2-1889A214C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AB745A-F440-445B-8CCB-374ADDED9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F94D-274D-4639-9314-03E468B89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7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59694-33F3-4B29-9857-16EE4048E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054CBD-DD7A-4EF2-B01B-0E028B0BA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2A0-7F19-40C9-87CE-67E969E68BF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07BA3-51C7-477C-B19C-97931E327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01984A-52D6-415C-8E9B-30332FEB5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F94D-274D-4639-9314-03E468B89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1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35FB8A-EFEF-4795-8F05-FF8ED5D6E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2A0-7F19-40C9-87CE-67E969E68BF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D1D1AE-4144-4176-9B23-496D2580C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F8180-DC78-4486-8681-EA4569CE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F94D-274D-4639-9314-03E468B89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4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B9F8E-6207-4786-92FF-EFF3EA4D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93F4A-E4C2-469C-8E30-C3B5CC520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860A9-9E5C-436C-9D94-7C4464163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CD6ED-8D60-49B8-BFB6-0653D94AF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2A0-7F19-40C9-87CE-67E969E68BF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F05C7-607D-4D24-8984-C3F72585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56AC8-F071-472F-B22B-A67BCF321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F94D-274D-4639-9314-03E468B89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1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1C7F-4F89-4CE8-99D9-73364E3D8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EB3171-C8A9-4C75-960F-FD9C5293C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19569-9CA9-4D34-BDD8-5759C73DC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66E99-22D3-472C-BE50-C7BF7632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C2A0-7F19-40C9-87CE-67E969E68BF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77F02-6012-4651-9FC7-F03BB3C0B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2009CA-0FB7-4EC6-9C4B-E1D480148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F94D-274D-4639-9314-03E468B89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8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B2E402-ECA0-41AE-BE64-8C26FDCC2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A9C75-7123-4E48-ABA6-32594E9B6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A19C7-9849-4811-BC16-C5FB476E8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BC2A0-7F19-40C9-87CE-67E969E68BF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20CA7-41D5-4792-9B0E-A726FFFAA0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514C1-D852-45F8-B9FC-1CE4D2528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7F94D-274D-4639-9314-03E468B89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2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A4E9C-4F11-4A68-B3ED-E9AB55E8B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47" y="1539081"/>
            <a:ext cx="11165705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>
                <a:latin typeface="Comic Sans MS" panose="030F0702030302020204" pitchFamily="66" charset="0"/>
              </a:rPr>
              <a:t>Linux is for people who want to know why it works.</a:t>
            </a: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dirty="0">
                <a:latin typeface="Comic Sans MS" panose="030F0702030302020204" pitchFamily="66" charset="0"/>
              </a:rPr>
              <a:t>Apple is for people who don’t want to know why it works.</a:t>
            </a: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dirty="0">
                <a:latin typeface="Comic Sans MS" panose="030F0702030302020204" pitchFamily="66" charset="0"/>
              </a:rPr>
              <a:t>DOS is for people who want to know why it doesn’t work.</a:t>
            </a: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dirty="0">
                <a:latin typeface="Comic Sans MS" panose="030F0702030302020204" pitchFamily="66" charset="0"/>
              </a:rPr>
              <a:t>Windows is for people who don’t want to know why it doesn’t work.  </a:t>
            </a:r>
          </a:p>
        </p:txBody>
      </p:sp>
      <p:pic>
        <p:nvPicPr>
          <p:cNvPr id="1026" name="Picture 2" descr="Chrome, Life, and Lmao: yes&#10; mac&#10; a big decision-mac or pc?&#10; are you an idiot?&#10; yes&#10; no&#10; Do you have a lot of&#10; do you have a life?&#10; money?&#10; yes&#10; no&#10; pC&#10; chrome OS&#10; no&#10; LINUX&#10;lmao stole your meme">
            <a:extLst>
              <a:ext uri="{FF2B5EF4-FFF2-40B4-BE49-F238E27FC236}">
                <a16:creationId xmlns:a16="http://schemas.microsoft.com/office/drawing/2014/main" id="{CFD4D62A-6105-46B5-8576-4EFE8CE92A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00" t="66701" r="1999" b="16802"/>
          <a:stretch/>
        </p:blipFill>
        <p:spPr bwMode="auto">
          <a:xfrm>
            <a:off x="10051207" y="1285479"/>
            <a:ext cx="657226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hrome, Life, and Lmao: yes&#10; mac&#10; a big decision-mac or pc?&#10; are you an idiot?&#10; yes&#10; no&#10; Do you have a lot of&#10; do you have a life?&#10; money?&#10; yes&#10; no&#10; pC&#10; chrome OS&#10; no&#10; LINUX&#10;lmao stole your meme">
            <a:extLst>
              <a:ext uri="{FF2B5EF4-FFF2-40B4-BE49-F238E27FC236}">
                <a16:creationId xmlns:a16="http://schemas.microsoft.com/office/drawing/2014/main" id="{05F691FF-C249-49CC-9289-649876F110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" t="65275" r="85902" b="19857"/>
          <a:stretch/>
        </p:blipFill>
        <p:spPr bwMode="auto">
          <a:xfrm>
            <a:off x="10551294" y="2574927"/>
            <a:ext cx="442912" cy="52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hrome, Life, and Lmao: yes&#10; mac&#10; a big decision-mac or pc?&#10; are you an idiot?&#10; yes&#10; no&#10; Do you have a lot of&#10; do you have a life?&#10; money?&#10; yes&#10; no&#10; pC&#10; chrome OS&#10; no&#10; LINUX&#10;lmao stole your meme">
            <a:extLst>
              <a:ext uri="{FF2B5EF4-FFF2-40B4-BE49-F238E27FC236}">
                <a16:creationId xmlns:a16="http://schemas.microsoft.com/office/drawing/2014/main" id="{796BA8C0-A25C-46BD-9CE2-0613447649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02" t="66089" r="37497" b="19857"/>
          <a:stretch/>
        </p:blipFill>
        <p:spPr bwMode="auto">
          <a:xfrm>
            <a:off x="11198997" y="4990306"/>
            <a:ext cx="781049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ms-dos">
            <a:extLst>
              <a:ext uri="{FF2B5EF4-FFF2-40B4-BE49-F238E27FC236}">
                <a16:creationId xmlns:a16="http://schemas.microsoft.com/office/drawing/2014/main" id="{286DD1FA-8BE3-488D-855D-604E8041AE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21" r="5639" b="9486"/>
          <a:stretch/>
        </p:blipFill>
        <p:spPr bwMode="auto">
          <a:xfrm>
            <a:off x="10575108" y="3714750"/>
            <a:ext cx="14001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17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GutLaptop</dc:creator>
  <cp:lastModifiedBy>GutLaptop</cp:lastModifiedBy>
  <cp:revision>3</cp:revision>
  <dcterms:created xsi:type="dcterms:W3CDTF">2019-05-03T22:51:32Z</dcterms:created>
  <dcterms:modified xsi:type="dcterms:W3CDTF">2019-05-03T22:57:51Z</dcterms:modified>
</cp:coreProperties>
</file>