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6" r:id="rId11"/>
    <p:sldId id="274" r:id="rId12"/>
    <p:sldId id="275" r:id="rId13"/>
    <p:sldId id="269" r:id="rId14"/>
    <p:sldId id="271" r:id="rId15"/>
    <p:sldId id="270"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60"/>
  </p:normalViewPr>
  <p:slideViewPr>
    <p:cSldViewPr>
      <p:cViewPr varScale="1">
        <p:scale>
          <a:sx n="73" d="100"/>
          <a:sy n="73" d="100"/>
        </p:scale>
        <p:origin x="264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6.wmf"/><Relationship Id="rId5" Type="http://schemas.openxmlformats.org/officeDocument/2006/relationships/image" Target="../media/image11.wmf"/><Relationship Id="rId4"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72F729E6-8BF5-4960-8ECC-D932EE9406E3}" type="datetimeFigureOut">
              <a:rPr lang="en-US" smtClean="0"/>
              <a:pPr/>
              <a:t>1/4/2020</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54061D17-D8A8-4683-8306-FF053F6CC992}" type="slidenum">
              <a:rPr lang="en-US" smtClean="0"/>
              <a:pPr/>
              <a:t>‹#›</a:t>
            </a:fld>
            <a:endParaRPr lang="en-US"/>
          </a:p>
        </p:txBody>
      </p:sp>
    </p:spTree>
    <p:extLst>
      <p:ext uri="{BB962C8B-B14F-4D97-AF65-F5344CB8AC3E}">
        <p14:creationId xmlns:p14="http://schemas.microsoft.com/office/powerpoint/2010/main" val="1664766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061D17-D8A8-4683-8306-FF053F6CC992}"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061D17-D8A8-4683-8306-FF053F6CC99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C103EA-FFEE-4734-B3C0-4746EA7C2565}" type="datetimeFigureOut">
              <a:rPr lang="en-US" smtClean="0"/>
              <a:pPr/>
              <a:t>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E32F2-1EB7-4B9B-A703-12FACBFB24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C103EA-FFEE-4734-B3C0-4746EA7C2565}" type="datetimeFigureOut">
              <a:rPr lang="en-US" smtClean="0"/>
              <a:pPr/>
              <a:t>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E32F2-1EB7-4B9B-A703-12FACBFB24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C103EA-FFEE-4734-B3C0-4746EA7C2565}" type="datetimeFigureOut">
              <a:rPr lang="en-US" smtClean="0"/>
              <a:pPr/>
              <a:t>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E32F2-1EB7-4B9B-A703-12FACBFB24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C103EA-FFEE-4734-B3C0-4746EA7C2565}" type="datetimeFigureOut">
              <a:rPr lang="en-US" smtClean="0"/>
              <a:pPr/>
              <a:t>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E32F2-1EB7-4B9B-A703-12FACBFB24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C103EA-FFEE-4734-B3C0-4746EA7C2565}" type="datetimeFigureOut">
              <a:rPr lang="en-US" smtClean="0"/>
              <a:pPr/>
              <a:t>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E32F2-1EB7-4B9B-A703-12FACBFB24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C103EA-FFEE-4734-B3C0-4746EA7C2565}" type="datetimeFigureOut">
              <a:rPr lang="en-US" smtClean="0"/>
              <a:pPr/>
              <a:t>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E32F2-1EB7-4B9B-A703-12FACBFB24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C103EA-FFEE-4734-B3C0-4746EA7C2565}" type="datetimeFigureOut">
              <a:rPr lang="en-US" smtClean="0"/>
              <a:pPr/>
              <a:t>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9E32F2-1EB7-4B9B-A703-12FACBFB24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C103EA-FFEE-4734-B3C0-4746EA7C2565}" type="datetimeFigureOut">
              <a:rPr lang="en-US" smtClean="0"/>
              <a:pPr/>
              <a:t>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9E32F2-1EB7-4B9B-A703-12FACBFB24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103EA-FFEE-4734-B3C0-4746EA7C2565}" type="datetimeFigureOut">
              <a:rPr lang="en-US" smtClean="0"/>
              <a:pPr/>
              <a:t>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9E32F2-1EB7-4B9B-A703-12FACBFB24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C103EA-FFEE-4734-B3C0-4746EA7C2565}" type="datetimeFigureOut">
              <a:rPr lang="en-US" smtClean="0"/>
              <a:pPr/>
              <a:t>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E32F2-1EB7-4B9B-A703-12FACBFB24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C103EA-FFEE-4734-B3C0-4746EA7C2565}" type="datetimeFigureOut">
              <a:rPr lang="en-US" smtClean="0"/>
              <a:pPr/>
              <a:t>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E32F2-1EB7-4B9B-A703-12FACBFB242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C103EA-FFEE-4734-B3C0-4746EA7C2565}" type="datetimeFigureOut">
              <a:rPr lang="en-US" smtClean="0"/>
              <a:pPr/>
              <a:t>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E32F2-1EB7-4B9B-A703-12FACBFB24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5.bin"/><Relationship Id="rId7"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4.wmf"/><Relationship Id="rId5" Type="http://schemas.openxmlformats.org/officeDocument/2006/relationships/oleObject" Target="../embeddings/oleObject16.bin"/><Relationship Id="rId4" Type="http://schemas.openxmlformats.org/officeDocument/2006/relationships/image" Target="../media/image13.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7.wmf"/><Relationship Id="rId5" Type="http://schemas.openxmlformats.org/officeDocument/2006/relationships/oleObject" Target="../embeddings/oleObject19.bin"/><Relationship Id="rId4" Type="http://schemas.openxmlformats.org/officeDocument/2006/relationships/image" Target="../media/image16.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8.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19.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21.wmf"/><Relationship Id="rId5" Type="http://schemas.openxmlformats.org/officeDocument/2006/relationships/oleObject" Target="../embeddings/oleObject23.bin"/><Relationship Id="rId4" Type="http://schemas.openxmlformats.org/officeDocument/2006/relationships/image" Target="../media/image20.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6.bin"/><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1.bin"/><Relationship Id="rId13" Type="http://schemas.openxmlformats.org/officeDocument/2006/relationships/image" Target="../media/image11.wmf"/><Relationship Id="rId3" Type="http://schemas.openxmlformats.org/officeDocument/2006/relationships/oleObject" Target="../embeddings/oleObject8.bin"/><Relationship Id="rId7" Type="http://schemas.openxmlformats.org/officeDocument/2006/relationships/oleObject" Target="../embeddings/oleObject10.bin"/><Relationship Id="rId12"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8.wmf"/><Relationship Id="rId11" Type="http://schemas.openxmlformats.org/officeDocument/2006/relationships/image" Target="../media/image10.wmf"/><Relationship Id="rId5" Type="http://schemas.openxmlformats.org/officeDocument/2006/relationships/oleObject" Target="../embeddings/oleObject9.bin"/><Relationship Id="rId10" Type="http://schemas.openxmlformats.org/officeDocument/2006/relationships/oleObject" Target="../embeddings/oleObject12.bin"/><Relationship Id="rId4" Type="http://schemas.openxmlformats.org/officeDocument/2006/relationships/image" Target="../media/image6.wmf"/><Relationship Id="rId9"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2.wmf"/><Relationship Id="rId4" Type="http://schemas.openxmlformats.org/officeDocument/2006/relationships/oleObject" Target="../embeddings/oleObject1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95600" y="76200"/>
            <a:ext cx="3815340" cy="461665"/>
          </a:xfrm>
          <a:prstGeom prst="rect">
            <a:avLst/>
          </a:prstGeom>
          <a:noFill/>
        </p:spPr>
        <p:txBody>
          <a:bodyPr wrap="none" rtlCol="0">
            <a:spAutoFit/>
          </a:bodyPr>
          <a:lstStyle/>
          <a:p>
            <a:r>
              <a:rPr lang="en-US" sz="2400" b="1" dirty="0" smtClean="0"/>
              <a:t>Chapter 8: </a:t>
            </a:r>
            <a:r>
              <a:rPr lang="en-US" sz="2400" b="1" dirty="0" smtClean="0"/>
              <a:t>Linear Regression</a:t>
            </a:r>
            <a:endParaRPr lang="en-US" sz="2400" b="1" dirty="0"/>
          </a:p>
        </p:txBody>
      </p:sp>
      <p:sp>
        <p:nvSpPr>
          <p:cNvPr id="145" name="Rectangle 78"/>
          <p:cNvSpPr>
            <a:spLocks noChangeArrowheads="1"/>
          </p:cNvSpPr>
          <p:nvPr/>
        </p:nvSpPr>
        <p:spPr bwMode="auto">
          <a:xfrm rot="16200000">
            <a:off x="1100137" y="3910013"/>
            <a:ext cx="15525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Helvetica" charset="0"/>
              </a:rPr>
              <a:t>Eating Difficulties</a:t>
            </a:r>
            <a:endParaRPr kumimoji="0" lang="en-US" sz="1800" b="0" i="0" u="none" strike="noStrike" cap="none" normalizeH="0" baseline="0" smtClean="0">
              <a:ln>
                <a:noFill/>
              </a:ln>
              <a:solidFill>
                <a:schemeClr val="tx1"/>
              </a:solidFill>
              <a:effectLst/>
              <a:latin typeface="Arial" pitchFamily="34" charset="0"/>
            </a:endParaRPr>
          </a:p>
        </p:txBody>
      </p:sp>
      <p:sp>
        <p:nvSpPr>
          <p:cNvPr id="149" name="TextBox 148"/>
          <p:cNvSpPr txBox="1"/>
          <p:nvPr/>
        </p:nvSpPr>
        <p:spPr>
          <a:xfrm>
            <a:off x="381000" y="685800"/>
            <a:ext cx="7620000" cy="646331"/>
          </a:xfrm>
          <a:prstGeom prst="rect">
            <a:avLst/>
          </a:prstGeom>
          <a:noFill/>
        </p:spPr>
        <p:txBody>
          <a:bodyPr wrap="square" rtlCol="0">
            <a:spAutoFit/>
          </a:bodyPr>
          <a:lstStyle/>
          <a:p>
            <a:r>
              <a:rPr lang="en-US" dirty="0" smtClean="0"/>
              <a:t>Often with </a:t>
            </a:r>
            <a:r>
              <a:rPr lang="en-US" dirty="0" err="1" smtClean="0"/>
              <a:t>bivariate</a:t>
            </a:r>
            <a:r>
              <a:rPr lang="en-US" dirty="0" smtClean="0"/>
              <a:t> data, we want to know how well we can predict a Y value given a value of X.</a:t>
            </a:r>
          </a:p>
        </p:txBody>
      </p:sp>
      <p:sp>
        <p:nvSpPr>
          <p:cNvPr id="150" name="TextBox 149"/>
          <p:cNvSpPr txBox="1"/>
          <p:nvPr/>
        </p:nvSpPr>
        <p:spPr>
          <a:xfrm>
            <a:off x="381000" y="1371600"/>
            <a:ext cx="8305800" cy="646331"/>
          </a:xfrm>
          <a:prstGeom prst="rect">
            <a:avLst/>
          </a:prstGeom>
          <a:noFill/>
        </p:spPr>
        <p:txBody>
          <a:bodyPr wrap="square" rtlCol="0">
            <a:spAutoFit/>
          </a:bodyPr>
          <a:lstStyle/>
          <a:p>
            <a:r>
              <a:rPr lang="en-US" b="1" dirty="0" smtClean="0"/>
              <a:t>Example: </a:t>
            </a:r>
            <a:r>
              <a:rPr lang="en-US" dirty="0" smtClean="0"/>
              <a:t>With the Stress/Eating Difficulties data below, what is the expected level of eating difficulty for a stress level of 15?  </a:t>
            </a:r>
            <a:endParaRPr lang="en-US" b="1" dirty="0"/>
          </a:p>
        </p:txBody>
      </p:sp>
      <p:graphicFrame>
        <p:nvGraphicFramePr>
          <p:cNvPr id="153" name="Table 152"/>
          <p:cNvGraphicFramePr>
            <a:graphicFrameLocks noGrp="1"/>
          </p:cNvGraphicFramePr>
          <p:nvPr/>
        </p:nvGraphicFramePr>
        <p:xfrm>
          <a:off x="381000" y="2590800"/>
          <a:ext cx="914400" cy="3352800"/>
        </p:xfrm>
        <a:graphic>
          <a:graphicData uri="http://schemas.openxmlformats.org/drawingml/2006/table">
            <a:tbl>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35280">
                <a:tc>
                  <a:txBody>
                    <a:bodyPr/>
                    <a:lstStyle/>
                    <a:p>
                      <a:pPr algn="r" fontAlgn="b"/>
                      <a:r>
                        <a:rPr lang="en-US" sz="1600" b="0" i="0" u="none" strike="noStrike" dirty="0">
                          <a:solidFill>
                            <a:schemeClr val="tx1"/>
                          </a:solidFill>
                          <a:latin typeface="Calibri"/>
                        </a:rPr>
                        <a:t>17</a:t>
                      </a:r>
                    </a:p>
                  </a:txBody>
                  <a:tcPr marL="9525" marR="9525" marT="9525" marB="0" anchor="b">
                    <a:lnL>
                      <a:noFill/>
                    </a:lnL>
                    <a:lnR>
                      <a:noFill/>
                    </a:lnR>
                    <a:lnT>
                      <a:noFill/>
                    </a:lnT>
                    <a:lnB>
                      <a:noFill/>
                    </a:lnB>
                  </a:tcPr>
                </a:tc>
                <a:tc>
                  <a:txBody>
                    <a:bodyPr/>
                    <a:lstStyle/>
                    <a:p>
                      <a:pPr algn="r" fontAlgn="b"/>
                      <a:r>
                        <a:rPr lang="en-US" sz="1600" b="0" i="0" u="none" strike="noStrike" dirty="0">
                          <a:solidFill>
                            <a:schemeClr val="tx1"/>
                          </a:solidFill>
                          <a:latin typeface="Calibri"/>
                        </a:rPr>
                        <a:t>9</a:t>
                      </a:r>
                    </a:p>
                  </a:txBody>
                  <a:tcPr marL="9525" marR="9525" marT="9525" marB="0" anchor="b">
                    <a:lnL>
                      <a:noFill/>
                    </a:lnL>
                    <a:lnR>
                      <a:noFill/>
                    </a:lnR>
                    <a:lnT>
                      <a:noFill/>
                    </a:lnT>
                    <a:lnB>
                      <a:noFill/>
                    </a:lnB>
                  </a:tcPr>
                </a:tc>
                <a:extLst>
                  <a:ext uri="{0D108BD9-81ED-4DB2-BD59-A6C34878D82A}">
                    <a16:rowId xmlns:a16="http://schemas.microsoft.com/office/drawing/2014/main" val="10000"/>
                  </a:ext>
                </a:extLst>
              </a:tr>
              <a:tr h="335280">
                <a:tc>
                  <a:txBody>
                    <a:bodyPr/>
                    <a:lstStyle/>
                    <a:p>
                      <a:pPr algn="r" fontAlgn="b"/>
                      <a:r>
                        <a:rPr lang="en-US" sz="1600" b="0" i="0" u="none" strike="noStrike" dirty="0">
                          <a:solidFill>
                            <a:schemeClr val="tx1"/>
                          </a:solidFill>
                          <a:latin typeface="Calibri"/>
                        </a:rPr>
                        <a:t>8</a:t>
                      </a:r>
                    </a:p>
                  </a:txBody>
                  <a:tcPr marL="9525" marR="9525" marT="9525" marB="0" anchor="b">
                    <a:lnL>
                      <a:noFill/>
                    </a:lnL>
                    <a:lnR>
                      <a:noFill/>
                    </a:lnR>
                    <a:lnT>
                      <a:noFill/>
                    </a:lnT>
                    <a:lnB>
                      <a:noFill/>
                    </a:lnB>
                  </a:tcPr>
                </a:tc>
                <a:tc>
                  <a:txBody>
                    <a:bodyPr/>
                    <a:lstStyle/>
                    <a:p>
                      <a:pPr algn="r" fontAlgn="b"/>
                      <a:r>
                        <a:rPr lang="en-US" sz="1600" b="0" i="0" u="none" strike="noStrike" dirty="0">
                          <a:solidFill>
                            <a:schemeClr val="tx1"/>
                          </a:solidFill>
                          <a:latin typeface="Calibri"/>
                        </a:rPr>
                        <a:t>13</a:t>
                      </a:r>
                    </a:p>
                  </a:txBody>
                  <a:tcPr marL="9525" marR="9525" marT="9525" marB="0" anchor="b">
                    <a:lnL>
                      <a:noFill/>
                    </a:lnL>
                    <a:lnR>
                      <a:noFill/>
                    </a:lnR>
                    <a:lnT>
                      <a:noFill/>
                    </a:lnT>
                    <a:lnB>
                      <a:noFill/>
                    </a:lnB>
                  </a:tcPr>
                </a:tc>
                <a:extLst>
                  <a:ext uri="{0D108BD9-81ED-4DB2-BD59-A6C34878D82A}">
                    <a16:rowId xmlns:a16="http://schemas.microsoft.com/office/drawing/2014/main" val="10001"/>
                  </a:ext>
                </a:extLst>
              </a:tr>
              <a:tr h="335280">
                <a:tc>
                  <a:txBody>
                    <a:bodyPr/>
                    <a:lstStyle/>
                    <a:p>
                      <a:pPr algn="r" fontAlgn="b"/>
                      <a:r>
                        <a:rPr lang="en-US" sz="1600" b="0" i="0" u="none" strike="noStrike" dirty="0">
                          <a:solidFill>
                            <a:schemeClr val="tx1"/>
                          </a:solidFill>
                          <a:latin typeface="Calibri"/>
                        </a:rPr>
                        <a:t>8</a:t>
                      </a:r>
                    </a:p>
                  </a:txBody>
                  <a:tcPr marL="9525" marR="9525" marT="9525" marB="0" anchor="b">
                    <a:lnL>
                      <a:noFill/>
                    </a:lnL>
                    <a:lnR>
                      <a:noFill/>
                    </a:lnR>
                    <a:lnT>
                      <a:noFill/>
                    </a:lnT>
                    <a:lnB>
                      <a:noFill/>
                    </a:lnB>
                  </a:tcPr>
                </a:tc>
                <a:tc>
                  <a:txBody>
                    <a:bodyPr/>
                    <a:lstStyle/>
                    <a:p>
                      <a:pPr algn="r" fontAlgn="b"/>
                      <a:r>
                        <a:rPr lang="en-US" sz="1600" b="0" i="0" u="none" strike="noStrike">
                          <a:solidFill>
                            <a:schemeClr val="tx1"/>
                          </a:solidFill>
                          <a:latin typeface="Calibri"/>
                        </a:rPr>
                        <a:t>7</a:t>
                      </a:r>
                    </a:p>
                  </a:txBody>
                  <a:tcPr marL="9525" marR="9525" marT="9525" marB="0" anchor="b">
                    <a:lnL>
                      <a:noFill/>
                    </a:lnL>
                    <a:lnR>
                      <a:noFill/>
                    </a:lnR>
                    <a:lnT>
                      <a:noFill/>
                    </a:lnT>
                    <a:lnB>
                      <a:noFill/>
                    </a:lnB>
                  </a:tcPr>
                </a:tc>
                <a:extLst>
                  <a:ext uri="{0D108BD9-81ED-4DB2-BD59-A6C34878D82A}">
                    <a16:rowId xmlns:a16="http://schemas.microsoft.com/office/drawing/2014/main" val="10002"/>
                  </a:ext>
                </a:extLst>
              </a:tr>
              <a:tr h="335280">
                <a:tc>
                  <a:txBody>
                    <a:bodyPr/>
                    <a:lstStyle/>
                    <a:p>
                      <a:pPr algn="r" fontAlgn="b"/>
                      <a:r>
                        <a:rPr lang="en-US" sz="1600" b="0" i="0" u="none" strike="noStrike" dirty="0">
                          <a:solidFill>
                            <a:schemeClr val="tx1"/>
                          </a:solidFill>
                          <a:latin typeface="Calibri"/>
                        </a:rPr>
                        <a:t>20</a:t>
                      </a:r>
                    </a:p>
                  </a:txBody>
                  <a:tcPr marL="9525" marR="9525" marT="9525" marB="0" anchor="b">
                    <a:lnL>
                      <a:noFill/>
                    </a:lnL>
                    <a:lnR>
                      <a:noFill/>
                    </a:lnR>
                    <a:lnT>
                      <a:noFill/>
                    </a:lnT>
                    <a:lnB>
                      <a:noFill/>
                    </a:lnB>
                  </a:tcPr>
                </a:tc>
                <a:tc>
                  <a:txBody>
                    <a:bodyPr/>
                    <a:lstStyle/>
                    <a:p>
                      <a:pPr algn="r" fontAlgn="b"/>
                      <a:r>
                        <a:rPr lang="en-US" sz="1600" b="0" i="0" u="none" strike="noStrike">
                          <a:solidFill>
                            <a:schemeClr val="tx1"/>
                          </a:solidFill>
                          <a:latin typeface="Calibri"/>
                        </a:rPr>
                        <a:t>18</a:t>
                      </a:r>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r h="335280">
                <a:tc>
                  <a:txBody>
                    <a:bodyPr/>
                    <a:lstStyle/>
                    <a:p>
                      <a:pPr algn="r" fontAlgn="b"/>
                      <a:r>
                        <a:rPr lang="en-US" sz="1600" b="0" i="0" u="none" strike="noStrike">
                          <a:solidFill>
                            <a:schemeClr val="tx1"/>
                          </a:solidFill>
                          <a:latin typeface="Calibri"/>
                        </a:rPr>
                        <a:t>14</a:t>
                      </a:r>
                    </a:p>
                  </a:txBody>
                  <a:tcPr marL="9525" marR="9525" marT="9525" marB="0" anchor="b">
                    <a:lnL>
                      <a:noFill/>
                    </a:lnL>
                    <a:lnR>
                      <a:noFill/>
                    </a:lnR>
                    <a:lnT>
                      <a:noFill/>
                    </a:lnT>
                    <a:lnB>
                      <a:noFill/>
                    </a:lnB>
                  </a:tcPr>
                </a:tc>
                <a:tc>
                  <a:txBody>
                    <a:bodyPr/>
                    <a:lstStyle/>
                    <a:p>
                      <a:pPr algn="r" fontAlgn="b"/>
                      <a:r>
                        <a:rPr lang="en-US" sz="1600" b="0" i="0" u="none" strike="noStrike" dirty="0">
                          <a:solidFill>
                            <a:schemeClr val="tx1"/>
                          </a:solidFill>
                          <a:latin typeface="Calibri"/>
                        </a:rPr>
                        <a:t>11</a:t>
                      </a:r>
                    </a:p>
                  </a:txBody>
                  <a:tcPr marL="9525" marR="9525" marT="9525" marB="0" anchor="b">
                    <a:lnL>
                      <a:noFill/>
                    </a:lnL>
                    <a:lnR>
                      <a:noFill/>
                    </a:lnR>
                    <a:lnT>
                      <a:noFill/>
                    </a:lnT>
                    <a:lnB>
                      <a:noFill/>
                    </a:lnB>
                  </a:tcPr>
                </a:tc>
                <a:extLst>
                  <a:ext uri="{0D108BD9-81ED-4DB2-BD59-A6C34878D82A}">
                    <a16:rowId xmlns:a16="http://schemas.microsoft.com/office/drawing/2014/main" val="10004"/>
                  </a:ext>
                </a:extLst>
              </a:tr>
              <a:tr h="335280">
                <a:tc>
                  <a:txBody>
                    <a:bodyPr/>
                    <a:lstStyle/>
                    <a:p>
                      <a:pPr algn="r" fontAlgn="b"/>
                      <a:r>
                        <a:rPr lang="en-US" sz="1600" b="0" i="0" u="none" strike="noStrike">
                          <a:solidFill>
                            <a:schemeClr val="tx1"/>
                          </a:solidFill>
                          <a:latin typeface="Calibri"/>
                        </a:rPr>
                        <a:t>7</a:t>
                      </a:r>
                    </a:p>
                  </a:txBody>
                  <a:tcPr marL="9525" marR="9525" marT="9525" marB="0" anchor="b">
                    <a:lnL>
                      <a:noFill/>
                    </a:lnL>
                    <a:lnR>
                      <a:noFill/>
                    </a:lnR>
                    <a:lnT>
                      <a:noFill/>
                    </a:lnT>
                    <a:lnB>
                      <a:noFill/>
                    </a:lnB>
                  </a:tcPr>
                </a:tc>
                <a:tc>
                  <a:txBody>
                    <a:bodyPr/>
                    <a:lstStyle/>
                    <a:p>
                      <a:pPr algn="r" fontAlgn="b"/>
                      <a:r>
                        <a:rPr lang="en-US" sz="1600" b="0" i="0" u="none" strike="noStrike" dirty="0">
                          <a:solidFill>
                            <a:schemeClr val="tx1"/>
                          </a:solidFill>
                          <a:latin typeface="Calibri"/>
                        </a:rPr>
                        <a:t>1</a:t>
                      </a:r>
                    </a:p>
                  </a:txBody>
                  <a:tcPr marL="9525" marR="9525" marT="9525" marB="0" anchor="b">
                    <a:lnL>
                      <a:noFill/>
                    </a:lnL>
                    <a:lnR>
                      <a:noFill/>
                    </a:lnR>
                    <a:lnT>
                      <a:noFill/>
                    </a:lnT>
                    <a:lnB>
                      <a:noFill/>
                    </a:lnB>
                  </a:tcPr>
                </a:tc>
                <a:extLst>
                  <a:ext uri="{0D108BD9-81ED-4DB2-BD59-A6C34878D82A}">
                    <a16:rowId xmlns:a16="http://schemas.microsoft.com/office/drawing/2014/main" val="10005"/>
                  </a:ext>
                </a:extLst>
              </a:tr>
              <a:tr h="335280">
                <a:tc>
                  <a:txBody>
                    <a:bodyPr/>
                    <a:lstStyle/>
                    <a:p>
                      <a:pPr algn="r" fontAlgn="b"/>
                      <a:r>
                        <a:rPr lang="en-US" sz="1600" b="0" i="0" u="none" strike="noStrike">
                          <a:solidFill>
                            <a:schemeClr val="tx1"/>
                          </a:solidFill>
                          <a:latin typeface="Calibri"/>
                        </a:rPr>
                        <a:t>21</a:t>
                      </a:r>
                    </a:p>
                  </a:txBody>
                  <a:tcPr marL="9525" marR="9525" marT="9525" marB="0" anchor="b">
                    <a:lnL>
                      <a:noFill/>
                    </a:lnL>
                    <a:lnR>
                      <a:noFill/>
                    </a:lnR>
                    <a:lnT>
                      <a:noFill/>
                    </a:lnT>
                    <a:lnB>
                      <a:noFill/>
                    </a:lnB>
                  </a:tcPr>
                </a:tc>
                <a:tc>
                  <a:txBody>
                    <a:bodyPr/>
                    <a:lstStyle/>
                    <a:p>
                      <a:pPr algn="r" fontAlgn="b"/>
                      <a:r>
                        <a:rPr lang="en-US" sz="1600" b="0" i="0" u="none" strike="noStrike" dirty="0">
                          <a:solidFill>
                            <a:schemeClr val="tx1"/>
                          </a:solidFill>
                          <a:latin typeface="Calibri"/>
                        </a:rPr>
                        <a:t>5</a:t>
                      </a:r>
                    </a:p>
                  </a:txBody>
                  <a:tcPr marL="9525" marR="9525" marT="9525" marB="0" anchor="b">
                    <a:lnL>
                      <a:noFill/>
                    </a:lnL>
                    <a:lnR>
                      <a:noFill/>
                    </a:lnR>
                    <a:lnT>
                      <a:noFill/>
                    </a:lnT>
                    <a:lnB>
                      <a:noFill/>
                    </a:lnB>
                  </a:tcPr>
                </a:tc>
                <a:extLst>
                  <a:ext uri="{0D108BD9-81ED-4DB2-BD59-A6C34878D82A}">
                    <a16:rowId xmlns:a16="http://schemas.microsoft.com/office/drawing/2014/main" val="10006"/>
                  </a:ext>
                </a:extLst>
              </a:tr>
              <a:tr h="335280">
                <a:tc>
                  <a:txBody>
                    <a:bodyPr/>
                    <a:lstStyle/>
                    <a:p>
                      <a:pPr algn="r" fontAlgn="b"/>
                      <a:r>
                        <a:rPr lang="en-US" sz="1600" b="0" i="0" u="none" strike="noStrike">
                          <a:solidFill>
                            <a:schemeClr val="tx1"/>
                          </a:solidFill>
                          <a:latin typeface="Calibri"/>
                        </a:rPr>
                        <a:t>22</a:t>
                      </a:r>
                    </a:p>
                  </a:txBody>
                  <a:tcPr marL="9525" marR="9525" marT="9525" marB="0" anchor="b">
                    <a:lnL>
                      <a:noFill/>
                    </a:lnL>
                    <a:lnR>
                      <a:noFill/>
                    </a:lnR>
                    <a:lnT>
                      <a:noFill/>
                    </a:lnT>
                    <a:lnB>
                      <a:noFill/>
                    </a:lnB>
                  </a:tcPr>
                </a:tc>
                <a:tc>
                  <a:txBody>
                    <a:bodyPr/>
                    <a:lstStyle/>
                    <a:p>
                      <a:pPr algn="r" fontAlgn="b"/>
                      <a:r>
                        <a:rPr lang="en-US" sz="1600" b="0" i="0" u="none" strike="noStrike" dirty="0">
                          <a:solidFill>
                            <a:schemeClr val="tx1"/>
                          </a:solidFill>
                          <a:latin typeface="Calibri"/>
                        </a:rPr>
                        <a:t>15</a:t>
                      </a:r>
                    </a:p>
                  </a:txBody>
                  <a:tcPr marL="9525" marR="9525" marT="9525" marB="0" anchor="b">
                    <a:lnL>
                      <a:noFill/>
                    </a:lnL>
                    <a:lnR>
                      <a:noFill/>
                    </a:lnR>
                    <a:lnT>
                      <a:noFill/>
                    </a:lnT>
                    <a:lnB>
                      <a:noFill/>
                    </a:lnB>
                  </a:tcPr>
                </a:tc>
                <a:extLst>
                  <a:ext uri="{0D108BD9-81ED-4DB2-BD59-A6C34878D82A}">
                    <a16:rowId xmlns:a16="http://schemas.microsoft.com/office/drawing/2014/main" val="10007"/>
                  </a:ext>
                </a:extLst>
              </a:tr>
              <a:tr h="335280">
                <a:tc>
                  <a:txBody>
                    <a:bodyPr/>
                    <a:lstStyle/>
                    <a:p>
                      <a:pPr algn="r" fontAlgn="b"/>
                      <a:r>
                        <a:rPr lang="en-US" sz="1600" b="0" i="0" u="none" strike="noStrike">
                          <a:solidFill>
                            <a:schemeClr val="tx1"/>
                          </a:solidFill>
                          <a:latin typeface="Calibri"/>
                        </a:rPr>
                        <a:t>19</a:t>
                      </a:r>
                    </a:p>
                  </a:txBody>
                  <a:tcPr marL="9525" marR="9525" marT="9525" marB="0" anchor="b">
                    <a:lnL>
                      <a:noFill/>
                    </a:lnL>
                    <a:lnR>
                      <a:noFill/>
                    </a:lnR>
                    <a:lnT>
                      <a:noFill/>
                    </a:lnT>
                    <a:lnB>
                      <a:noFill/>
                    </a:lnB>
                  </a:tcPr>
                </a:tc>
                <a:tc>
                  <a:txBody>
                    <a:bodyPr/>
                    <a:lstStyle/>
                    <a:p>
                      <a:pPr algn="r" fontAlgn="b"/>
                      <a:r>
                        <a:rPr lang="en-US" sz="1600" b="0" i="0" u="none" strike="noStrike" dirty="0">
                          <a:solidFill>
                            <a:schemeClr val="tx1"/>
                          </a:solidFill>
                          <a:latin typeface="Calibri"/>
                        </a:rPr>
                        <a:t>26</a:t>
                      </a:r>
                    </a:p>
                  </a:txBody>
                  <a:tcPr marL="9525" marR="9525" marT="9525" marB="0" anchor="b">
                    <a:lnL>
                      <a:noFill/>
                    </a:lnL>
                    <a:lnR>
                      <a:noFill/>
                    </a:lnR>
                    <a:lnT>
                      <a:noFill/>
                    </a:lnT>
                    <a:lnB>
                      <a:noFill/>
                    </a:lnB>
                  </a:tcPr>
                </a:tc>
                <a:extLst>
                  <a:ext uri="{0D108BD9-81ED-4DB2-BD59-A6C34878D82A}">
                    <a16:rowId xmlns:a16="http://schemas.microsoft.com/office/drawing/2014/main" val="10008"/>
                  </a:ext>
                </a:extLst>
              </a:tr>
              <a:tr h="335280">
                <a:tc>
                  <a:txBody>
                    <a:bodyPr/>
                    <a:lstStyle/>
                    <a:p>
                      <a:pPr algn="r" fontAlgn="b"/>
                      <a:r>
                        <a:rPr lang="en-US" sz="1600" b="0" i="0" u="none" strike="noStrike" dirty="0">
                          <a:solidFill>
                            <a:schemeClr val="tx1"/>
                          </a:solidFill>
                          <a:latin typeface="Calibri"/>
                        </a:rPr>
                        <a:t>30</a:t>
                      </a:r>
                    </a:p>
                  </a:txBody>
                  <a:tcPr marL="9525" marR="9525" marT="9525" marB="0" anchor="b">
                    <a:lnL>
                      <a:noFill/>
                    </a:lnL>
                    <a:lnR>
                      <a:noFill/>
                    </a:lnR>
                    <a:lnT>
                      <a:noFill/>
                    </a:lnT>
                    <a:lnB>
                      <a:noFill/>
                    </a:lnB>
                  </a:tcPr>
                </a:tc>
                <a:tc>
                  <a:txBody>
                    <a:bodyPr/>
                    <a:lstStyle/>
                    <a:p>
                      <a:pPr algn="r" fontAlgn="b"/>
                      <a:r>
                        <a:rPr lang="en-US" sz="1600" b="0" i="0" u="none" strike="noStrike" dirty="0">
                          <a:solidFill>
                            <a:schemeClr val="tx1"/>
                          </a:solidFill>
                          <a:latin typeface="Calibri"/>
                        </a:rPr>
                        <a:t>28</a:t>
                      </a:r>
                    </a:p>
                  </a:txBody>
                  <a:tcPr marL="9525" marR="9525" marT="9525" marB="0" anchor="b">
                    <a:lnL>
                      <a:noFill/>
                    </a:lnL>
                    <a:lnR>
                      <a:noFill/>
                    </a:lnR>
                    <a:lnT>
                      <a:noFill/>
                    </a:lnT>
                    <a:lnB>
                      <a:noFill/>
                    </a:lnB>
                  </a:tcPr>
                </a:tc>
                <a:extLst>
                  <a:ext uri="{0D108BD9-81ED-4DB2-BD59-A6C34878D82A}">
                    <a16:rowId xmlns:a16="http://schemas.microsoft.com/office/drawing/2014/main" val="10009"/>
                  </a:ext>
                </a:extLst>
              </a:tr>
            </a:tbl>
          </a:graphicData>
        </a:graphic>
      </p:graphicFrame>
      <p:sp>
        <p:nvSpPr>
          <p:cNvPr id="154" name="TextBox 153"/>
          <p:cNvSpPr txBox="1"/>
          <p:nvPr/>
        </p:nvSpPr>
        <p:spPr>
          <a:xfrm>
            <a:off x="609600" y="2259031"/>
            <a:ext cx="748923" cy="369332"/>
          </a:xfrm>
          <a:prstGeom prst="rect">
            <a:avLst/>
          </a:prstGeom>
          <a:noFill/>
        </p:spPr>
        <p:txBody>
          <a:bodyPr wrap="none" rtlCol="0">
            <a:spAutoFit/>
          </a:bodyPr>
          <a:lstStyle/>
          <a:p>
            <a:r>
              <a:rPr lang="en-US" b="1" i="1" dirty="0" smtClean="0"/>
              <a:t>X      Y</a:t>
            </a:r>
            <a:endParaRPr lang="en-US" b="1" i="1" dirty="0"/>
          </a:p>
        </p:txBody>
      </p:sp>
      <p:sp>
        <p:nvSpPr>
          <p:cNvPr id="20486" name="Rectangle 6"/>
          <p:cNvSpPr>
            <a:spLocks noChangeArrowheads="1"/>
          </p:cNvSpPr>
          <p:nvPr/>
        </p:nvSpPr>
        <p:spPr bwMode="auto">
          <a:xfrm>
            <a:off x="2619375" y="2505075"/>
            <a:ext cx="4248150" cy="3324225"/>
          </a:xfrm>
          <a:prstGeom prst="rect">
            <a:avLst/>
          </a:prstGeom>
          <a:no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487" name="Line 7"/>
          <p:cNvSpPr>
            <a:spLocks noChangeShapeType="1"/>
          </p:cNvSpPr>
          <p:nvPr/>
        </p:nvSpPr>
        <p:spPr bwMode="auto">
          <a:xfrm>
            <a:off x="2619375" y="2505075"/>
            <a:ext cx="42481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88" name="Line 8"/>
          <p:cNvSpPr>
            <a:spLocks noChangeShapeType="1"/>
          </p:cNvSpPr>
          <p:nvPr/>
        </p:nvSpPr>
        <p:spPr bwMode="auto">
          <a:xfrm>
            <a:off x="2619375" y="5829300"/>
            <a:ext cx="42481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89" name="Line 9"/>
          <p:cNvSpPr>
            <a:spLocks noChangeShapeType="1"/>
          </p:cNvSpPr>
          <p:nvPr/>
        </p:nvSpPr>
        <p:spPr bwMode="auto">
          <a:xfrm flipV="1">
            <a:off x="6867525" y="2505075"/>
            <a:ext cx="1588" cy="3324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0" name="Line 10"/>
          <p:cNvSpPr>
            <a:spLocks noChangeShapeType="1"/>
          </p:cNvSpPr>
          <p:nvPr/>
        </p:nvSpPr>
        <p:spPr bwMode="auto">
          <a:xfrm flipV="1">
            <a:off x="2619375" y="2505075"/>
            <a:ext cx="1588" cy="3324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1" name="Line 11"/>
          <p:cNvSpPr>
            <a:spLocks noChangeShapeType="1"/>
          </p:cNvSpPr>
          <p:nvPr/>
        </p:nvSpPr>
        <p:spPr bwMode="auto">
          <a:xfrm>
            <a:off x="2619375" y="5829300"/>
            <a:ext cx="42481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2" name="Line 12"/>
          <p:cNvSpPr>
            <a:spLocks noChangeShapeType="1"/>
          </p:cNvSpPr>
          <p:nvPr/>
        </p:nvSpPr>
        <p:spPr bwMode="auto">
          <a:xfrm flipV="1">
            <a:off x="2619375" y="2505075"/>
            <a:ext cx="1588" cy="3324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3" name="Line 13"/>
          <p:cNvSpPr>
            <a:spLocks noChangeShapeType="1"/>
          </p:cNvSpPr>
          <p:nvPr/>
        </p:nvSpPr>
        <p:spPr bwMode="auto">
          <a:xfrm flipV="1">
            <a:off x="3019425" y="57816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4" name="Line 14"/>
          <p:cNvSpPr>
            <a:spLocks noChangeShapeType="1"/>
          </p:cNvSpPr>
          <p:nvPr/>
        </p:nvSpPr>
        <p:spPr bwMode="auto">
          <a:xfrm>
            <a:off x="3019425" y="25050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5" name="Rectangle 15"/>
          <p:cNvSpPr>
            <a:spLocks noChangeArrowheads="1"/>
          </p:cNvSpPr>
          <p:nvPr/>
        </p:nvSpPr>
        <p:spPr bwMode="auto">
          <a:xfrm>
            <a:off x="2971800" y="5867400"/>
            <a:ext cx="190500"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5</a:t>
            </a:r>
            <a:endParaRPr kumimoji="0" lang="en-US" sz="1800" b="0" i="0" u="none" strike="noStrike" cap="none" normalizeH="0" baseline="0" smtClean="0">
              <a:ln>
                <a:noFill/>
              </a:ln>
              <a:solidFill>
                <a:schemeClr val="tx1"/>
              </a:solidFill>
              <a:effectLst/>
              <a:latin typeface="Arial" pitchFamily="34" charset="0"/>
            </a:endParaRPr>
          </a:p>
        </p:txBody>
      </p:sp>
      <p:sp>
        <p:nvSpPr>
          <p:cNvPr id="20496" name="Line 16"/>
          <p:cNvSpPr>
            <a:spLocks noChangeShapeType="1"/>
          </p:cNvSpPr>
          <p:nvPr/>
        </p:nvSpPr>
        <p:spPr bwMode="auto">
          <a:xfrm flipV="1">
            <a:off x="3657600" y="57816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7" name="Line 17"/>
          <p:cNvSpPr>
            <a:spLocks noChangeShapeType="1"/>
          </p:cNvSpPr>
          <p:nvPr/>
        </p:nvSpPr>
        <p:spPr bwMode="auto">
          <a:xfrm>
            <a:off x="3657600" y="25050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8" name="Rectangle 18"/>
          <p:cNvSpPr>
            <a:spLocks noChangeArrowheads="1"/>
          </p:cNvSpPr>
          <p:nvPr/>
        </p:nvSpPr>
        <p:spPr bwMode="auto">
          <a:xfrm>
            <a:off x="3552825" y="5867400"/>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10</a:t>
            </a:r>
            <a:endParaRPr kumimoji="0" lang="en-US" sz="1800" b="0" i="0" u="none" strike="noStrike" cap="none" normalizeH="0" baseline="0" smtClean="0">
              <a:ln>
                <a:noFill/>
              </a:ln>
              <a:solidFill>
                <a:schemeClr val="tx1"/>
              </a:solidFill>
              <a:effectLst/>
              <a:latin typeface="Arial" pitchFamily="34" charset="0"/>
            </a:endParaRPr>
          </a:p>
        </p:txBody>
      </p:sp>
      <p:sp>
        <p:nvSpPr>
          <p:cNvPr id="20499" name="Line 19"/>
          <p:cNvSpPr>
            <a:spLocks noChangeShapeType="1"/>
          </p:cNvSpPr>
          <p:nvPr/>
        </p:nvSpPr>
        <p:spPr bwMode="auto">
          <a:xfrm flipV="1">
            <a:off x="4295775" y="57816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00" name="Line 20"/>
          <p:cNvSpPr>
            <a:spLocks noChangeShapeType="1"/>
          </p:cNvSpPr>
          <p:nvPr/>
        </p:nvSpPr>
        <p:spPr bwMode="auto">
          <a:xfrm>
            <a:off x="4295775" y="25050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01" name="Rectangle 21"/>
          <p:cNvSpPr>
            <a:spLocks noChangeArrowheads="1"/>
          </p:cNvSpPr>
          <p:nvPr/>
        </p:nvSpPr>
        <p:spPr bwMode="auto">
          <a:xfrm>
            <a:off x="4191000" y="5867400"/>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15</a:t>
            </a:r>
            <a:endParaRPr kumimoji="0" lang="en-US" sz="1800" b="0" i="0" u="none" strike="noStrike" cap="none" normalizeH="0" baseline="0" smtClean="0">
              <a:ln>
                <a:noFill/>
              </a:ln>
              <a:solidFill>
                <a:schemeClr val="tx1"/>
              </a:solidFill>
              <a:effectLst/>
              <a:latin typeface="Arial" pitchFamily="34" charset="0"/>
            </a:endParaRPr>
          </a:p>
        </p:txBody>
      </p:sp>
      <p:sp>
        <p:nvSpPr>
          <p:cNvPr id="20502" name="Line 22"/>
          <p:cNvSpPr>
            <a:spLocks noChangeShapeType="1"/>
          </p:cNvSpPr>
          <p:nvPr/>
        </p:nvSpPr>
        <p:spPr bwMode="auto">
          <a:xfrm flipV="1">
            <a:off x="4933950" y="57816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03" name="Line 23"/>
          <p:cNvSpPr>
            <a:spLocks noChangeShapeType="1"/>
          </p:cNvSpPr>
          <p:nvPr/>
        </p:nvSpPr>
        <p:spPr bwMode="auto">
          <a:xfrm>
            <a:off x="4933950" y="25050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04" name="Rectangle 24"/>
          <p:cNvSpPr>
            <a:spLocks noChangeArrowheads="1"/>
          </p:cNvSpPr>
          <p:nvPr/>
        </p:nvSpPr>
        <p:spPr bwMode="auto">
          <a:xfrm>
            <a:off x="4829175" y="5867400"/>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20</a:t>
            </a:r>
            <a:endParaRPr kumimoji="0" lang="en-US" sz="1800" b="0" i="0" u="none" strike="noStrike" cap="none" normalizeH="0" baseline="0" smtClean="0">
              <a:ln>
                <a:noFill/>
              </a:ln>
              <a:solidFill>
                <a:schemeClr val="tx1"/>
              </a:solidFill>
              <a:effectLst/>
              <a:latin typeface="Arial" pitchFamily="34" charset="0"/>
            </a:endParaRPr>
          </a:p>
        </p:txBody>
      </p:sp>
      <p:sp>
        <p:nvSpPr>
          <p:cNvPr id="20505" name="Line 25"/>
          <p:cNvSpPr>
            <a:spLocks noChangeShapeType="1"/>
          </p:cNvSpPr>
          <p:nvPr/>
        </p:nvSpPr>
        <p:spPr bwMode="auto">
          <a:xfrm flipV="1">
            <a:off x="5562600" y="57816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06" name="Line 26"/>
          <p:cNvSpPr>
            <a:spLocks noChangeShapeType="1"/>
          </p:cNvSpPr>
          <p:nvPr/>
        </p:nvSpPr>
        <p:spPr bwMode="auto">
          <a:xfrm>
            <a:off x="5562600" y="25050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07" name="Rectangle 27"/>
          <p:cNvSpPr>
            <a:spLocks noChangeArrowheads="1"/>
          </p:cNvSpPr>
          <p:nvPr/>
        </p:nvSpPr>
        <p:spPr bwMode="auto">
          <a:xfrm>
            <a:off x="5457825" y="5867400"/>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25</a:t>
            </a:r>
            <a:endParaRPr kumimoji="0" lang="en-US" sz="1800" b="0" i="0" u="none" strike="noStrike" cap="none" normalizeH="0" baseline="0" smtClean="0">
              <a:ln>
                <a:noFill/>
              </a:ln>
              <a:solidFill>
                <a:schemeClr val="tx1"/>
              </a:solidFill>
              <a:effectLst/>
              <a:latin typeface="Arial" pitchFamily="34" charset="0"/>
            </a:endParaRPr>
          </a:p>
        </p:txBody>
      </p:sp>
      <p:sp>
        <p:nvSpPr>
          <p:cNvPr id="20508" name="Line 28"/>
          <p:cNvSpPr>
            <a:spLocks noChangeShapeType="1"/>
          </p:cNvSpPr>
          <p:nvPr/>
        </p:nvSpPr>
        <p:spPr bwMode="auto">
          <a:xfrm flipV="1">
            <a:off x="6200775" y="57816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09" name="Line 29"/>
          <p:cNvSpPr>
            <a:spLocks noChangeShapeType="1"/>
          </p:cNvSpPr>
          <p:nvPr/>
        </p:nvSpPr>
        <p:spPr bwMode="auto">
          <a:xfrm>
            <a:off x="6200775" y="25050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10" name="Rectangle 30"/>
          <p:cNvSpPr>
            <a:spLocks noChangeArrowheads="1"/>
          </p:cNvSpPr>
          <p:nvPr/>
        </p:nvSpPr>
        <p:spPr bwMode="auto">
          <a:xfrm>
            <a:off x="6096000" y="5867400"/>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30</a:t>
            </a:r>
            <a:endParaRPr kumimoji="0" lang="en-US" sz="1800" b="0" i="0" u="none" strike="noStrike" cap="none" normalizeH="0" baseline="0" smtClean="0">
              <a:ln>
                <a:noFill/>
              </a:ln>
              <a:solidFill>
                <a:schemeClr val="tx1"/>
              </a:solidFill>
              <a:effectLst/>
              <a:latin typeface="Arial" pitchFamily="34" charset="0"/>
            </a:endParaRPr>
          </a:p>
        </p:txBody>
      </p:sp>
      <p:sp>
        <p:nvSpPr>
          <p:cNvPr id="20511" name="Line 31"/>
          <p:cNvSpPr>
            <a:spLocks noChangeShapeType="1"/>
          </p:cNvSpPr>
          <p:nvPr/>
        </p:nvSpPr>
        <p:spPr bwMode="auto">
          <a:xfrm flipV="1">
            <a:off x="6838950" y="57816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12" name="Line 32"/>
          <p:cNvSpPr>
            <a:spLocks noChangeShapeType="1"/>
          </p:cNvSpPr>
          <p:nvPr/>
        </p:nvSpPr>
        <p:spPr bwMode="auto">
          <a:xfrm>
            <a:off x="6838950" y="25050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13" name="Rectangle 33"/>
          <p:cNvSpPr>
            <a:spLocks noChangeArrowheads="1"/>
          </p:cNvSpPr>
          <p:nvPr/>
        </p:nvSpPr>
        <p:spPr bwMode="auto">
          <a:xfrm>
            <a:off x="6734175" y="5867400"/>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35</a:t>
            </a:r>
            <a:endParaRPr kumimoji="0" lang="en-US" sz="1800" b="0" i="0" u="none" strike="noStrike" cap="none" normalizeH="0" baseline="0" smtClean="0">
              <a:ln>
                <a:noFill/>
              </a:ln>
              <a:solidFill>
                <a:schemeClr val="tx1"/>
              </a:solidFill>
              <a:effectLst/>
              <a:latin typeface="Arial" pitchFamily="34" charset="0"/>
            </a:endParaRPr>
          </a:p>
        </p:txBody>
      </p:sp>
      <p:sp>
        <p:nvSpPr>
          <p:cNvPr id="20514" name="Line 34"/>
          <p:cNvSpPr>
            <a:spLocks noChangeShapeType="1"/>
          </p:cNvSpPr>
          <p:nvPr/>
        </p:nvSpPr>
        <p:spPr bwMode="auto">
          <a:xfrm>
            <a:off x="2619375" y="5429250"/>
            <a:ext cx="381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15" name="Line 35"/>
          <p:cNvSpPr>
            <a:spLocks noChangeShapeType="1"/>
          </p:cNvSpPr>
          <p:nvPr/>
        </p:nvSpPr>
        <p:spPr bwMode="auto">
          <a:xfrm flipH="1">
            <a:off x="6819900" y="5429250"/>
            <a:ext cx="476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16" name="Rectangle 36"/>
          <p:cNvSpPr>
            <a:spLocks noChangeArrowheads="1"/>
          </p:cNvSpPr>
          <p:nvPr/>
        </p:nvSpPr>
        <p:spPr bwMode="auto">
          <a:xfrm>
            <a:off x="2476500" y="5324475"/>
            <a:ext cx="190500"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5</a:t>
            </a:r>
            <a:endParaRPr kumimoji="0" lang="en-US" sz="1800" b="0" i="0" u="none" strike="noStrike" cap="none" normalizeH="0" baseline="0" smtClean="0">
              <a:ln>
                <a:noFill/>
              </a:ln>
              <a:solidFill>
                <a:schemeClr val="tx1"/>
              </a:solidFill>
              <a:effectLst/>
              <a:latin typeface="Arial" pitchFamily="34" charset="0"/>
            </a:endParaRPr>
          </a:p>
        </p:txBody>
      </p:sp>
      <p:sp>
        <p:nvSpPr>
          <p:cNvPr id="20517" name="Line 37"/>
          <p:cNvSpPr>
            <a:spLocks noChangeShapeType="1"/>
          </p:cNvSpPr>
          <p:nvPr/>
        </p:nvSpPr>
        <p:spPr bwMode="auto">
          <a:xfrm>
            <a:off x="2619375" y="4791075"/>
            <a:ext cx="381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18" name="Line 38"/>
          <p:cNvSpPr>
            <a:spLocks noChangeShapeType="1"/>
          </p:cNvSpPr>
          <p:nvPr/>
        </p:nvSpPr>
        <p:spPr bwMode="auto">
          <a:xfrm flipH="1">
            <a:off x="6819900" y="4791075"/>
            <a:ext cx="476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19" name="Rectangle 39"/>
          <p:cNvSpPr>
            <a:spLocks noChangeArrowheads="1"/>
          </p:cNvSpPr>
          <p:nvPr/>
        </p:nvSpPr>
        <p:spPr bwMode="auto">
          <a:xfrm>
            <a:off x="2371725" y="4686300"/>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10</a:t>
            </a:r>
            <a:endParaRPr kumimoji="0" lang="en-US" sz="1800" b="0" i="0" u="none" strike="noStrike" cap="none" normalizeH="0" baseline="0" smtClean="0">
              <a:ln>
                <a:noFill/>
              </a:ln>
              <a:solidFill>
                <a:schemeClr val="tx1"/>
              </a:solidFill>
              <a:effectLst/>
              <a:latin typeface="Arial" pitchFamily="34" charset="0"/>
            </a:endParaRPr>
          </a:p>
        </p:txBody>
      </p:sp>
      <p:sp>
        <p:nvSpPr>
          <p:cNvPr id="20520" name="Line 40"/>
          <p:cNvSpPr>
            <a:spLocks noChangeShapeType="1"/>
          </p:cNvSpPr>
          <p:nvPr/>
        </p:nvSpPr>
        <p:spPr bwMode="auto">
          <a:xfrm>
            <a:off x="2619375" y="4162425"/>
            <a:ext cx="381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1" name="Line 41"/>
          <p:cNvSpPr>
            <a:spLocks noChangeShapeType="1"/>
          </p:cNvSpPr>
          <p:nvPr/>
        </p:nvSpPr>
        <p:spPr bwMode="auto">
          <a:xfrm flipH="1">
            <a:off x="6819900" y="4162425"/>
            <a:ext cx="476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2" name="Rectangle 42"/>
          <p:cNvSpPr>
            <a:spLocks noChangeArrowheads="1"/>
          </p:cNvSpPr>
          <p:nvPr/>
        </p:nvSpPr>
        <p:spPr bwMode="auto">
          <a:xfrm>
            <a:off x="2371725" y="4057650"/>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15</a:t>
            </a:r>
            <a:endParaRPr kumimoji="0" lang="en-US" sz="1800" b="0" i="0" u="none" strike="noStrike" cap="none" normalizeH="0" baseline="0" smtClean="0">
              <a:ln>
                <a:noFill/>
              </a:ln>
              <a:solidFill>
                <a:schemeClr val="tx1"/>
              </a:solidFill>
              <a:effectLst/>
              <a:latin typeface="Arial" pitchFamily="34" charset="0"/>
            </a:endParaRPr>
          </a:p>
        </p:txBody>
      </p:sp>
      <p:sp>
        <p:nvSpPr>
          <p:cNvPr id="20523" name="Line 43"/>
          <p:cNvSpPr>
            <a:spLocks noChangeShapeType="1"/>
          </p:cNvSpPr>
          <p:nvPr/>
        </p:nvSpPr>
        <p:spPr bwMode="auto">
          <a:xfrm>
            <a:off x="2619375" y="3524250"/>
            <a:ext cx="381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4" name="Line 44"/>
          <p:cNvSpPr>
            <a:spLocks noChangeShapeType="1"/>
          </p:cNvSpPr>
          <p:nvPr/>
        </p:nvSpPr>
        <p:spPr bwMode="auto">
          <a:xfrm flipH="1">
            <a:off x="6819900" y="3524250"/>
            <a:ext cx="476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5" name="Rectangle 45"/>
          <p:cNvSpPr>
            <a:spLocks noChangeArrowheads="1"/>
          </p:cNvSpPr>
          <p:nvPr/>
        </p:nvSpPr>
        <p:spPr bwMode="auto">
          <a:xfrm>
            <a:off x="2371725" y="3419475"/>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20</a:t>
            </a:r>
            <a:endParaRPr kumimoji="0" lang="en-US" sz="1800" b="0" i="0" u="none" strike="noStrike" cap="none" normalizeH="0" baseline="0" smtClean="0">
              <a:ln>
                <a:noFill/>
              </a:ln>
              <a:solidFill>
                <a:schemeClr val="tx1"/>
              </a:solidFill>
              <a:effectLst/>
              <a:latin typeface="Arial" pitchFamily="34" charset="0"/>
            </a:endParaRPr>
          </a:p>
        </p:txBody>
      </p:sp>
      <p:sp>
        <p:nvSpPr>
          <p:cNvPr id="20526" name="Line 46"/>
          <p:cNvSpPr>
            <a:spLocks noChangeShapeType="1"/>
          </p:cNvSpPr>
          <p:nvPr/>
        </p:nvSpPr>
        <p:spPr bwMode="auto">
          <a:xfrm>
            <a:off x="2619375" y="2886075"/>
            <a:ext cx="381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7" name="Line 47"/>
          <p:cNvSpPr>
            <a:spLocks noChangeShapeType="1"/>
          </p:cNvSpPr>
          <p:nvPr/>
        </p:nvSpPr>
        <p:spPr bwMode="auto">
          <a:xfrm flipH="1">
            <a:off x="6819900" y="2886075"/>
            <a:ext cx="476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8" name="Rectangle 48"/>
          <p:cNvSpPr>
            <a:spLocks noChangeArrowheads="1"/>
          </p:cNvSpPr>
          <p:nvPr/>
        </p:nvSpPr>
        <p:spPr bwMode="auto">
          <a:xfrm>
            <a:off x="2371725" y="2781300"/>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25</a:t>
            </a:r>
            <a:endParaRPr kumimoji="0" lang="en-US" sz="1800" b="0" i="0" u="none" strike="noStrike" cap="none" normalizeH="0" baseline="0" smtClean="0">
              <a:ln>
                <a:noFill/>
              </a:ln>
              <a:solidFill>
                <a:schemeClr val="tx1"/>
              </a:solidFill>
              <a:effectLst/>
              <a:latin typeface="Arial" pitchFamily="34" charset="0"/>
            </a:endParaRPr>
          </a:p>
        </p:txBody>
      </p:sp>
      <p:sp>
        <p:nvSpPr>
          <p:cNvPr id="20529" name="Line 49"/>
          <p:cNvSpPr>
            <a:spLocks noChangeShapeType="1"/>
          </p:cNvSpPr>
          <p:nvPr/>
        </p:nvSpPr>
        <p:spPr bwMode="auto">
          <a:xfrm>
            <a:off x="2619375" y="2505075"/>
            <a:ext cx="42481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30" name="Line 50"/>
          <p:cNvSpPr>
            <a:spLocks noChangeShapeType="1"/>
          </p:cNvSpPr>
          <p:nvPr/>
        </p:nvSpPr>
        <p:spPr bwMode="auto">
          <a:xfrm>
            <a:off x="2619375" y="5829300"/>
            <a:ext cx="42481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31" name="Line 51"/>
          <p:cNvSpPr>
            <a:spLocks noChangeShapeType="1"/>
          </p:cNvSpPr>
          <p:nvPr/>
        </p:nvSpPr>
        <p:spPr bwMode="auto">
          <a:xfrm flipV="1">
            <a:off x="6867525" y="2505075"/>
            <a:ext cx="1588" cy="3324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32" name="Line 52"/>
          <p:cNvSpPr>
            <a:spLocks noChangeShapeType="1"/>
          </p:cNvSpPr>
          <p:nvPr/>
        </p:nvSpPr>
        <p:spPr bwMode="auto">
          <a:xfrm flipV="1">
            <a:off x="2619375" y="2505075"/>
            <a:ext cx="1588" cy="3324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33" name="Oval 53"/>
          <p:cNvSpPr>
            <a:spLocks noChangeArrowheads="1"/>
          </p:cNvSpPr>
          <p:nvPr/>
        </p:nvSpPr>
        <p:spPr bwMode="auto">
          <a:xfrm>
            <a:off x="4467225" y="484822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34" name="Oval 54"/>
          <p:cNvSpPr>
            <a:spLocks noChangeArrowheads="1"/>
          </p:cNvSpPr>
          <p:nvPr/>
        </p:nvSpPr>
        <p:spPr bwMode="auto">
          <a:xfrm>
            <a:off x="3324225" y="433387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35" name="Oval 55"/>
          <p:cNvSpPr>
            <a:spLocks noChangeArrowheads="1"/>
          </p:cNvSpPr>
          <p:nvPr/>
        </p:nvSpPr>
        <p:spPr bwMode="auto">
          <a:xfrm>
            <a:off x="3324225" y="509587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36" name="Oval 56"/>
          <p:cNvSpPr>
            <a:spLocks noChangeArrowheads="1"/>
          </p:cNvSpPr>
          <p:nvPr/>
        </p:nvSpPr>
        <p:spPr bwMode="auto">
          <a:xfrm>
            <a:off x="4857750" y="370522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37" name="Oval 57"/>
          <p:cNvSpPr>
            <a:spLocks noChangeArrowheads="1"/>
          </p:cNvSpPr>
          <p:nvPr/>
        </p:nvSpPr>
        <p:spPr bwMode="auto">
          <a:xfrm>
            <a:off x="4086225" y="4591050"/>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38" name="Oval 58"/>
          <p:cNvSpPr>
            <a:spLocks noChangeArrowheads="1"/>
          </p:cNvSpPr>
          <p:nvPr/>
        </p:nvSpPr>
        <p:spPr bwMode="auto">
          <a:xfrm>
            <a:off x="3200400" y="5734050"/>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39" name="Oval 59"/>
          <p:cNvSpPr>
            <a:spLocks noChangeArrowheads="1"/>
          </p:cNvSpPr>
          <p:nvPr/>
        </p:nvSpPr>
        <p:spPr bwMode="auto">
          <a:xfrm>
            <a:off x="4981575" y="5353050"/>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40" name="Oval 60"/>
          <p:cNvSpPr>
            <a:spLocks noChangeArrowheads="1"/>
          </p:cNvSpPr>
          <p:nvPr/>
        </p:nvSpPr>
        <p:spPr bwMode="auto">
          <a:xfrm>
            <a:off x="5105400" y="408622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41" name="Oval 61"/>
          <p:cNvSpPr>
            <a:spLocks noChangeArrowheads="1"/>
          </p:cNvSpPr>
          <p:nvPr/>
        </p:nvSpPr>
        <p:spPr bwMode="auto">
          <a:xfrm>
            <a:off x="4724400" y="2686050"/>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42" name="Oval 62"/>
          <p:cNvSpPr>
            <a:spLocks noChangeArrowheads="1"/>
          </p:cNvSpPr>
          <p:nvPr/>
        </p:nvSpPr>
        <p:spPr bwMode="auto">
          <a:xfrm>
            <a:off x="6124575" y="242887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43" name="Oval 63"/>
          <p:cNvSpPr>
            <a:spLocks noChangeArrowheads="1"/>
          </p:cNvSpPr>
          <p:nvPr/>
        </p:nvSpPr>
        <p:spPr bwMode="auto">
          <a:xfrm>
            <a:off x="4467225" y="484822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44" name="Oval 64"/>
          <p:cNvSpPr>
            <a:spLocks noChangeArrowheads="1"/>
          </p:cNvSpPr>
          <p:nvPr/>
        </p:nvSpPr>
        <p:spPr bwMode="auto">
          <a:xfrm>
            <a:off x="3324225" y="433387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45" name="Oval 65"/>
          <p:cNvSpPr>
            <a:spLocks noChangeArrowheads="1"/>
          </p:cNvSpPr>
          <p:nvPr/>
        </p:nvSpPr>
        <p:spPr bwMode="auto">
          <a:xfrm>
            <a:off x="3324225" y="509587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46" name="Oval 66"/>
          <p:cNvSpPr>
            <a:spLocks noChangeArrowheads="1"/>
          </p:cNvSpPr>
          <p:nvPr/>
        </p:nvSpPr>
        <p:spPr bwMode="auto">
          <a:xfrm>
            <a:off x="4857750" y="370522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47" name="Oval 67"/>
          <p:cNvSpPr>
            <a:spLocks noChangeArrowheads="1"/>
          </p:cNvSpPr>
          <p:nvPr/>
        </p:nvSpPr>
        <p:spPr bwMode="auto">
          <a:xfrm>
            <a:off x="4086225" y="4591050"/>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48" name="Oval 68"/>
          <p:cNvSpPr>
            <a:spLocks noChangeArrowheads="1"/>
          </p:cNvSpPr>
          <p:nvPr/>
        </p:nvSpPr>
        <p:spPr bwMode="auto">
          <a:xfrm>
            <a:off x="3200400" y="5734050"/>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49" name="Oval 69"/>
          <p:cNvSpPr>
            <a:spLocks noChangeArrowheads="1"/>
          </p:cNvSpPr>
          <p:nvPr/>
        </p:nvSpPr>
        <p:spPr bwMode="auto">
          <a:xfrm>
            <a:off x="4981575" y="5353050"/>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0" name="Oval 70"/>
          <p:cNvSpPr>
            <a:spLocks noChangeArrowheads="1"/>
          </p:cNvSpPr>
          <p:nvPr/>
        </p:nvSpPr>
        <p:spPr bwMode="auto">
          <a:xfrm>
            <a:off x="5105400" y="408622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1" name="Oval 71"/>
          <p:cNvSpPr>
            <a:spLocks noChangeArrowheads="1"/>
          </p:cNvSpPr>
          <p:nvPr/>
        </p:nvSpPr>
        <p:spPr bwMode="auto">
          <a:xfrm>
            <a:off x="4724400" y="2686050"/>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2" name="Oval 72"/>
          <p:cNvSpPr>
            <a:spLocks noChangeArrowheads="1"/>
          </p:cNvSpPr>
          <p:nvPr/>
        </p:nvSpPr>
        <p:spPr bwMode="auto">
          <a:xfrm>
            <a:off x="6124575" y="242887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3" name="Rectangle 73"/>
          <p:cNvSpPr>
            <a:spLocks noChangeArrowheads="1"/>
          </p:cNvSpPr>
          <p:nvPr/>
        </p:nvSpPr>
        <p:spPr bwMode="auto">
          <a:xfrm>
            <a:off x="4467225" y="6076950"/>
            <a:ext cx="628650"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Stress</a:t>
            </a:r>
            <a:endParaRPr kumimoji="0" lang="en-US" sz="1800" b="0" i="0" u="none" strike="noStrike" cap="none" normalizeH="0" baseline="0" smtClean="0">
              <a:ln>
                <a:noFill/>
              </a:ln>
              <a:solidFill>
                <a:schemeClr val="tx1"/>
              </a:solidFill>
              <a:effectLst/>
              <a:latin typeface="Arial" pitchFamily="34" charset="0"/>
            </a:endParaRPr>
          </a:p>
        </p:txBody>
      </p:sp>
      <p:sp>
        <p:nvSpPr>
          <p:cNvPr id="20554" name="Rectangle 74"/>
          <p:cNvSpPr>
            <a:spLocks noChangeArrowheads="1"/>
          </p:cNvSpPr>
          <p:nvPr/>
        </p:nvSpPr>
        <p:spPr bwMode="auto">
          <a:xfrm rot="16200000">
            <a:off x="1443038" y="3965575"/>
            <a:ext cx="15525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Eating Difficulties</a:t>
            </a: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762000"/>
            <a:ext cx="8001000" cy="5078313"/>
          </a:xfrm>
          <a:prstGeom prst="rect">
            <a:avLst/>
          </a:prstGeom>
          <a:noFill/>
        </p:spPr>
        <p:txBody>
          <a:bodyPr wrap="square" rtlCol="0">
            <a:spAutoFit/>
          </a:bodyPr>
          <a:lstStyle/>
          <a:p>
            <a:r>
              <a:rPr lang="en-US" b="1" dirty="0" smtClean="0"/>
              <a:t>Another example: </a:t>
            </a:r>
            <a:r>
              <a:rPr lang="en-US" dirty="0" smtClean="0"/>
              <a:t>The ages of men and women in the US when they marry correlate with a value of r=0.85.  Suppose that the average age at marriage for women is 25.1 years with a standard deviation of 5 years, and the average age at marriage for men is 26.8 years with a standard deviation of 6 years.  What is the expected age of a groom for a 22 year old bride? (these numbers are made up)</a:t>
            </a:r>
          </a:p>
          <a:p>
            <a:endParaRPr lang="en-US" dirty="0"/>
          </a:p>
          <a:p>
            <a:r>
              <a:rPr lang="en-US" b="1" dirty="0" smtClean="0"/>
              <a:t>Answer:</a:t>
            </a:r>
            <a:r>
              <a:rPr lang="en-US" dirty="0" smtClean="0"/>
              <a:t>  We need to calculate the regression line with X = women and Y = men, and evaluate it for X = 22.</a:t>
            </a:r>
          </a:p>
          <a:p>
            <a:endParaRPr lang="en-US" dirty="0" smtClean="0"/>
          </a:p>
          <a:p>
            <a:endParaRPr lang="en-US" dirty="0"/>
          </a:p>
          <a:p>
            <a:endParaRPr lang="en-US" dirty="0"/>
          </a:p>
          <a:p>
            <a:endParaRPr lang="en-US" b="1" dirty="0"/>
          </a:p>
          <a:p>
            <a:endParaRPr lang="en-US" b="1" dirty="0" smtClean="0"/>
          </a:p>
          <a:p>
            <a:endParaRPr lang="en-US" dirty="0" smtClean="0"/>
          </a:p>
          <a:p>
            <a:r>
              <a:rPr lang="en-US" dirty="0" smtClean="0"/>
              <a:t>Plugging in 22 for X: </a:t>
            </a:r>
          </a:p>
          <a:p>
            <a:endParaRPr lang="en-US" dirty="0"/>
          </a:p>
          <a:p>
            <a:endParaRPr lang="en-US" dirty="0"/>
          </a:p>
          <a:p>
            <a:r>
              <a:rPr lang="en-US" dirty="0" smtClean="0"/>
              <a:t>The expected age of a groom for a 22 year old bride is 23.6 years.</a:t>
            </a:r>
            <a:endParaRPr lang="en-US" dirty="0"/>
          </a:p>
        </p:txBody>
      </p:sp>
      <p:graphicFrame>
        <p:nvGraphicFramePr>
          <p:cNvPr id="6" name="Object 5"/>
          <p:cNvGraphicFramePr>
            <a:graphicFrameLocks noChangeAspect="1"/>
          </p:cNvGraphicFramePr>
          <p:nvPr/>
        </p:nvGraphicFramePr>
        <p:xfrm>
          <a:off x="609600" y="3079750"/>
          <a:ext cx="3605129" cy="425450"/>
        </p:xfrm>
        <a:graphic>
          <a:graphicData uri="http://schemas.openxmlformats.org/presentationml/2006/ole">
            <mc:AlternateContent xmlns:mc="http://schemas.openxmlformats.org/markup-compatibility/2006">
              <mc:Choice xmlns:v="urn:schemas-microsoft-com:vml" Requires="v">
                <p:oleObj spid="_x0000_s9318" name="Equation" r:id="rId3" imgW="2044440" imgH="241200" progId="Equation.3">
                  <p:embed/>
                </p:oleObj>
              </mc:Choice>
              <mc:Fallback>
                <p:oleObj name="Equation" r:id="rId3" imgW="2044440" imgH="24120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3079750"/>
                        <a:ext cx="3605129"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563563" y="3657600"/>
          <a:ext cx="6264275" cy="763588"/>
        </p:xfrm>
        <a:graphic>
          <a:graphicData uri="http://schemas.openxmlformats.org/presentationml/2006/ole">
            <mc:AlternateContent xmlns:mc="http://schemas.openxmlformats.org/markup-compatibility/2006">
              <mc:Choice xmlns:v="urn:schemas-microsoft-com:vml" Requires="v">
                <p:oleObj spid="_x0000_s9319" name="Equation" r:id="rId5" imgW="3962160" imgH="482400" progId="Equation.3">
                  <p:embed/>
                </p:oleObj>
              </mc:Choice>
              <mc:Fallback>
                <p:oleObj name="Equation" r:id="rId5" imgW="3962160" imgH="482400" progId="Equation.3">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3563" y="3657600"/>
                        <a:ext cx="6264275" cy="763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800108513"/>
              </p:ext>
            </p:extLst>
          </p:nvPr>
        </p:nvGraphicFramePr>
        <p:xfrm>
          <a:off x="609600" y="5003800"/>
          <a:ext cx="3860800" cy="406400"/>
        </p:xfrm>
        <a:graphic>
          <a:graphicData uri="http://schemas.openxmlformats.org/presentationml/2006/ole">
            <mc:AlternateContent xmlns:mc="http://schemas.openxmlformats.org/markup-compatibility/2006">
              <mc:Choice xmlns:v="urn:schemas-microsoft-com:vml" Requires="v">
                <p:oleObj spid="_x0000_s9320" name="Equation" r:id="rId7" imgW="1930320" imgH="203040" progId="Equation.3">
                  <p:embed/>
                </p:oleObj>
              </mc:Choice>
              <mc:Fallback>
                <p:oleObj name="Equation" r:id="rId7" imgW="1930320" imgH="203040" progId="Equation.3">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 y="5003800"/>
                        <a:ext cx="38608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7" name="TextBox 886"/>
          <p:cNvSpPr txBox="1"/>
          <p:nvPr/>
        </p:nvSpPr>
        <p:spPr>
          <a:xfrm>
            <a:off x="304800" y="1752600"/>
            <a:ext cx="3276600" cy="923330"/>
          </a:xfrm>
          <a:prstGeom prst="rect">
            <a:avLst/>
          </a:prstGeom>
          <a:noFill/>
        </p:spPr>
        <p:txBody>
          <a:bodyPr wrap="square" rtlCol="0">
            <a:spAutoFit/>
          </a:bodyPr>
          <a:lstStyle/>
          <a:p>
            <a:r>
              <a:rPr lang="en-US" dirty="0" smtClean="0"/>
              <a:t>Here’s what a typical sample of 200 couples would look like with a correlation of r = 0.85</a:t>
            </a:r>
            <a:endParaRPr lang="en-US" dirty="0"/>
          </a:p>
        </p:txBody>
      </p:sp>
      <p:sp>
        <p:nvSpPr>
          <p:cNvPr id="34823" name="AutoShape 7"/>
          <p:cNvSpPr>
            <a:spLocks noChangeAspect="1" noChangeArrowheads="1" noTextEdit="1"/>
          </p:cNvSpPr>
          <p:nvPr/>
        </p:nvSpPr>
        <p:spPr bwMode="auto">
          <a:xfrm>
            <a:off x="3733800" y="688975"/>
            <a:ext cx="54864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35025" name="Group 209"/>
          <p:cNvGrpSpPr>
            <a:grpSpLocks/>
          </p:cNvGrpSpPr>
          <p:nvPr/>
        </p:nvGrpSpPr>
        <p:grpSpPr bwMode="auto">
          <a:xfrm>
            <a:off x="4200525" y="1670050"/>
            <a:ext cx="4495800" cy="3609975"/>
            <a:chOff x="2646" y="1052"/>
            <a:chExt cx="2832" cy="2274"/>
          </a:xfrm>
        </p:grpSpPr>
        <p:sp>
          <p:nvSpPr>
            <p:cNvPr id="34825" name="Rectangle 9"/>
            <p:cNvSpPr>
              <a:spLocks noChangeArrowheads="1"/>
            </p:cNvSpPr>
            <p:nvPr/>
          </p:nvSpPr>
          <p:spPr bwMode="auto">
            <a:xfrm>
              <a:off x="2802" y="1052"/>
              <a:ext cx="2670" cy="209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4826" name="Rectangle 10"/>
            <p:cNvSpPr>
              <a:spLocks noChangeArrowheads="1"/>
            </p:cNvSpPr>
            <p:nvPr/>
          </p:nvSpPr>
          <p:spPr bwMode="auto">
            <a:xfrm>
              <a:off x="2802" y="1052"/>
              <a:ext cx="2670" cy="2094"/>
            </a:xfrm>
            <a:prstGeom prst="rect">
              <a:avLst/>
            </a:prstGeom>
            <a:no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4827" name="Line 11"/>
            <p:cNvSpPr>
              <a:spLocks noChangeShapeType="1"/>
            </p:cNvSpPr>
            <p:nvPr/>
          </p:nvSpPr>
          <p:spPr bwMode="auto">
            <a:xfrm>
              <a:off x="2802" y="1052"/>
              <a:ext cx="267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28" name="Line 12"/>
            <p:cNvSpPr>
              <a:spLocks noChangeShapeType="1"/>
            </p:cNvSpPr>
            <p:nvPr/>
          </p:nvSpPr>
          <p:spPr bwMode="auto">
            <a:xfrm>
              <a:off x="2802" y="3146"/>
              <a:ext cx="267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29" name="Line 13"/>
            <p:cNvSpPr>
              <a:spLocks noChangeShapeType="1"/>
            </p:cNvSpPr>
            <p:nvPr/>
          </p:nvSpPr>
          <p:spPr bwMode="auto">
            <a:xfrm flipV="1">
              <a:off x="5472" y="1052"/>
              <a:ext cx="1" cy="2094"/>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30" name="Line 14"/>
            <p:cNvSpPr>
              <a:spLocks noChangeShapeType="1"/>
            </p:cNvSpPr>
            <p:nvPr/>
          </p:nvSpPr>
          <p:spPr bwMode="auto">
            <a:xfrm flipV="1">
              <a:off x="2802" y="1052"/>
              <a:ext cx="1" cy="2094"/>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31" name="Line 15"/>
            <p:cNvSpPr>
              <a:spLocks noChangeShapeType="1"/>
            </p:cNvSpPr>
            <p:nvPr/>
          </p:nvSpPr>
          <p:spPr bwMode="auto">
            <a:xfrm>
              <a:off x="2802" y="3146"/>
              <a:ext cx="267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32" name="Line 16"/>
            <p:cNvSpPr>
              <a:spLocks noChangeShapeType="1"/>
            </p:cNvSpPr>
            <p:nvPr/>
          </p:nvSpPr>
          <p:spPr bwMode="auto">
            <a:xfrm flipV="1">
              <a:off x="2802" y="1052"/>
              <a:ext cx="1" cy="2094"/>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33" name="Line 17"/>
            <p:cNvSpPr>
              <a:spLocks noChangeShapeType="1"/>
            </p:cNvSpPr>
            <p:nvPr/>
          </p:nvSpPr>
          <p:spPr bwMode="auto">
            <a:xfrm flipV="1">
              <a:off x="3048" y="3116"/>
              <a:ext cx="1" cy="3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34" name="Line 18"/>
            <p:cNvSpPr>
              <a:spLocks noChangeShapeType="1"/>
            </p:cNvSpPr>
            <p:nvPr/>
          </p:nvSpPr>
          <p:spPr bwMode="auto">
            <a:xfrm>
              <a:off x="3048" y="1052"/>
              <a:ext cx="1" cy="3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35" name="Rectangle 19"/>
            <p:cNvSpPr>
              <a:spLocks noChangeArrowheads="1"/>
            </p:cNvSpPr>
            <p:nvPr/>
          </p:nvSpPr>
          <p:spPr bwMode="auto">
            <a:xfrm>
              <a:off x="3018" y="3170"/>
              <a:ext cx="120" cy="1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0</a:t>
              </a:r>
              <a:endParaRPr kumimoji="0" lang="en-US" sz="1800" b="0" i="0" u="none" strike="noStrike" cap="none" normalizeH="0" baseline="0" smtClean="0">
                <a:ln>
                  <a:noFill/>
                </a:ln>
                <a:solidFill>
                  <a:schemeClr val="tx1"/>
                </a:solidFill>
                <a:effectLst/>
                <a:latin typeface="Arial" pitchFamily="34" charset="0"/>
              </a:endParaRPr>
            </a:p>
          </p:txBody>
        </p:sp>
        <p:sp>
          <p:nvSpPr>
            <p:cNvPr id="34836" name="Line 20"/>
            <p:cNvSpPr>
              <a:spLocks noChangeShapeType="1"/>
            </p:cNvSpPr>
            <p:nvPr/>
          </p:nvSpPr>
          <p:spPr bwMode="auto">
            <a:xfrm flipV="1">
              <a:off x="3450" y="3116"/>
              <a:ext cx="1" cy="3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37" name="Line 21"/>
            <p:cNvSpPr>
              <a:spLocks noChangeShapeType="1"/>
            </p:cNvSpPr>
            <p:nvPr/>
          </p:nvSpPr>
          <p:spPr bwMode="auto">
            <a:xfrm>
              <a:off x="3450" y="1052"/>
              <a:ext cx="1" cy="3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38" name="Rectangle 22"/>
            <p:cNvSpPr>
              <a:spLocks noChangeArrowheads="1"/>
            </p:cNvSpPr>
            <p:nvPr/>
          </p:nvSpPr>
          <p:spPr bwMode="auto">
            <a:xfrm>
              <a:off x="3384" y="3170"/>
              <a:ext cx="186" cy="1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10</a:t>
              </a:r>
              <a:endParaRPr kumimoji="0" lang="en-US" sz="1800" b="0" i="0" u="none" strike="noStrike" cap="none" normalizeH="0" baseline="0" smtClean="0">
                <a:ln>
                  <a:noFill/>
                </a:ln>
                <a:solidFill>
                  <a:schemeClr val="tx1"/>
                </a:solidFill>
                <a:effectLst/>
                <a:latin typeface="Arial" pitchFamily="34" charset="0"/>
              </a:endParaRPr>
            </a:p>
          </p:txBody>
        </p:sp>
        <p:sp>
          <p:nvSpPr>
            <p:cNvPr id="34839" name="Line 23"/>
            <p:cNvSpPr>
              <a:spLocks noChangeShapeType="1"/>
            </p:cNvSpPr>
            <p:nvPr/>
          </p:nvSpPr>
          <p:spPr bwMode="auto">
            <a:xfrm flipV="1">
              <a:off x="3858" y="3116"/>
              <a:ext cx="1" cy="3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40" name="Line 24"/>
            <p:cNvSpPr>
              <a:spLocks noChangeShapeType="1"/>
            </p:cNvSpPr>
            <p:nvPr/>
          </p:nvSpPr>
          <p:spPr bwMode="auto">
            <a:xfrm>
              <a:off x="3858" y="1052"/>
              <a:ext cx="1" cy="3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41" name="Rectangle 25"/>
            <p:cNvSpPr>
              <a:spLocks noChangeArrowheads="1"/>
            </p:cNvSpPr>
            <p:nvPr/>
          </p:nvSpPr>
          <p:spPr bwMode="auto">
            <a:xfrm>
              <a:off x="3792" y="3170"/>
              <a:ext cx="186" cy="1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20</a:t>
              </a:r>
              <a:endParaRPr kumimoji="0" lang="en-US" sz="1800" b="0" i="0" u="none" strike="noStrike" cap="none" normalizeH="0" baseline="0" smtClean="0">
                <a:ln>
                  <a:noFill/>
                </a:ln>
                <a:solidFill>
                  <a:schemeClr val="tx1"/>
                </a:solidFill>
                <a:effectLst/>
                <a:latin typeface="Arial" pitchFamily="34" charset="0"/>
              </a:endParaRPr>
            </a:p>
          </p:txBody>
        </p:sp>
        <p:sp>
          <p:nvSpPr>
            <p:cNvPr id="34842" name="Line 26"/>
            <p:cNvSpPr>
              <a:spLocks noChangeShapeType="1"/>
            </p:cNvSpPr>
            <p:nvPr/>
          </p:nvSpPr>
          <p:spPr bwMode="auto">
            <a:xfrm flipV="1">
              <a:off x="4266" y="3116"/>
              <a:ext cx="1" cy="3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43" name="Line 27"/>
            <p:cNvSpPr>
              <a:spLocks noChangeShapeType="1"/>
            </p:cNvSpPr>
            <p:nvPr/>
          </p:nvSpPr>
          <p:spPr bwMode="auto">
            <a:xfrm>
              <a:off x="4266" y="1052"/>
              <a:ext cx="1" cy="3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44" name="Rectangle 28"/>
            <p:cNvSpPr>
              <a:spLocks noChangeArrowheads="1"/>
            </p:cNvSpPr>
            <p:nvPr/>
          </p:nvSpPr>
          <p:spPr bwMode="auto">
            <a:xfrm>
              <a:off x="4200" y="3170"/>
              <a:ext cx="186" cy="1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30</a:t>
              </a:r>
              <a:endParaRPr kumimoji="0" lang="en-US" sz="1800" b="0" i="0" u="none" strike="noStrike" cap="none" normalizeH="0" baseline="0" smtClean="0">
                <a:ln>
                  <a:noFill/>
                </a:ln>
                <a:solidFill>
                  <a:schemeClr val="tx1"/>
                </a:solidFill>
                <a:effectLst/>
                <a:latin typeface="Arial" pitchFamily="34" charset="0"/>
              </a:endParaRPr>
            </a:p>
          </p:txBody>
        </p:sp>
        <p:sp>
          <p:nvSpPr>
            <p:cNvPr id="34845" name="Line 29"/>
            <p:cNvSpPr>
              <a:spLocks noChangeShapeType="1"/>
            </p:cNvSpPr>
            <p:nvPr/>
          </p:nvSpPr>
          <p:spPr bwMode="auto">
            <a:xfrm flipV="1">
              <a:off x="4674" y="3116"/>
              <a:ext cx="1" cy="3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46" name="Line 30"/>
            <p:cNvSpPr>
              <a:spLocks noChangeShapeType="1"/>
            </p:cNvSpPr>
            <p:nvPr/>
          </p:nvSpPr>
          <p:spPr bwMode="auto">
            <a:xfrm>
              <a:off x="4674" y="1052"/>
              <a:ext cx="1" cy="3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47" name="Rectangle 31"/>
            <p:cNvSpPr>
              <a:spLocks noChangeArrowheads="1"/>
            </p:cNvSpPr>
            <p:nvPr/>
          </p:nvSpPr>
          <p:spPr bwMode="auto">
            <a:xfrm>
              <a:off x="4608" y="3170"/>
              <a:ext cx="186" cy="1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40</a:t>
              </a:r>
              <a:endParaRPr kumimoji="0" lang="en-US" sz="1800" b="0" i="0" u="none" strike="noStrike" cap="none" normalizeH="0" baseline="0" smtClean="0">
                <a:ln>
                  <a:noFill/>
                </a:ln>
                <a:solidFill>
                  <a:schemeClr val="tx1"/>
                </a:solidFill>
                <a:effectLst/>
                <a:latin typeface="Arial" pitchFamily="34" charset="0"/>
              </a:endParaRPr>
            </a:p>
          </p:txBody>
        </p:sp>
        <p:sp>
          <p:nvSpPr>
            <p:cNvPr id="34848" name="Line 32"/>
            <p:cNvSpPr>
              <a:spLocks noChangeShapeType="1"/>
            </p:cNvSpPr>
            <p:nvPr/>
          </p:nvSpPr>
          <p:spPr bwMode="auto">
            <a:xfrm flipV="1">
              <a:off x="5076" y="3116"/>
              <a:ext cx="1" cy="3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49" name="Line 33"/>
            <p:cNvSpPr>
              <a:spLocks noChangeShapeType="1"/>
            </p:cNvSpPr>
            <p:nvPr/>
          </p:nvSpPr>
          <p:spPr bwMode="auto">
            <a:xfrm>
              <a:off x="5076" y="1052"/>
              <a:ext cx="1" cy="3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50" name="Rectangle 34"/>
            <p:cNvSpPr>
              <a:spLocks noChangeArrowheads="1"/>
            </p:cNvSpPr>
            <p:nvPr/>
          </p:nvSpPr>
          <p:spPr bwMode="auto">
            <a:xfrm>
              <a:off x="5010" y="3170"/>
              <a:ext cx="186" cy="1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50</a:t>
              </a:r>
              <a:endParaRPr kumimoji="0" lang="en-US" sz="1800" b="0" i="0" u="none" strike="noStrike" cap="none" normalizeH="0" baseline="0" smtClean="0">
                <a:ln>
                  <a:noFill/>
                </a:ln>
                <a:solidFill>
                  <a:schemeClr val="tx1"/>
                </a:solidFill>
                <a:effectLst/>
                <a:latin typeface="Arial" pitchFamily="34" charset="0"/>
              </a:endParaRPr>
            </a:p>
          </p:txBody>
        </p:sp>
        <p:sp>
          <p:nvSpPr>
            <p:cNvPr id="34851" name="Line 35"/>
            <p:cNvSpPr>
              <a:spLocks noChangeShapeType="1"/>
            </p:cNvSpPr>
            <p:nvPr/>
          </p:nvSpPr>
          <p:spPr bwMode="auto">
            <a:xfrm>
              <a:off x="2802" y="2864"/>
              <a:ext cx="24"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52" name="Line 36"/>
            <p:cNvSpPr>
              <a:spLocks noChangeShapeType="1"/>
            </p:cNvSpPr>
            <p:nvPr/>
          </p:nvSpPr>
          <p:spPr bwMode="auto">
            <a:xfrm flipH="1">
              <a:off x="5448" y="2864"/>
              <a:ext cx="3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53" name="Rectangle 37"/>
            <p:cNvSpPr>
              <a:spLocks noChangeArrowheads="1"/>
            </p:cNvSpPr>
            <p:nvPr/>
          </p:nvSpPr>
          <p:spPr bwMode="auto">
            <a:xfrm>
              <a:off x="2646" y="2798"/>
              <a:ext cx="186" cy="1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10</a:t>
              </a:r>
              <a:endParaRPr kumimoji="0" lang="en-US" sz="1800" b="0" i="0" u="none" strike="noStrike" cap="none" normalizeH="0" baseline="0" smtClean="0">
                <a:ln>
                  <a:noFill/>
                </a:ln>
                <a:solidFill>
                  <a:schemeClr val="tx1"/>
                </a:solidFill>
                <a:effectLst/>
                <a:latin typeface="Arial" pitchFamily="34" charset="0"/>
              </a:endParaRPr>
            </a:p>
          </p:txBody>
        </p:sp>
        <p:sp>
          <p:nvSpPr>
            <p:cNvPr id="34854" name="Line 38"/>
            <p:cNvSpPr>
              <a:spLocks noChangeShapeType="1"/>
            </p:cNvSpPr>
            <p:nvPr/>
          </p:nvSpPr>
          <p:spPr bwMode="auto">
            <a:xfrm>
              <a:off x="2802" y="2462"/>
              <a:ext cx="24"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55" name="Line 39"/>
            <p:cNvSpPr>
              <a:spLocks noChangeShapeType="1"/>
            </p:cNvSpPr>
            <p:nvPr/>
          </p:nvSpPr>
          <p:spPr bwMode="auto">
            <a:xfrm flipH="1">
              <a:off x="5448" y="2462"/>
              <a:ext cx="3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56" name="Rectangle 40"/>
            <p:cNvSpPr>
              <a:spLocks noChangeArrowheads="1"/>
            </p:cNvSpPr>
            <p:nvPr/>
          </p:nvSpPr>
          <p:spPr bwMode="auto">
            <a:xfrm>
              <a:off x="2646" y="2396"/>
              <a:ext cx="186" cy="1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20</a:t>
              </a:r>
              <a:endParaRPr kumimoji="0" lang="en-US" sz="1800" b="0" i="0" u="none" strike="noStrike" cap="none" normalizeH="0" baseline="0" smtClean="0">
                <a:ln>
                  <a:noFill/>
                </a:ln>
                <a:solidFill>
                  <a:schemeClr val="tx1"/>
                </a:solidFill>
                <a:effectLst/>
                <a:latin typeface="Arial" pitchFamily="34" charset="0"/>
              </a:endParaRPr>
            </a:p>
          </p:txBody>
        </p:sp>
        <p:sp>
          <p:nvSpPr>
            <p:cNvPr id="34857" name="Line 41"/>
            <p:cNvSpPr>
              <a:spLocks noChangeShapeType="1"/>
            </p:cNvSpPr>
            <p:nvPr/>
          </p:nvSpPr>
          <p:spPr bwMode="auto">
            <a:xfrm>
              <a:off x="2802" y="2054"/>
              <a:ext cx="24"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58" name="Line 42"/>
            <p:cNvSpPr>
              <a:spLocks noChangeShapeType="1"/>
            </p:cNvSpPr>
            <p:nvPr/>
          </p:nvSpPr>
          <p:spPr bwMode="auto">
            <a:xfrm flipH="1">
              <a:off x="5448" y="2054"/>
              <a:ext cx="3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59" name="Rectangle 43"/>
            <p:cNvSpPr>
              <a:spLocks noChangeArrowheads="1"/>
            </p:cNvSpPr>
            <p:nvPr/>
          </p:nvSpPr>
          <p:spPr bwMode="auto">
            <a:xfrm>
              <a:off x="2646" y="1988"/>
              <a:ext cx="186" cy="1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30</a:t>
              </a:r>
              <a:endParaRPr kumimoji="0" lang="en-US" sz="1800" b="0" i="0" u="none" strike="noStrike" cap="none" normalizeH="0" baseline="0" smtClean="0">
                <a:ln>
                  <a:noFill/>
                </a:ln>
                <a:solidFill>
                  <a:schemeClr val="tx1"/>
                </a:solidFill>
                <a:effectLst/>
                <a:latin typeface="Arial" pitchFamily="34" charset="0"/>
              </a:endParaRPr>
            </a:p>
          </p:txBody>
        </p:sp>
        <p:sp>
          <p:nvSpPr>
            <p:cNvPr id="34860" name="Line 44"/>
            <p:cNvSpPr>
              <a:spLocks noChangeShapeType="1"/>
            </p:cNvSpPr>
            <p:nvPr/>
          </p:nvSpPr>
          <p:spPr bwMode="auto">
            <a:xfrm>
              <a:off x="2802" y="1646"/>
              <a:ext cx="24"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61" name="Line 45"/>
            <p:cNvSpPr>
              <a:spLocks noChangeShapeType="1"/>
            </p:cNvSpPr>
            <p:nvPr/>
          </p:nvSpPr>
          <p:spPr bwMode="auto">
            <a:xfrm flipH="1">
              <a:off x="5448" y="1646"/>
              <a:ext cx="3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62" name="Rectangle 46"/>
            <p:cNvSpPr>
              <a:spLocks noChangeArrowheads="1"/>
            </p:cNvSpPr>
            <p:nvPr/>
          </p:nvSpPr>
          <p:spPr bwMode="auto">
            <a:xfrm>
              <a:off x="2646" y="1580"/>
              <a:ext cx="186" cy="1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40</a:t>
              </a:r>
              <a:endParaRPr kumimoji="0" lang="en-US" sz="1800" b="0" i="0" u="none" strike="noStrike" cap="none" normalizeH="0" baseline="0" smtClean="0">
                <a:ln>
                  <a:noFill/>
                </a:ln>
                <a:solidFill>
                  <a:schemeClr val="tx1"/>
                </a:solidFill>
                <a:effectLst/>
                <a:latin typeface="Arial" pitchFamily="34" charset="0"/>
              </a:endParaRPr>
            </a:p>
          </p:txBody>
        </p:sp>
        <p:sp>
          <p:nvSpPr>
            <p:cNvPr id="34863" name="Line 47"/>
            <p:cNvSpPr>
              <a:spLocks noChangeShapeType="1"/>
            </p:cNvSpPr>
            <p:nvPr/>
          </p:nvSpPr>
          <p:spPr bwMode="auto">
            <a:xfrm>
              <a:off x="2802" y="1238"/>
              <a:ext cx="24"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64" name="Line 48"/>
            <p:cNvSpPr>
              <a:spLocks noChangeShapeType="1"/>
            </p:cNvSpPr>
            <p:nvPr/>
          </p:nvSpPr>
          <p:spPr bwMode="auto">
            <a:xfrm flipH="1">
              <a:off x="5448" y="1238"/>
              <a:ext cx="3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65" name="Rectangle 49"/>
            <p:cNvSpPr>
              <a:spLocks noChangeArrowheads="1"/>
            </p:cNvSpPr>
            <p:nvPr/>
          </p:nvSpPr>
          <p:spPr bwMode="auto">
            <a:xfrm>
              <a:off x="2646" y="1172"/>
              <a:ext cx="186" cy="15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Helvetica" charset="0"/>
                </a:rPr>
                <a:t>50</a:t>
              </a:r>
              <a:endParaRPr kumimoji="0" lang="en-US" sz="1800" b="0" i="0" u="none" strike="noStrike" cap="none" normalizeH="0" baseline="0" dirty="0" smtClean="0">
                <a:ln>
                  <a:noFill/>
                </a:ln>
                <a:solidFill>
                  <a:schemeClr val="tx1"/>
                </a:solidFill>
                <a:effectLst/>
                <a:latin typeface="Arial" pitchFamily="34" charset="0"/>
              </a:endParaRPr>
            </a:p>
          </p:txBody>
        </p:sp>
        <p:sp>
          <p:nvSpPr>
            <p:cNvPr id="34866" name="Line 50"/>
            <p:cNvSpPr>
              <a:spLocks noChangeShapeType="1"/>
            </p:cNvSpPr>
            <p:nvPr/>
          </p:nvSpPr>
          <p:spPr bwMode="auto">
            <a:xfrm>
              <a:off x="2802" y="1052"/>
              <a:ext cx="267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67" name="Line 51"/>
            <p:cNvSpPr>
              <a:spLocks noChangeShapeType="1"/>
            </p:cNvSpPr>
            <p:nvPr/>
          </p:nvSpPr>
          <p:spPr bwMode="auto">
            <a:xfrm>
              <a:off x="2802" y="3146"/>
              <a:ext cx="267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68" name="Line 52"/>
            <p:cNvSpPr>
              <a:spLocks noChangeShapeType="1"/>
            </p:cNvSpPr>
            <p:nvPr/>
          </p:nvSpPr>
          <p:spPr bwMode="auto">
            <a:xfrm flipV="1">
              <a:off x="5472" y="1052"/>
              <a:ext cx="1" cy="2094"/>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69" name="Line 53"/>
            <p:cNvSpPr>
              <a:spLocks noChangeShapeType="1"/>
            </p:cNvSpPr>
            <p:nvPr/>
          </p:nvSpPr>
          <p:spPr bwMode="auto">
            <a:xfrm flipV="1">
              <a:off x="2802" y="1052"/>
              <a:ext cx="1" cy="2094"/>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70" name="Oval 54"/>
            <p:cNvSpPr>
              <a:spLocks noChangeArrowheads="1"/>
            </p:cNvSpPr>
            <p:nvPr/>
          </p:nvSpPr>
          <p:spPr bwMode="auto">
            <a:xfrm>
              <a:off x="3996" y="219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71" name="Oval 55"/>
            <p:cNvSpPr>
              <a:spLocks noChangeArrowheads="1"/>
            </p:cNvSpPr>
            <p:nvPr/>
          </p:nvSpPr>
          <p:spPr bwMode="auto">
            <a:xfrm>
              <a:off x="4224" y="202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72" name="Oval 56"/>
            <p:cNvSpPr>
              <a:spLocks noChangeArrowheads="1"/>
            </p:cNvSpPr>
            <p:nvPr/>
          </p:nvSpPr>
          <p:spPr bwMode="auto">
            <a:xfrm>
              <a:off x="4494" y="176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73" name="Oval 57"/>
            <p:cNvSpPr>
              <a:spLocks noChangeArrowheads="1"/>
            </p:cNvSpPr>
            <p:nvPr/>
          </p:nvSpPr>
          <p:spPr bwMode="auto">
            <a:xfrm>
              <a:off x="4170" y="210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74" name="Oval 58"/>
            <p:cNvSpPr>
              <a:spLocks noChangeArrowheads="1"/>
            </p:cNvSpPr>
            <p:nvPr/>
          </p:nvSpPr>
          <p:spPr bwMode="auto">
            <a:xfrm>
              <a:off x="3936" y="212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75" name="Oval 59"/>
            <p:cNvSpPr>
              <a:spLocks noChangeArrowheads="1"/>
            </p:cNvSpPr>
            <p:nvPr/>
          </p:nvSpPr>
          <p:spPr bwMode="auto">
            <a:xfrm>
              <a:off x="4170" y="210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76" name="Oval 60"/>
            <p:cNvSpPr>
              <a:spLocks noChangeArrowheads="1"/>
            </p:cNvSpPr>
            <p:nvPr/>
          </p:nvSpPr>
          <p:spPr bwMode="auto">
            <a:xfrm>
              <a:off x="3858" y="231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77" name="Oval 61"/>
            <p:cNvSpPr>
              <a:spLocks noChangeArrowheads="1"/>
            </p:cNvSpPr>
            <p:nvPr/>
          </p:nvSpPr>
          <p:spPr bwMode="auto">
            <a:xfrm>
              <a:off x="3846" y="213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78" name="Oval 62"/>
            <p:cNvSpPr>
              <a:spLocks noChangeArrowheads="1"/>
            </p:cNvSpPr>
            <p:nvPr/>
          </p:nvSpPr>
          <p:spPr bwMode="auto">
            <a:xfrm>
              <a:off x="4710" y="121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79" name="Oval 63"/>
            <p:cNvSpPr>
              <a:spLocks noChangeArrowheads="1"/>
            </p:cNvSpPr>
            <p:nvPr/>
          </p:nvSpPr>
          <p:spPr bwMode="auto">
            <a:xfrm>
              <a:off x="4326" y="183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80" name="Oval 64"/>
            <p:cNvSpPr>
              <a:spLocks noChangeArrowheads="1"/>
            </p:cNvSpPr>
            <p:nvPr/>
          </p:nvSpPr>
          <p:spPr bwMode="auto">
            <a:xfrm>
              <a:off x="3990" y="212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81" name="Oval 65"/>
            <p:cNvSpPr>
              <a:spLocks noChangeArrowheads="1"/>
            </p:cNvSpPr>
            <p:nvPr/>
          </p:nvSpPr>
          <p:spPr bwMode="auto">
            <a:xfrm>
              <a:off x="4008" y="224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82" name="Oval 66"/>
            <p:cNvSpPr>
              <a:spLocks noChangeArrowheads="1"/>
            </p:cNvSpPr>
            <p:nvPr/>
          </p:nvSpPr>
          <p:spPr bwMode="auto">
            <a:xfrm>
              <a:off x="4074" y="215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83" name="Oval 67"/>
            <p:cNvSpPr>
              <a:spLocks noChangeArrowheads="1"/>
            </p:cNvSpPr>
            <p:nvPr/>
          </p:nvSpPr>
          <p:spPr bwMode="auto">
            <a:xfrm>
              <a:off x="4020" y="198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84" name="Oval 68"/>
            <p:cNvSpPr>
              <a:spLocks noChangeArrowheads="1"/>
            </p:cNvSpPr>
            <p:nvPr/>
          </p:nvSpPr>
          <p:spPr bwMode="auto">
            <a:xfrm>
              <a:off x="4248" y="205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85" name="Oval 69"/>
            <p:cNvSpPr>
              <a:spLocks noChangeArrowheads="1"/>
            </p:cNvSpPr>
            <p:nvPr/>
          </p:nvSpPr>
          <p:spPr bwMode="auto">
            <a:xfrm>
              <a:off x="3750" y="23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86" name="Oval 70"/>
            <p:cNvSpPr>
              <a:spLocks noChangeArrowheads="1"/>
            </p:cNvSpPr>
            <p:nvPr/>
          </p:nvSpPr>
          <p:spPr bwMode="auto">
            <a:xfrm>
              <a:off x="3678" y="258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87" name="Oval 71"/>
            <p:cNvSpPr>
              <a:spLocks noChangeArrowheads="1"/>
            </p:cNvSpPr>
            <p:nvPr/>
          </p:nvSpPr>
          <p:spPr bwMode="auto">
            <a:xfrm>
              <a:off x="4284" y="172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88" name="Oval 72"/>
            <p:cNvSpPr>
              <a:spLocks noChangeArrowheads="1"/>
            </p:cNvSpPr>
            <p:nvPr/>
          </p:nvSpPr>
          <p:spPr bwMode="auto">
            <a:xfrm>
              <a:off x="3804" y="243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89" name="Oval 73"/>
            <p:cNvSpPr>
              <a:spLocks noChangeArrowheads="1"/>
            </p:cNvSpPr>
            <p:nvPr/>
          </p:nvSpPr>
          <p:spPr bwMode="auto">
            <a:xfrm>
              <a:off x="4254" y="211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90" name="Oval 74"/>
            <p:cNvSpPr>
              <a:spLocks noChangeArrowheads="1"/>
            </p:cNvSpPr>
            <p:nvPr/>
          </p:nvSpPr>
          <p:spPr bwMode="auto">
            <a:xfrm>
              <a:off x="4188" y="209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91" name="Oval 75"/>
            <p:cNvSpPr>
              <a:spLocks noChangeArrowheads="1"/>
            </p:cNvSpPr>
            <p:nvPr/>
          </p:nvSpPr>
          <p:spPr bwMode="auto">
            <a:xfrm>
              <a:off x="3798" y="243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92" name="Oval 76"/>
            <p:cNvSpPr>
              <a:spLocks noChangeArrowheads="1"/>
            </p:cNvSpPr>
            <p:nvPr/>
          </p:nvSpPr>
          <p:spPr bwMode="auto">
            <a:xfrm>
              <a:off x="4122" y="203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93" name="Oval 77"/>
            <p:cNvSpPr>
              <a:spLocks noChangeArrowheads="1"/>
            </p:cNvSpPr>
            <p:nvPr/>
          </p:nvSpPr>
          <p:spPr bwMode="auto">
            <a:xfrm>
              <a:off x="4266" y="16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94" name="Oval 78"/>
            <p:cNvSpPr>
              <a:spLocks noChangeArrowheads="1"/>
            </p:cNvSpPr>
            <p:nvPr/>
          </p:nvSpPr>
          <p:spPr bwMode="auto">
            <a:xfrm>
              <a:off x="3654" y="262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95" name="Oval 79"/>
            <p:cNvSpPr>
              <a:spLocks noChangeArrowheads="1"/>
            </p:cNvSpPr>
            <p:nvPr/>
          </p:nvSpPr>
          <p:spPr bwMode="auto">
            <a:xfrm>
              <a:off x="3864" y="233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96" name="Oval 80"/>
            <p:cNvSpPr>
              <a:spLocks noChangeArrowheads="1"/>
            </p:cNvSpPr>
            <p:nvPr/>
          </p:nvSpPr>
          <p:spPr bwMode="auto">
            <a:xfrm>
              <a:off x="4212" y="224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97" name="Oval 81"/>
            <p:cNvSpPr>
              <a:spLocks noChangeArrowheads="1"/>
            </p:cNvSpPr>
            <p:nvPr/>
          </p:nvSpPr>
          <p:spPr bwMode="auto">
            <a:xfrm>
              <a:off x="4260" y="193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98" name="Oval 82"/>
            <p:cNvSpPr>
              <a:spLocks noChangeArrowheads="1"/>
            </p:cNvSpPr>
            <p:nvPr/>
          </p:nvSpPr>
          <p:spPr bwMode="auto">
            <a:xfrm>
              <a:off x="4194" y="212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99" name="Oval 83"/>
            <p:cNvSpPr>
              <a:spLocks noChangeArrowheads="1"/>
            </p:cNvSpPr>
            <p:nvPr/>
          </p:nvSpPr>
          <p:spPr bwMode="auto">
            <a:xfrm>
              <a:off x="4002" y="218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00" name="Oval 84"/>
            <p:cNvSpPr>
              <a:spLocks noChangeArrowheads="1"/>
            </p:cNvSpPr>
            <p:nvPr/>
          </p:nvSpPr>
          <p:spPr bwMode="auto">
            <a:xfrm>
              <a:off x="4050" y="195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01" name="Oval 85"/>
            <p:cNvSpPr>
              <a:spLocks noChangeArrowheads="1"/>
            </p:cNvSpPr>
            <p:nvPr/>
          </p:nvSpPr>
          <p:spPr bwMode="auto">
            <a:xfrm>
              <a:off x="4098" y="188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02" name="Oval 86"/>
            <p:cNvSpPr>
              <a:spLocks noChangeArrowheads="1"/>
            </p:cNvSpPr>
            <p:nvPr/>
          </p:nvSpPr>
          <p:spPr bwMode="auto">
            <a:xfrm>
              <a:off x="3996" y="213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03" name="Oval 87"/>
            <p:cNvSpPr>
              <a:spLocks noChangeArrowheads="1"/>
            </p:cNvSpPr>
            <p:nvPr/>
          </p:nvSpPr>
          <p:spPr bwMode="auto">
            <a:xfrm>
              <a:off x="3918" y="234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04" name="Oval 88"/>
            <p:cNvSpPr>
              <a:spLocks noChangeArrowheads="1"/>
            </p:cNvSpPr>
            <p:nvPr/>
          </p:nvSpPr>
          <p:spPr bwMode="auto">
            <a:xfrm>
              <a:off x="3750" y="224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05" name="Oval 89"/>
            <p:cNvSpPr>
              <a:spLocks noChangeArrowheads="1"/>
            </p:cNvSpPr>
            <p:nvPr/>
          </p:nvSpPr>
          <p:spPr bwMode="auto">
            <a:xfrm>
              <a:off x="3798" y="252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06" name="Oval 90"/>
            <p:cNvSpPr>
              <a:spLocks noChangeArrowheads="1"/>
            </p:cNvSpPr>
            <p:nvPr/>
          </p:nvSpPr>
          <p:spPr bwMode="auto">
            <a:xfrm>
              <a:off x="3852" y="216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07" name="Oval 91"/>
            <p:cNvSpPr>
              <a:spLocks noChangeArrowheads="1"/>
            </p:cNvSpPr>
            <p:nvPr/>
          </p:nvSpPr>
          <p:spPr bwMode="auto">
            <a:xfrm>
              <a:off x="3888" y="240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08" name="Oval 92"/>
            <p:cNvSpPr>
              <a:spLocks noChangeArrowheads="1"/>
            </p:cNvSpPr>
            <p:nvPr/>
          </p:nvSpPr>
          <p:spPr bwMode="auto">
            <a:xfrm>
              <a:off x="4224" y="19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09" name="Oval 93"/>
            <p:cNvSpPr>
              <a:spLocks noChangeArrowheads="1"/>
            </p:cNvSpPr>
            <p:nvPr/>
          </p:nvSpPr>
          <p:spPr bwMode="auto">
            <a:xfrm>
              <a:off x="3726" y="253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10" name="Oval 94"/>
            <p:cNvSpPr>
              <a:spLocks noChangeArrowheads="1"/>
            </p:cNvSpPr>
            <p:nvPr/>
          </p:nvSpPr>
          <p:spPr bwMode="auto">
            <a:xfrm>
              <a:off x="3990" y="219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11" name="Oval 95"/>
            <p:cNvSpPr>
              <a:spLocks noChangeArrowheads="1"/>
            </p:cNvSpPr>
            <p:nvPr/>
          </p:nvSpPr>
          <p:spPr bwMode="auto">
            <a:xfrm>
              <a:off x="3888" y="228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12" name="Oval 96"/>
            <p:cNvSpPr>
              <a:spLocks noChangeArrowheads="1"/>
            </p:cNvSpPr>
            <p:nvPr/>
          </p:nvSpPr>
          <p:spPr bwMode="auto">
            <a:xfrm>
              <a:off x="4392" y="176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13" name="Oval 97"/>
            <p:cNvSpPr>
              <a:spLocks noChangeArrowheads="1"/>
            </p:cNvSpPr>
            <p:nvPr/>
          </p:nvSpPr>
          <p:spPr bwMode="auto">
            <a:xfrm>
              <a:off x="3654" y="242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14" name="Oval 98"/>
            <p:cNvSpPr>
              <a:spLocks noChangeArrowheads="1"/>
            </p:cNvSpPr>
            <p:nvPr/>
          </p:nvSpPr>
          <p:spPr bwMode="auto">
            <a:xfrm>
              <a:off x="4212" y="166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15" name="Oval 99"/>
            <p:cNvSpPr>
              <a:spLocks noChangeArrowheads="1"/>
            </p:cNvSpPr>
            <p:nvPr/>
          </p:nvSpPr>
          <p:spPr bwMode="auto">
            <a:xfrm>
              <a:off x="3846" y="234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16" name="Oval 100"/>
            <p:cNvSpPr>
              <a:spLocks noChangeArrowheads="1"/>
            </p:cNvSpPr>
            <p:nvPr/>
          </p:nvSpPr>
          <p:spPr bwMode="auto">
            <a:xfrm>
              <a:off x="3966" y="210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17" name="Oval 101"/>
            <p:cNvSpPr>
              <a:spLocks noChangeArrowheads="1"/>
            </p:cNvSpPr>
            <p:nvPr/>
          </p:nvSpPr>
          <p:spPr bwMode="auto">
            <a:xfrm>
              <a:off x="3738" y="260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18" name="Oval 102"/>
            <p:cNvSpPr>
              <a:spLocks noChangeArrowheads="1"/>
            </p:cNvSpPr>
            <p:nvPr/>
          </p:nvSpPr>
          <p:spPr bwMode="auto">
            <a:xfrm>
              <a:off x="3984" y="227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19" name="Oval 103"/>
            <p:cNvSpPr>
              <a:spLocks noChangeArrowheads="1"/>
            </p:cNvSpPr>
            <p:nvPr/>
          </p:nvSpPr>
          <p:spPr bwMode="auto">
            <a:xfrm>
              <a:off x="4194" y="198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20" name="Oval 104"/>
            <p:cNvSpPr>
              <a:spLocks noChangeArrowheads="1"/>
            </p:cNvSpPr>
            <p:nvPr/>
          </p:nvSpPr>
          <p:spPr bwMode="auto">
            <a:xfrm>
              <a:off x="3912" y="222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21" name="Oval 105"/>
            <p:cNvSpPr>
              <a:spLocks noChangeArrowheads="1"/>
            </p:cNvSpPr>
            <p:nvPr/>
          </p:nvSpPr>
          <p:spPr bwMode="auto">
            <a:xfrm>
              <a:off x="4068" y="222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22" name="Oval 106"/>
            <p:cNvSpPr>
              <a:spLocks noChangeArrowheads="1"/>
            </p:cNvSpPr>
            <p:nvPr/>
          </p:nvSpPr>
          <p:spPr bwMode="auto">
            <a:xfrm>
              <a:off x="3738" y="252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23" name="Oval 107"/>
            <p:cNvSpPr>
              <a:spLocks noChangeArrowheads="1"/>
            </p:cNvSpPr>
            <p:nvPr/>
          </p:nvSpPr>
          <p:spPr bwMode="auto">
            <a:xfrm>
              <a:off x="4050" y="203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24" name="Oval 108"/>
            <p:cNvSpPr>
              <a:spLocks noChangeArrowheads="1"/>
            </p:cNvSpPr>
            <p:nvPr/>
          </p:nvSpPr>
          <p:spPr bwMode="auto">
            <a:xfrm>
              <a:off x="4188" y="191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25" name="Oval 109"/>
            <p:cNvSpPr>
              <a:spLocks noChangeArrowheads="1"/>
            </p:cNvSpPr>
            <p:nvPr/>
          </p:nvSpPr>
          <p:spPr bwMode="auto">
            <a:xfrm>
              <a:off x="3864" y="239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26" name="Oval 110"/>
            <p:cNvSpPr>
              <a:spLocks noChangeArrowheads="1"/>
            </p:cNvSpPr>
            <p:nvPr/>
          </p:nvSpPr>
          <p:spPr bwMode="auto">
            <a:xfrm>
              <a:off x="3786" y="236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27" name="Oval 111"/>
            <p:cNvSpPr>
              <a:spLocks noChangeArrowheads="1"/>
            </p:cNvSpPr>
            <p:nvPr/>
          </p:nvSpPr>
          <p:spPr bwMode="auto">
            <a:xfrm>
              <a:off x="3864" y="240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28" name="Oval 112"/>
            <p:cNvSpPr>
              <a:spLocks noChangeArrowheads="1"/>
            </p:cNvSpPr>
            <p:nvPr/>
          </p:nvSpPr>
          <p:spPr bwMode="auto">
            <a:xfrm>
              <a:off x="4170" y="211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29" name="Oval 113"/>
            <p:cNvSpPr>
              <a:spLocks noChangeArrowheads="1"/>
            </p:cNvSpPr>
            <p:nvPr/>
          </p:nvSpPr>
          <p:spPr bwMode="auto">
            <a:xfrm>
              <a:off x="4212" y="192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30" name="Oval 114"/>
            <p:cNvSpPr>
              <a:spLocks noChangeArrowheads="1"/>
            </p:cNvSpPr>
            <p:nvPr/>
          </p:nvSpPr>
          <p:spPr bwMode="auto">
            <a:xfrm>
              <a:off x="3882" y="246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31" name="Oval 115"/>
            <p:cNvSpPr>
              <a:spLocks noChangeArrowheads="1"/>
            </p:cNvSpPr>
            <p:nvPr/>
          </p:nvSpPr>
          <p:spPr bwMode="auto">
            <a:xfrm>
              <a:off x="3900" y="246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32" name="Oval 116"/>
            <p:cNvSpPr>
              <a:spLocks noChangeArrowheads="1"/>
            </p:cNvSpPr>
            <p:nvPr/>
          </p:nvSpPr>
          <p:spPr bwMode="auto">
            <a:xfrm>
              <a:off x="4152" y="197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33" name="Oval 117"/>
            <p:cNvSpPr>
              <a:spLocks noChangeArrowheads="1"/>
            </p:cNvSpPr>
            <p:nvPr/>
          </p:nvSpPr>
          <p:spPr bwMode="auto">
            <a:xfrm>
              <a:off x="3516" y="26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34" name="Oval 118"/>
            <p:cNvSpPr>
              <a:spLocks noChangeArrowheads="1"/>
            </p:cNvSpPr>
            <p:nvPr/>
          </p:nvSpPr>
          <p:spPr bwMode="auto">
            <a:xfrm>
              <a:off x="4110" y="188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35" name="Oval 119"/>
            <p:cNvSpPr>
              <a:spLocks noChangeArrowheads="1"/>
            </p:cNvSpPr>
            <p:nvPr/>
          </p:nvSpPr>
          <p:spPr bwMode="auto">
            <a:xfrm>
              <a:off x="4296" y="156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36" name="Oval 120"/>
            <p:cNvSpPr>
              <a:spLocks noChangeArrowheads="1"/>
            </p:cNvSpPr>
            <p:nvPr/>
          </p:nvSpPr>
          <p:spPr bwMode="auto">
            <a:xfrm>
              <a:off x="4776" y="156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37" name="Oval 121"/>
            <p:cNvSpPr>
              <a:spLocks noChangeArrowheads="1"/>
            </p:cNvSpPr>
            <p:nvPr/>
          </p:nvSpPr>
          <p:spPr bwMode="auto">
            <a:xfrm>
              <a:off x="4056" y="212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38" name="Oval 122"/>
            <p:cNvSpPr>
              <a:spLocks noChangeArrowheads="1"/>
            </p:cNvSpPr>
            <p:nvPr/>
          </p:nvSpPr>
          <p:spPr bwMode="auto">
            <a:xfrm>
              <a:off x="3726" y="249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39" name="Oval 123"/>
            <p:cNvSpPr>
              <a:spLocks noChangeArrowheads="1"/>
            </p:cNvSpPr>
            <p:nvPr/>
          </p:nvSpPr>
          <p:spPr bwMode="auto">
            <a:xfrm>
              <a:off x="3774" y="240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40" name="Oval 124"/>
            <p:cNvSpPr>
              <a:spLocks noChangeArrowheads="1"/>
            </p:cNvSpPr>
            <p:nvPr/>
          </p:nvSpPr>
          <p:spPr bwMode="auto">
            <a:xfrm>
              <a:off x="3702" y="234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41" name="Oval 125"/>
            <p:cNvSpPr>
              <a:spLocks noChangeArrowheads="1"/>
            </p:cNvSpPr>
            <p:nvPr/>
          </p:nvSpPr>
          <p:spPr bwMode="auto">
            <a:xfrm>
              <a:off x="3948" y="233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42" name="Oval 126"/>
            <p:cNvSpPr>
              <a:spLocks noChangeArrowheads="1"/>
            </p:cNvSpPr>
            <p:nvPr/>
          </p:nvSpPr>
          <p:spPr bwMode="auto">
            <a:xfrm>
              <a:off x="3930" y="230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43" name="Oval 127"/>
            <p:cNvSpPr>
              <a:spLocks noChangeArrowheads="1"/>
            </p:cNvSpPr>
            <p:nvPr/>
          </p:nvSpPr>
          <p:spPr bwMode="auto">
            <a:xfrm>
              <a:off x="3930" y="234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44" name="Oval 128"/>
            <p:cNvSpPr>
              <a:spLocks noChangeArrowheads="1"/>
            </p:cNvSpPr>
            <p:nvPr/>
          </p:nvSpPr>
          <p:spPr bwMode="auto">
            <a:xfrm>
              <a:off x="3822" y="250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45" name="Oval 129"/>
            <p:cNvSpPr>
              <a:spLocks noChangeArrowheads="1"/>
            </p:cNvSpPr>
            <p:nvPr/>
          </p:nvSpPr>
          <p:spPr bwMode="auto">
            <a:xfrm>
              <a:off x="4212" y="19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46" name="Oval 130"/>
            <p:cNvSpPr>
              <a:spLocks noChangeArrowheads="1"/>
            </p:cNvSpPr>
            <p:nvPr/>
          </p:nvSpPr>
          <p:spPr bwMode="auto">
            <a:xfrm>
              <a:off x="4338" y="182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47" name="Oval 131"/>
            <p:cNvSpPr>
              <a:spLocks noChangeArrowheads="1"/>
            </p:cNvSpPr>
            <p:nvPr/>
          </p:nvSpPr>
          <p:spPr bwMode="auto">
            <a:xfrm>
              <a:off x="4020" y="207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48" name="Oval 132"/>
            <p:cNvSpPr>
              <a:spLocks noChangeArrowheads="1"/>
            </p:cNvSpPr>
            <p:nvPr/>
          </p:nvSpPr>
          <p:spPr bwMode="auto">
            <a:xfrm>
              <a:off x="4092" y="220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49" name="Oval 133"/>
            <p:cNvSpPr>
              <a:spLocks noChangeArrowheads="1"/>
            </p:cNvSpPr>
            <p:nvPr/>
          </p:nvSpPr>
          <p:spPr bwMode="auto">
            <a:xfrm>
              <a:off x="4056" y="203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50" name="Oval 134"/>
            <p:cNvSpPr>
              <a:spLocks noChangeArrowheads="1"/>
            </p:cNvSpPr>
            <p:nvPr/>
          </p:nvSpPr>
          <p:spPr bwMode="auto">
            <a:xfrm>
              <a:off x="4200" y="174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51" name="Oval 135"/>
            <p:cNvSpPr>
              <a:spLocks noChangeArrowheads="1"/>
            </p:cNvSpPr>
            <p:nvPr/>
          </p:nvSpPr>
          <p:spPr bwMode="auto">
            <a:xfrm>
              <a:off x="4098" y="216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52" name="Oval 136"/>
            <p:cNvSpPr>
              <a:spLocks noChangeArrowheads="1"/>
            </p:cNvSpPr>
            <p:nvPr/>
          </p:nvSpPr>
          <p:spPr bwMode="auto">
            <a:xfrm>
              <a:off x="4338" y="196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53" name="Oval 137"/>
            <p:cNvSpPr>
              <a:spLocks noChangeArrowheads="1"/>
            </p:cNvSpPr>
            <p:nvPr/>
          </p:nvSpPr>
          <p:spPr bwMode="auto">
            <a:xfrm>
              <a:off x="3606" y="245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54" name="Oval 138"/>
            <p:cNvSpPr>
              <a:spLocks noChangeArrowheads="1"/>
            </p:cNvSpPr>
            <p:nvPr/>
          </p:nvSpPr>
          <p:spPr bwMode="auto">
            <a:xfrm>
              <a:off x="3762" y="257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55" name="Oval 139"/>
            <p:cNvSpPr>
              <a:spLocks noChangeArrowheads="1"/>
            </p:cNvSpPr>
            <p:nvPr/>
          </p:nvSpPr>
          <p:spPr bwMode="auto">
            <a:xfrm>
              <a:off x="3714" y="234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56" name="Oval 140"/>
            <p:cNvSpPr>
              <a:spLocks noChangeArrowheads="1"/>
            </p:cNvSpPr>
            <p:nvPr/>
          </p:nvSpPr>
          <p:spPr bwMode="auto">
            <a:xfrm>
              <a:off x="4176" y="201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57" name="Oval 141"/>
            <p:cNvSpPr>
              <a:spLocks noChangeArrowheads="1"/>
            </p:cNvSpPr>
            <p:nvPr/>
          </p:nvSpPr>
          <p:spPr bwMode="auto">
            <a:xfrm>
              <a:off x="3906" y="228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58" name="Oval 142"/>
            <p:cNvSpPr>
              <a:spLocks noChangeArrowheads="1"/>
            </p:cNvSpPr>
            <p:nvPr/>
          </p:nvSpPr>
          <p:spPr bwMode="auto">
            <a:xfrm>
              <a:off x="3900" y="232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59" name="Oval 143"/>
            <p:cNvSpPr>
              <a:spLocks noChangeArrowheads="1"/>
            </p:cNvSpPr>
            <p:nvPr/>
          </p:nvSpPr>
          <p:spPr bwMode="auto">
            <a:xfrm>
              <a:off x="4158" y="204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60" name="Oval 144"/>
            <p:cNvSpPr>
              <a:spLocks noChangeArrowheads="1"/>
            </p:cNvSpPr>
            <p:nvPr/>
          </p:nvSpPr>
          <p:spPr bwMode="auto">
            <a:xfrm>
              <a:off x="3810" y="236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61" name="Oval 145"/>
            <p:cNvSpPr>
              <a:spLocks noChangeArrowheads="1"/>
            </p:cNvSpPr>
            <p:nvPr/>
          </p:nvSpPr>
          <p:spPr bwMode="auto">
            <a:xfrm>
              <a:off x="3768" y="236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62" name="Oval 146"/>
            <p:cNvSpPr>
              <a:spLocks noChangeArrowheads="1"/>
            </p:cNvSpPr>
            <p:nvPr/>
          </p:nvSpPr>
          <p:spPr bwMode="auto">
            <a:xfrm>
              <a:off x="4170" y="202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63" name="Oval 147"/>
            <p:cNvSpPr>
              <a:spLocks noChangeArrowheads="1"/>
            </p:cNvSpPr>
            <p:nvPr/>
          </p:nvSpPr>
          <p:spPr bwMode="auto">
            <a:xfrm>
              <a:off x="4074" y="193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64" name="Oval 148"/>
            <p:cNvSpPr>
              <a:spLocks noChangeArrowheads="1"/>
            </p:cNvSpPr>
            <p:nvPr/>
          </p:nvSpPr>
          <p:spPr bwMode="auto">
            <a:xfrm>
              <a:off x="4368" y="17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65" name="Oval 149"/>
            <p:cNvSpPr>
              <a:spLocks noChangeArrowheads="1"/>
            </p:cNvSpPr>
            <p:nvPr/>
          </p:nvSpPr>
          <p:spPr bwMode="auto">
            <a:xfrm>
              <a:off x="4242" y="201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66" name="Oval 150"/>
            <p:cNvSpPr>
              <a:spLocks noChangeArrowheads="1"/>
            </p:cNvSpPr>
            <p:nvPr/>
          </p:nvSpPr>
          <p:spPr bwMode="auto">
            <a:xfrm>
              <a:off x="4314" y="189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67" name="Oval 151"/>
            <p:cNvSpPr>
              <a:spLocks noChangeArrowheads="1"/>
            </p:cNvSpPr>
            <p:nvPr/>
          </p:nvSpPr>
          <p:spPr bwMode="auto">
            <a:xfrm>
              <a:off x="4002" y="227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68" name="Oval 152"/>
            <p:cNvSpPr>
              <a:spLocks noChangeArrowheads="1"/>
            </p:cNvSpPr>
            <p:nvPr/>
          </p:nvSpPr>
          <p:spPr bwMode="auto">
            <a:xfrm>
              <a:off x="3864" y="224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69" name="Oval 153"/>
            <p:cNvSpPr>
              <a:spLocks noChangeArrowheads="1"/>
            </p:cNvSpPr>
            <p:nvPr/>
          </p:nvSpPr>
          <p:spPr bwMode="auto">
            <a:xfrm>
              <a:off x="4008" y="23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70" name="Oval 154"/>
            <p:cNvSpPr>
              <a:spLocks noChangeArrowheads="1"/>
            </p:cNvSpPr>
            <p:nvPr/>
          </p:nvSpPr>
          <p:spPr bwMode="auto">
            <a:xfrm>
              <a:off x="4080" y="228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71" name="Oval 155"/>
            <p:cNvSpPr>
              <a:spLocks noChangeArrowheads="1"/>
            </p:cNvSpPr>
            <p:nvPr/>
          </p:nvSpPr>
          <p:spPr bwMode="auto">
            <a:xfrm>
              <a:off x="3696" y="257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72" name="Oval 156"/>
            <p:cNvSpPr>
              <a:spLocks noChangeArrowheads="1"/>
            </p:cNvSpPr>
            <p:nvPr/>
          </p:nvSpPr>
          <p:spPr bwMode="auto">
            <a:xfrm>
              <a:off x="4224" y="208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73" name="Oval 157"/>
            <p:cNvSpPr>
              <a:spLocks noChangeArrowheads="1"/>
            </p:cNvSpPr>
            <p:nvPr/>
          </p:nvSpPr>
          <p:spPr bwMode="auto">
            <a:xfrm>
              <a:off x="3678" y="245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74" name="Oval 158"/>
            <p:cNvSpPr>
              <a:spLocks noChangeArrowheads="1"/>
            </p:cNvSpPr>
            <p:nvPr/>
          </p:nvSpPr>
          <p:spPr bwMode="auto">
            <a:xfrm>
              <a:off x="4290" y="213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75" name="Oval 159"/>
            <p:cNvSpPr>
              <a:spLocks noChangeArrowheads="1"/>
            </p:cNvSpPr>
            <p:nvPr/>
          </p:nvSpPr>
          <p:spPr bwMode="auto">
            <a:xfrm>
              <a:off x="3738" y="233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76" name="Oval 160"/>
            <p:cNvSpPr>
              <a:spLocks noChangeArrowheads="1"/>
            </p:cNvSpPr>
            <p:nvPr/>
          </p:nvSpPr>
          <p:spPr bwMode="auto">
            <a:xfrm>
              <a:off x="3918" y="225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77" name="Oval 161"/>
            <p:cNvSpPr>
              <a:spLocks noChangeArrowheads="1"/>
            </p:cNvSpPr>
            <p:nvPr/>
          </p:nvSpPr>
          <p:spPr bwMode="auto">
            <a:xfrm>
              <a:off x="4104" y="207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78" name="Oval 162"/>
            <p:cNvSpPr>
              <a:spLocks noChangeArrowheads="1"/>
            </p:cNvSpPr>
            <p:nvPr/>
          </p:nvSpPr>
          <p:spPr bwMode="auto">
            <a:xfrm>
              <a:off x="3678" y="27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79" name="Oval 163"/>
            <p:cNvSpPr>
              <a:spLocks noChangeArrowheads="1"/>
            </p:cNvSpPr>
            <p:nvPr/>
          </p:nvSpPr>
          <p:spPr bwMode="auto">
            <a:xfrm>
              <a:off x="3870" y="232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80" name="Oval 164"/>
            <p:cNvSpPr>
              <a:spLocks noChangeArrowheads="1"/>
            </p:cNvSpPr>
            <p:nvPr/>
          </p:nvSpPr>
          <p:spPr bwMode="auto">
            <a:xfrm>
              <a:off x="4014" y="224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81" name="Oval 165"/>
            <p:cNvSpPr>
              <a:spLocks noChangeArrowheads="1"/>
            </p:cNvSpPr>
            <p:nvPr/>
          </p:nvSpPr>
          <p:spPr bwMode="auto">
            <a:xfrm>
              <a:off x="4020" y="21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82" name="Oval 166"/>
            <p:cNvSpPr>
              <a:spLocks noChangeArrowheads="1"/>
            </p:cNvSpPr>
            <p:nvPr/>
          </p:nvSpPr>
          <p:spPr bwMode="auto">
            <a:xfrm>
              <a:off x="4464" y="167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83" name="Oval 167"/>
            <p:cNvSpPr>
              <a:spLocks noChangeArrowheads="1"/>
            </p:cNvSpPr>
            <p:nvPr/>
          </p:nvSpPr>
          <p:spPr bwMode="auto">
            <a:xfrm>
              <a:off x="4212" y="188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84" name="Oval 168"/>
            <p:cNvSpPr>
              <a:spLocks noChangeArrowheads="1"/>
            </p:cNvSpPr>
            <p:nvPr/>
          </p:nvSpPr>
          <p:spPr bwMode="auto">
            <a:xfrm>
              <a:off x="3978" y="245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85" name="Oval 169"/>
            <p:cNvSpPr>
              <a:spLocks noChangeArrowheads="1"/>
            </p:cNvSpPr>
            <p:nvPr/>
          </p:nvSpPr>
          <p:spPr bwMode="auto">
            <a:xfrm>
              <a:off x="4008" y="216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86" name="Oval 170"/>
            <p:cNvSpPr>
              <a:spLocks noChangeArrowheads="1"/>
            </p:cNvSpPr>
            <p:nvPr/>
          </p:nvSpPr>
          <p:spPr bwMode="auto">
            <a:xfrm>
              <a:off x="4194" y="209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87" name="Oval 171"/>
            <p:cNvSpPr>
              <a:spLocks noChangeArrowheads="1"/>
            </p:cNvSpPr>
            <p:nvPr/>
          </p:nvSpPr>
          <p:spPr bwMode="auto">
            <a:xfrm>
              <a:off x="4272" y="186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88" name="Oval 172"/>
            <p:cNvSpPr>
              <a:spLocks noChangeArrowheads="1"/>
            </p:cNvSpPr>
            <p:nvPr/>
          </p:nvSpPr>
          <p:spPr bwMode="auto">
            <a:xfrm>
              <a:off x="4272" y="192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89" name="Oval 173"/>
            <p:cNvSpPr>
              <a:spLocks noChangeArrowheads="1"/>
            </p:cNvSpPr>
            <p:nvPr/>
          </p:nvSpPr>
          <p:spPr bwMode="auto">
            <a:xfrm>
              <a:off x="3900" y="238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90" name="Oval 174"/>
            <p:cNvSpPr>
              <a:spLocks noChangeArrowheads="1"/>
            </p:cNvSpPr>
            <p:nvPr/>
          </p:nvSpPr>
          <p:spPr bwMode="auto">
            <a:xfrm>
              <a:off x="4188" y="20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91" name="Oval 175"/>
            <p:cNvSpPr>
              <a:spLocks noChangeArrowheads="1"/>
            </p:cNvSpPr>
            <p:nvPr/>
          </p:nvSpPr>
          <p:spPr bwMode="auto">
            <a:xfrm>
              <a:off x="3708" y="239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92" name="Oval 176"/>
            <p:cNvSpPr>
              <a:spLocks noChangeArrowheads="1"/>
            </p:cNvSpPr>
            <p:nvPr/>
          </p:nvSpPr>
          <p:spPr bwMode="auto">
            <a:xfrm>
              <a:off x="3918" y="227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93" name="Oval 177"/>
            <p:cNvSpPr>
              <a:spLocks noChangeArrowheads="1"/>
            </p:cNvSpPr>
            <p:nvPr/>
          </p:nvSpPr>
          <p:spPr bwMode="auto">
            <a:xfrm>
              <a:off x="4092" y="197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94" name="Oval 178"/>
            <p:cNvSpPr>
              <a:spLocks noChangeArrowheads="1"/>
            </p:cNvSpPr>
            <p:nvPr/>
          </p:nvSpPr>
          <p:spPr bwMode="auto">
            <a:xfrm>
              <a:off x="3942" y="23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95" name="Oval 179"/>
            <p:cNvSpPr>
              <a:spLocks noChangeArrowheads="1"/>
            </p:cNvSpPr>
            <p:nvPr/>
          </p:nvSpPr>
          <p:spPr bwMode="auto">
            <a:xfrm>
              <a:off x="4266" y="202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96" name="Oval 180"/>
            <p:cNvSpPr>
              <a:spLocks noChangeArrowheads="1"/>
            </p:cNvSpPr>
            <p:nvPr/>
          </p:nvSpPr>
          <p:spPr bwMode="auto">
            <a:xfrm>
              <a:off x="3918" y="234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97" name="Oval 181"/>
            <p:cNvSpPr>
              <a:spLocks noChangeArrowheads="1"/>
            </p:cNvSpPr>
            <p:nvPr/>
          </p:nvSpPr>
          <p:spPr bwMode="auto">
            <a:xfrm>
              <a:off x="3882" y="215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98" name="Oval 182"/>
            <p:cNvSpPr>
              <a:spLocks noChangeArrowheads="1"/>
            </p:cNvSpPr>
            <p:nvPr/>
          </p:nvSpPr>
          <p:spPr bwMode="auto">
            <a:xfrm>
              <a:off x="4194" y="197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99" name="Oval 183"/>
            <p:cNvSpPr>
              <a:spLocks noChangeArrowheads="1"/>
            </p:cNvSpPr>
            <p:nvPr/>
          </p:nvSpPr>
          <p:spPr bwMode="auto">
            <a:xfrm>
              <a:off x="4254" y="186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00" name="Oval 184"/>
            <p:cNvSpPr>
              <a:spLocks noChangeArrowheads="1"/>
            </p:cNvSpPr>
            <p:nvPr/>
          </p:nvSpPr>
          <p:spPr bwMode="auto">
            <a:xfrm>
              <a:off x="3708" y="247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01" name="Oval 185"/>
            <p:cNvSpPr>
              <a:spLocks noChangeArrowheads="1"/>
            </p:cNvSpPr>
            <p:nvPr/>
          </p:nvSpPr>
          <p:spPr bwMode="auto">
            <a:xfrm>
              <a:off x="3888" y="224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02" name="Oval 186"/>
            <p:cNvSpPr>
              <a:spLocks noChangeArrowheads="1"/>
            </p:cNvSpPr>
            <p:nvPr/>
          </p:nvSpPr>
          <p:spPr bwMode="auto">
            <a:xfrm>
              <a:off x="4044" y="227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03" name="Oval 187"/>
            <p:cNvSpPr>
              <a:spLocks noChangeArrowheads="1"/>
            </p:cNvSpPr>
            <p:nvPr/>
          </p:nvSpPr>
          <p:spPr bwMode="auto">
            <a:xfrm>
              <a:off x="4212" y="195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04" name="Oval 188"/>
            <p:cNvSpPr>
              <a:spLocks noChangeArrowheads="1"/>
            </p:cNvSpPr>
            <p:nvPr/>
          </p:nvSpPr>
          <p:spPr bwMode="auto">
            <a:xfrm>
              <a:off x="3762" y="215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05" name="Oval 189"/>
            <p:cNvSpPr>
              <a:spLocks noChangeArrowheads="1"/>
            </p:cNvSpPr>
            <p:nvPr/>
          </p:nvSpPr>
          <p:spPr bwMode="auto">
            <a:xfrm>
              <a:off x="3882" y="240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06" name="Oval 190"/>
            <p:cNvSpPr>
              <a:spLocks noChangeArrowheads="1"/>
            </p:cNvSpPr>
            <p:nvPr/>
          </p:nvSpPr>
          <p:spPr bwMode="auto">
            <a:xfrm>
              <a:off x="4428" y="17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07" name="Oval 191"/>
            <p:cNvSpPr>
              <a:spLocks noChangeArrowheads="1"/>
            </p:cNvSpPr>
            <p:nvPr/>
          </p:nvSpPr>
          <p:spPr bwMode="auto">
            <a:xfrm>
              <a:off x="4098" y="186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08" name="Oval 192"/>
            <p:cNvSpPr>
              <a:spLocks noChangeArrowheads="1"/>
            </p:cNvSpPr>
            <p:nvPr/>
          </p:nvSpPr>
          <p:spPr bwMode="auto">
            <a:xfrm>
              <a:off x="4368" y="190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09" name="Oval 193"/>
            <p:cNvSpPr>
              <a:spLocks noChangeArrowheads="1"/>
            </p:cNvSpPr>
            <p:nvPr/>
          </p:nvSpPr>
          <p:spPr bwMode="auto">
            <a:xfrm>
              <a:off x="3666" y="245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10" name="Oval 194"/>
            <p:cNvSpPr>
              <a:spLocks noChangeArrowheads="1"/>
            </p:cNvSpPr>
            <p:nvPr/>
          </p:nvSpPr>
          <p:spPr bwMode="auto">
            <a:xfrm>
              <a:off x="4278" y="199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11" name="Oval 195"/>
            <p:cNvSpPr>
              <a:spLocks noChangeArrowheads="1"/>
            </p:cNvSpPr>
            <p:nvPr/>
          </p:nvSpPr>
          <p:spPr bwMode="auto">
            <a:xfrm>
              <a:off x="3882" y="226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12" name="Oval 196"/>
            <p:cNvSpPr>
              <a:spLocks noChangeArrowheads="1"/>
            </p:cNvSpPr>
            <p:nvPr/>
          </p:nvSpPr>
          <p:spPr bwMode="auto">
            <a:xfrm>
              <a:off x="4038" y="206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13" name="Oval 197"/>
            <p:cNvSpPr>
              <a:spLocks noChangeArrowheads="1"/>
            </p:cNvSpPr>
            <p:nvPr/>
          </p:nvSpPr>
          <p:spPr bwMode="auto">
            <a:xfrm>
              <a:off x="3738" y="242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14" name="Oval 198"/>
            <p:cNvSpPr>
              <a:spLocks noChangeArrowheads="1"/>
            </p:cNvSpPr>
            <p:nvPr/>
          </p:nvSpPr>
          <p:spPr bwMode="auto">
            <a:xfrm>
              <a:off x="4128" y="206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15" name="Oval 199"/>
            <p:cNvSpPr>
              <a:spLocks noChangeArrowheads="1"/>
            </p:cNvSpPr>
            <p:nvPr/>
          </p:nvSpPr>
          <p:spPr bwMode="auto">
            <a:xfrm>
              <a:off x="3486" y="275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16" name="Oval 200"/>
            <p:cNvSpPr>
              <a:spLocks noChangeArrowheads="1"/>
            </p:cNvSpPr>
            <p:nvPr/>
          </p:nvSpPr>
          <p:spPr bwMode="auto">
            <a:xfrm>
              <a:off x="3960" y="229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17" name="Oval 201"/>
            <p:cNvSpPr>
              <a:spLocks noChangeArrowheads="1"/>
            </p:cNvSpPr>
            <p:nvPr/>
          </p:nvSpPr>
          <p:spPr bwMode="auto">
            <a:xfrm>
              <a:off x="4344" y="179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18" name="Oval 202"/>
            <p:cNvSpPr>
              <a:spLocks noChangeArrowheads="1"/>
            </p:cNvSpPr>
            <p:nvPr/>
          </p:nvSpPr>
          <p:spPr bwMode="auto">
            <a:xfrm>
              <a:off x="3900" y="237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19" name="Oval 203"/>
            <p:cNvSpPr>
              <a:spLocks noChangeArrowheads="1"/>
            </p:cNvSpPr>
            <p:nvPr/>
          </p:nvSpPr>
          <p:spPr bwMode="auto">
            <a:xfrm>
              <a:off x="4182" y="194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20" name="Oval 204"/>
            <p:cNvSpPr>
              <a:spLocks noChangeArrowheads="1"/>
            </p:cNvSpPr>
            <p:nvPr/>
          </p:nvSpPr>
          <p:spPr bwMode="auto">
            <a:xfrm>
              <a:off x="4068" y="241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21" name="Oval 205"/>
            <p:cNvSpPr>
              <a:spLocks noChangeArrowheads="1"/>
            </p:cNvSpPr>
            <p:nvPr/>
          </p:nvSpPr>
          <p:spPr bwMode="auto">
            <a:xfrm>
              <a:off x="4164" y="193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22" name="Oval 206"/>
            <p:cNvSpPr>
              <a:spLocks noChangeArrowheads="1"/>
            </p:cNvSpPr>
            <p:nvPr/>
          </p:nvSpPr>
          <p:spPr bwMode="auto">
            <a:xfrm>
              <a:off x="3792" y="270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23" name="Oval 207"/>
            <p:cNvSpPr>
              <a:spLocks noChangeArrowheads="1"/>
            </p:cNvSpPr>
            <p:nvPr/>
          </p:nvSpPr>
          <p:spPr bwMode="auto">
            <a:xfrm>
              <a:off x="3834" y="215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24" name="Oval 208"/>
            <p:cNvSpPr>
              <a:spLocks noChangeArrowheads="1"/>
            </p:cNvSpPr>
            <p:nvPr/>
          </p:nvSpPr>
          <p:spPr bwMode="auto">
            <a:xfrm>
              <a:off x="4092" y="22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5226" name="Group 410"/>
          <p:cNvGrpSpPr>
            <a:grpSpLocks/>
          </p:cNvGrpSpPr>
          <p:nvPr/>
        </p:nvGrpSpPr>
        <p:grpSpPr bwMode="auto">
          <a:xfrm>
            <a:off x="5457825" y="1927225"/>
            <a:ext cx="2219325" cy="2657475"/>
            <a:chOff x="3438" y="1214"/>
            <a:chExt cx="1398" cy="1674"/>
          </a:xfrm>
        </p:grpSpPr>
        <p:sp>
          <p:nvSpPr>
            <p:cNvPr id="35026" name="Oval 210"/>
            <p:cNvSpPr>
              <a:spLocks noChangeArrowheads="1"/>
            </p:cNvSpPr>
            <p:nvPr/>
          </p:nvSpPr>
          <p:spPr bwMode="auto">
            <a:xfrm>
              <a:off x="4086" y="192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27" name="Oval 211"/>
            <p:cNvSpPr>
              <a:spLocks noChangeArrowheads="1"/>
            </p:cNvSpPr>
            <p:nvPr/>
          </p:nvSpPr>
          <p:spPr bwMode="auto">
            <a:xfrm>
              <a:off x="4170" y="212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28" name="Oval 212"/>
            <p:cNvSpPr>
              <a:spLocks noChangeArrowheads="1"/>
            </p:cNvSpPr>
            <p:nvPr/>
          </p:nvSpPr>
          <p:spPr bwMode="auto">
            <a:xfrm>
              <a:off x="4068" y="202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29" name="Oval 213"/>
            <p:cNvSpPr>
              <a:spLocks noChangeArrowheads="1"/>
            </p:cNvSpPr>
            <p:nvPr/>
          </p:nvSpPr>
          <p:spPr bwMode="auto">
            <a:xfrm>
              <a:off x="4494" y="166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30" name="Oval 214"/>
            <p:cNvSpPr>
              <a:spLocks noChangeArrowheads="1"/>
            </p:cNvSpPr>
            <p:nvPr/>
          </p:nvSpPr>
          <p:spPr bwMode="auto">
            <a:xfrm>
              <a:off x="3966" y="215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31" name="Oval 215"/>
            <p:cNvSpPr>
              <a:spLocks noChangeArrowheads="1"/>
            </p:cNvSpPr>
            <p:nvPr/>
          </p:nvSpPr>
          <p:spPr bwMode="auto">
            <a:xfrm>
              <a:off x="4308" y="191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32" name="Oval 216"/>
            <p:cNvSpPr>
              <a:spLocks noChangeArrowheads="1"/>
            </p:cNvSpPr>
            <p:nvPr/>
          </p:nvSpPr>
          <p:spPr bwMode="auto">
            <a:xfrm>
              <a:off x="4212" y="203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33" name="Oval 217"/>
            <p:cNvSpPr>
              <a:spLocks noChangeArrowheads="1"/>
            </p:cNvSpPr>
            <p:nvPr/>
          </p:nvSpPr>
          <p:spPr bwMode="auto">
            <a:xfrm>
              <a:off x="4140" y="19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34" name="Oval 218"/>
            <p:cNvSpPr>
              <a:spLocks noChangeArrowheads="1"/>
            </p:cNvSpPr>
            <p:nvPr/>
          </p:nvSpPr>
          <p:spPr bwMode="auto">
            <a:xfrm>
              <a:off x="4122" y="198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35" name="Oval 219"/>
            <p:cNvSpPr>
              <a:spLocks noChangeArrowheads="1"/>
            </p:cNvSpPr>
            <p:nvPr/>
          </p:nvSpPr>
          <p:spPr bwMode="auto">
            <a:xfrm>
              <a:off x="4134" y="207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36" name="Oval 220"/>
            <p:cNvSpPr>
              <a:spLocks noChangeArrowheads="1"/>
            </p:cNvSpPr>
            <p:nvPr/>
          </p:nvSpPr>
          <p:spPr bwMode="auto">
            <a:xfrm>
              <a:off x="4128" y="230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37" name="Oval 221"/>
            <p:cNvSpPr>
              <a:spLocks noChangeArrowheads="1"/>
            </p:cNvSpPr>
            <p:nvPr/>
          </p:nvSpPr>
          <p:spPr bwMode="auto">
            <a:xfrm>
              <a:off x="4092" y="216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38" name="Oval 222"/>
            <p:cNvSpPr>
              <a:spLocks noChangeArrowheads="1"/>
            </p:cNvSpPr>
            <p:nvPr/>
          </p:nvSpPr>
          <p:spPr bwMode="auto">
            <a:xfrm>
              <a:off x="4008" y="222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39" name="Oval 223"/>
            <p:cNvSpPr>
              <a:spLocks noChangeArrowheads="1"/>
            </p:cNvSpPr>
            <p:nvPr/>
          </p:nvSpPr>
          <p:spPr bwMode="auto">
            <a:xfrm>
              <a:off x="4086" y="209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40" name="Oval 224"/>
            <p:cNvSpPr>
              <a:spLocks noChangeArrowheads="1"/>
            </p:cNvSpPr>
            <p:nvPr/>
          </p:nvSpPr>
          <p:spPr bwMode="auto">
            <a:xfrm>
              <a:off x="4296" y="180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41" name="Oval 225"/>
            <p:cNvSpPr>
              <a:spLocks noChangeArrowheads="1"/>
            </p:cNvSpPr>
            <p:nvPr/>
          </p:nvSpPr>
          <p:spPr bwMode="auto">
            <a:xfrm>
              <a:off x="3666" y="243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42" name="Oval 226"/>
            <p:cNvSpPr>
              <a:spLocks noChangeArrowheads="1"/>
            </p:cNvSpPr>
            <p:nvPr/>
          </p:nvSpPr>
          <p:spPr bwMode="auto">
            <a:xfrm>
              <a:off x="3882" y="235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43" name="Oval 227"/>
            <p:cNvSpPr>
              <a:spLocks noChangeArrowheads="1"/>
            </p:cNvSpPr>
            <p:nvPr/>
          </p:nvSpPr>
          <p:spPr bwMode="auto">
            <a:xfrm>
              <a:off x="4146" y="207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44" name="Oval 228"/>
            <p:cNvSpPr>
              <a:spLocks noChangeArrowheads="1"/>
            </p:cNvSpPr>
            <p:nvPr/>
          </p:nvSpPr>
          <p:spPr bwMode="auto">
            <a:xfrm>
              <a:off x="3576" y="282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45" name="Oval 229"/>
            <p:cNvSpPr>
              <a:spLocks noChangeArrowheads="1"/>
            </p:cNvSpPr>
            <p:nvPr/>
          </p:nvSpPr>
          <p:spPr bwMode="auto">
            <a:xfrm>
              <a:off x="4182" y="195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46" name="Oval 230"/>
            <p:cNvSpPr>
              <a:spLocks noChangeArrowheads="1"/>
            </p:cNvSpPr>
            <p:nvPr/>
          </p:nvSpPr>
          <p:spPr bwMode="auto">
            <a:xfrm>
              <a:off x="3954" y="206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47" name="Oval 231"/>
            <p:cNvSpPr>
              <a:spLocks noChangeArrowheads="1"/>
            </p:cNvSpPr>
            <p:nvPr/>
          </p:nvSpPr>
          <p:spPr bwMode="auto">
            <a:xfrm>
              <a:off x="4206" y="193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48" name="Oval 232"/>
            <p:cNvSpPr>
              <a:spLocks noChangeArrowheads="1"/>
            </p:cNvSpPr>
            <p:nvPr/>
          </p:nvSpPr>
          <p:spPr bwMode="auto">
            <a:xfrm>
              <a:off x="3810" y="223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49" name="Oval 233"/>
            <p:cNvSpPr>
              <a:spLocks noChangeArrowheads="1"/>
            </p:cNvSpPr>
            <p:nvPr/>
          </p:nvSpPr>
          <p:spPr bwMode="auto">
            <a:xfrm>
              <a:off x="4062" y="18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50" name="Oval 234"/>
            <p:cNvSpPr>
              <a:spLocks noChangeArrowheads="1"/>
            </p:cNvSpPr>
            <p:nvPr/>
          </p:nvSpPr>
          <p:spPr bwMode="auto">
            <a:xfrm>
              <a:off x="4020" y="225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51" name="Oval 235"/>
            <p:cNvSpPr>
              <a:spLocks noChangeArrowheads="1"/>
            </p:cNvSpPr>
            <p:nvPr/>
          </p:nvSpPr>
          <p:spPr bwMode="auto">
            <a:xfrm>
              <a:off x="4038" y="203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52" name="Oval 236"/>
            <p:cNvSpPr>
              <a:spLocks noChangeArrowheads="1"/>
            </p:cNvSpPr>
            <p:nvPr/>
          </p:nvSpPr>
          <p:spPr bwMode="auto">
            <a:xfrm>
              <a:off x="4278" y="183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53" name="Oval 237"/>
            <p:cNvSpPr>
              <a:spLocks noChangeArrowheads="1"/>
            </p:cNvSpPr>
            <p:nvPr/>
          </p:nvSpPr>
          <p:spPr bwMode="auto">
            <a:xfrm>
              <a:off x="4182" y="209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54" name="Oval 238"/>
            <p:cNvSpPr>
              <a:spLocks noChangeArrowheads="1"/>
            </p:cNvSpPr>
            <p:nvPr/>
          </p:nvSpPr>
          <p:spPr bwMode="auto">
            <a:xfrm>
              <a:off x="4104" y="200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55" name="Oval 239"/>
            <p:cNvSpPr>
              <a:spLocks noChangeArrowheads="1"/>
            </p:cNvSpPr>
            <p:nvPr/>
          </p:nvSpPr>
          <p:spPr bwMode="auto">
            <a:xfrm>
              <a:off x="4056" y="212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56" name="Oval 240"/>
            <p:cNvSpPr>
              <a:spLocks noChangeArrowheads="1"/>
            </p:cNvSpPr>
            <p:nvPr/>
          </p:nvSpPr>
          <p:spPr bwMode="auto">
            <a:xfrm>
              <a:off x="3990" y="216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57" name="Oval 241"/>
            <p:cNvSpPr>
              <a:spLocks noChangeArrowheads="1"/>
            </p:cNvSpPr>
            <p:nvPr/>
          </p:nvSpPr>
          <p:spPr bwMode="auto">
            <a:xfrm>
              <a:off x="3990" y="240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58" name="Oval 242"/>
            <p:cNvSpPr>
              <a:spLocks noChangeArrowheads="1"/>
            </p:cNvSpPr>
            <p:nvPr/>
          </p:nvSpPr>
          <p:spPr bwMode="auto">
            <a:xfrm>
              <a:off x="4176" y="180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59" name="Oval 243"/>
            <p:cNvSpPr>
              <a:spLocks noChangeArrowheads="1"/>
            </p:cNvSpPr>
            <p:nvPr/>
          </p:nvSpPr>
          <p:spPr bwMode="auto">
            <a:xfrm>
              <a:off x="3894" y="239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60" name="Oval 244"/>
            <p:cNvSpPr>
              <a:spLocks noChangeArrowheads="1"/>
            </p:cNvSpPr>
            <p:nvPr/>
          </p:nvSpPr>
          <p:spPr bwMode="auto">
            <a:xfrm>
              <a:off x="4200" y="20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61" name="Oval 245"/>
            <p:cNvSpPr>
              <a:spLocks noChangeArrowheads="1"/>
            </p:cNvSpPr>
            <p:nvPr/>
          </p:nvSpPr>
          <p:spPr bwMode="auto">
            <a:xfrm>
              <a:off x="3438" y="260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62" name="Oval 246"/>
            <p:cNvSpPr>
              <a:spLocks noChangeArrowheads="1"/>
            </p:cNvSpPr>
            <p:nvPr/>
          </p:nvSpPr>
          <p:spPr bwMode="auto">
            <a:xfrm>
              <a:off x="3702" y="239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63" name="Oval 247"/>
            <p:cNvSpPr>
              <a:spLocks noChangeArrowheads="1"/>
            </p:cNvSpPr>
            <p:nvPr/>
          </p:nvSpPr>
          <p:spPr bwMode="auto">
            <a:xfrm>
              <a:off x="4020" y="189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64" name="Oval 248"/>
            <p:cNvSpPr>
              <a:spLocks noChangeArrowheads="1"/>
            </p:cNvSpPr>
            <p:nvPr/>
          </p:nvSpPr>
          <p:spPr bwMode="auto">
            <a:xfrm>
              <a:off x="3666" y="239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65" name="Oval 249"/>
            <p:cNvSpPr>
              <a:spLocks noChangeArrowheads="1"/>
            </p:cNvSpPr>
            <p:nvPr/>
          </p:nvSpPr>
          <p:spPr bwMode="auto">
            <a:xfrm>
              <a:off x="3756" y="240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66" name="Oval 250"/>
            <p:cNvSpPr>
              <a:spLocks noChangeArrowheads="1"/>
            </p:cNvSpPr>
            <p:nvPr/>
          </p:nvSpPr>
          <p:spPr bwMode="auto">
            <a:xfrm>
              <a:off x="4098" y="207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67" name="Oval 251"/>
            <p:cNvSpPr>
              <a:spLocks noChangeArrowheads="1"/>
            </p:cNvSpPr>
            <p:nvPr/>
          </p:nvSpPr>
          <p:spPr bwMode="auto">
            <a:xfrm>
              <a:off x="4542" y="143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68" name="Oval 252"/>
            <p:cNvSpPr>
              <a:spLocks noChangeArrowheads="1"/>
            </p:cNvSpPr>
            <p:nvPr/>
          </p:nvSpPr>
          <p:spPr bwMode="auto">
            <a:xfrm>
              <a:off x="4092" y="192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69" name="Oval 253"/>
            <p:cNvSpPr>
              <a:spLocks noChangeArrowheads="1"/>
            </p:cNvSpPr>
            <p:nvPr/>
          </p:nvSpPr>
          <p:spPr bwMode="auto">
            <a:xfrm>
              <a:off x="4152" y="224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70" name="Oval 254"/>
            <p:cNvSpPr>
              <a:spLocks noChangeArrowheads="1"/>
            </p:cNvSpPr>
            <p:nvPr/>
          </p:nvSpPr>
          <p:spPr bwMode="auto">
            <a:xfrm>
              <a:off x="3870" y="213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71" name="Oval 255"/>
            <p:cNvSpPr>
              <a:spLocks noChangeArrowheads="1"/>
            </p:cNvSpPr>
            <p:nvPr/>
          </p:nvSpPr>
          <p:spPr bwMode="auto">
            <a:xfrm>
              <a:off x="3996" y="219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72" name="Oval 256"/>
            <p:cNvSpPr>
              <a:spLocks noChangeArrowheads="1"/>
            </p:cNvSpPr>
            <p:nvPr/>
          </p:nvSpPr>
          <p:spPr bwMode="auto">
            <a:xfrm>
              <a:off x="4224" y="202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73" name="Oval 257"/>
            <p:cNvSpPr>
              <a:spLocks noChangeArrowheads="1"/>
            </p:cNvSpPr>
            <p:nvPr/>
          </p:nvSpPr>
          <p:spPr bwMode="auto">
            <a:xfrm>
              <a:off x="4494" y="176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74" name="Oval 258"/>
            <p:cNvSpPr>
              <a:spLocks noChangeArrowheads="1"/>
            </p:cNvSpPr>
            <p:nvPr/>
          </p:nvSpPr>
          <p:spPr bwMode="auto">
            <a:xfrm>
              <a:off x="4170" y="210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75" name="Oval 259"/>
            <p:cNvSpPr>
              <a:spLocks noChangeArrowheads="1"/>
            </p:cNvSpPr>
            <p:nvPr/>
          </p:nvSpPr>
          <p:spPr bwMode="auto">
            <a:xfrm>
              <a:off x="3936" y="212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76" name="Oval 260"/>
            <p:cNvSpPr>
              <a:spLocks noChangeArrowheads="1"/>
            </p:cNvSpPr>
            <p:nvPr/>
          </p:nvSpPr>
          <p:spPr bwMode="auto">
            <a:xfrm>
              <a:off x="4170" y="210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77" name="Oval 261"/>
            <p:cNvSpPr>
              <a:spLocks noChangeArrowheads="1"/>
            </p:cNvSpPr>
            <p:nvPr/>
          </p:nvSpPr>
          <p:spPr bwMode="auto">
            <a:xfrm>
              <a:off x="3858" y="231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78" name="Oval 262"/>
            <p:cNvSpPr>
              <a:spLocks noChangeArrowheads="1"/>
            </p:cNvSpPr>
            <p:nvPr/>
          </p:nvSpPr>
          <p:spPr bwMode="auto">
            <a:xfrm>
              <a:off x="3846" y="213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79" name="Oval 263"/>
            <p:cNvSpPr>
              <a:spLocks noChangeArrowheads="1"/>
            </p:cNvSpPr>
            <p:nvPr/>
          </p:nvSpPr>
          <p:spPr bwMode="auto">
            <a:xfrm>
              <a:off x="4710" y="121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80" name="Oval 264"/>
            <p:cNvSpPr>
              <a:spLocks noChangeArrowheads="1"/>
            </p:cNvSpPr>
            <p:nvPr/>
          </p:nvSpPr>
          <p:spPr bwMode="auto">
            <a:xfrm>
              <a:off x="4326" y="183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81" name="Oval 265"/>
            <p:cNvSpPr>
              <a:spLocks noChangeArrowheads="1"/>
            </p:cNvSpPr>
            <p:nvPr/>
          </p:nvSpPr>
          <p:spPr bwMode="auto">
            <a:xfrm>
              <a:off x="3990" y="212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82" name="Oval 266"/>
            <p:cNvSpPr>
              <a:spLocks noChangeArrowheads="1"/>
            </p:cNvSpPr>
            <p:nvPr/>
          </p:nvSpPr>
          <p:spPr bwMode="auto">
            <a:xfrm>
              <a:off x="4008" y="224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83" name="Oval 267"/>
            <p:cNvSpPr>
              <a:spLocks noChangeArrowheads="1"/>
            </p:cNvSpPr>
            <p:nvPr/>
          </p:nvSpPr>
          <p:spPr bwMode="auto">
            <a:xfrm>
              <a:off x="4074" y="215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84" name="Oval 268"/>
            <p:cNvSpPr>
              <a:spLocks noChangeArrowheads="1"/>
            </p:cNvSpPr>
            <p:nvPr/>
          </p:nvSpPr>
          <p:spPr bwMode="auto">
            <a:xfrm>
              <a:off x="4020" y="198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85" name="Oval 269"/>
            <p:cNvSpPr>
              <a:spLocks noChangeArrowheads="1"/>
            </p:cNvSpPr>
            <p:nvPr/>
          </p:nvSpPr>
          <p:spPr bwMode="auto">
            <a:xfrm>
              <a:off x="4248" y="205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86" name="Oval 270"/>
            <p:cNvSpPr>
              <a:spLocks noChangeArrowheads="1"/>
            </p:cNvSpPr>
            <p:nvPr/>
          </p:nvSpPr>
          <p:spPr bwMode="auto">
            <a:xfrm>
              <a:off x="3750" y="23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87" name="Oval 271"/>
            <p:cNvSpPr>
              <a:spLocks noChangeArrowheads="1"/>
            </p:cNvSpPr>
            <p:nvPr/>
          </p:nvSpPr>
          <p:spPr bwMode="auto">
            <a:xfrm>
              <a:off x="3678" y="258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88" name="Oval 272"/>
            <p:cNvSpPr>
              <a:spLocks noChangeArrowheads="1"/>
            </p:cNvSpPr>
            <p:nvPr/>
          </p:nvSpPr>
          <p:spPr bwMode="auto">
            <a:xfrm>
              <a:off x="4284" y="172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89" name="Oval 273"/>
            <p:cNvSpPr>
              <a:spLocks noChangeArrowheads="1"/>
            </p:cNvSpPr>
            <p:nvPr/>
          </p:nvSpPr>
          <p:spPr bwMode="auto">
            <a:xfrm>
              <a:off x="3804" y="243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90" name="Oval 274"/>
            <p:cNvSpPr>
              <a:spLocks noChangeArrowheads="1"/>
            </p:cNvSpPr>
            <p:nvPr/>
          </p:nvSpPr>
          <p:spPr bwMode="auto">
            <a:xfrm>
              <a:off x="4254" y="211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91" name="Oval 275"/>
            <p:cNvSpPr>
              <a:spLocks noChangeArrowheads="1"/>
            </p:cNvSpPr>
            <p:nvPr/>
          </p:nvSpPr>
          <p:spPr bwMode="auto">
            <a:xfrm>
              <a:off x="4188" y="209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92" name="Oval 276"/>
            <p:cNvSpPr>
              <a:spLocks noChangeArrowheads="1"/>
            </p:cNvSpPr>
            <p:nvPr/>
          </p:nvSpPr>
          <p:spPr bwMode="auto">
            <a:xfrm>
              <a:off x="3798" y="243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93" name="Oval 277"/>
            <p:cNvSpPr>
              <a:spLocks noChangeArrowheads="1"/>
            </p:cNvSpPr>
            <p:nvPr/>
          </p:nvSpPr>
          <p:spPr bwMode="auto">
            <a:xfrm>
              <a:off x="4122" y="203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94" name="Oval 278"/>
            <p:cNvSpPr>
              <a:spLocks noChangeArrowheads="1"/>
            </p:cNvSpPr>
            <p:nvPr/>
          </p:nvSpPr>
          <p:spPr bwMode="auto">
            <a:xfrm>
              <a:off x="4266" y="161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95" name="Oval 279"/>
            <p:cNvSpPr>
              <a:spLocks noChangeArrowheads="1"/>
            </p:cNvSpPr>
            <p:nvPr/>
          </p:nvSpPr>
          <p:spPr bwMode="auto">
            <a:xfrm>
              <a:off x="3654" y="262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96" name="Oval 280"/>
            <p:cNvSpPr>
              <a:spLocks noChangeArrowheads="1"/>
            </p:cNvSpPr>
            <p:nvPr/>
          </p:nvSpPr>
          <p:spPr bwMode="auto">
            <a:xfrm>
              <a:off x="3864" y="233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97" name="Oval 281"/>
            <p:cNvSpPr>
              <a:spLocks noChangeArrowheads="1"/>
            </p:cNvSpPr>
            <p:nvPr/>
          </p:nvSpPr>
          <p:spPr bwMode="auto">
            <a:xfrm>
              <a:off x="4212" y="224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98" name="Oval 282"/>
            <p:cNvSpPr>
              <a:spLocks noChangeArrowheads="1"/>
            </p:cNvSpPr>
            <p:nvPr/>
          </p:nvSpPr>
          <p:spPr bwMode="auto">
            <a:xfrm>
              <a:off x="4260" y="193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99" name="Oval 283"/>
            <p:cNvSpPr>
              <a:spLocks noChangeArrowheads="1"/>
            </p:cNvSpPr>
            <p:nvPr/>
          </p:nvSpPr>
          <p:spPr bwMode="auto">
            <a:xfrm>
              <a:off x="4194" y="212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00" name="Oval 284"/>
            <p:cNvSpPr>
              <a:spLocks noChangeArrowheads="1"/>
            </p:cNvSpPr>
            <p:nvPr/>
          </p:nvSpPr>
          <p:spPr bwMode="auto">
            <a:xfrm>
              <a:off x="4002" y="218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01" name="Oval 285"/>
            <p:cNvSpPr>
              <a:spLocks noChangeArrowheads="1"/>
            </p:cNvSpPr>
            <p:nvPr/>
          </p:nvSpPr>
          <p:spPr bwMode="auto">
            <a:xfrm>
              <a:off x="4050" y="195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02" name="Oval 286"/>
            <p:cNvSpPr>
              <a:spLocks noChangeArrowheads="1"/>
            </p:cNvSpPr>
            <p:nvPr/>
          </p:nvSpPr>
          <p:spPr bwMode="auto">
            <a:xfrm>
              <a:off x="4098" y="188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03" name="Oval 287"/>
            <p:cNvSpPr>
              <a:spLocks noChangeArrowheads="1"/>
            </p:cNvSpPr>
            <p:nvPr/>
          </p:nvSpPr>
          <p:spPr bwMode="auto">
            <a:xfrm>
              <a:off x="3996" y="213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04" name="Oval 288"/>
            <p:cNvSpPr>
              <a:spLocks noChangeArrowheads="1"/>
            </p:cNvSpPr>
            <p:nvPr/>
          </p:nvSpPr>
          <p:spPr bwMode="auto">
            <a:xfrm>
              <a:off x="3918" y="234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05" name="Oval 289"/>
            <p:cNvSpPr>
              <a:spLocks noChangeArrowheads="1"/>
            </p:cNvSpPr>
            <p:nvPr/>
          </p:nvSpPr>
          <p:spPr bwMode="auto">
            <a:xfrm>
              <a:off x="3750" y="224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06" name="Oval 290"/>
            <p:cNvSpPr>
              <a:spLocks noChangeArrowheads="1"/>
            </p:cNvSpPr>
            <p:nvPr/>
          </p:nvSpPr>
          <p:spPr bwMode="auto">
            <a:xfrm>
              <a:off x="3798" y="252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07" name="Oval 291"/>
            <p:cNvSpPr>
              <a:spLocks noChangeArrowheads="1"/>
            </p:cNvSpPr>
            <p:nvPr/>
          </p:nvSpPr>
          <p:spPr bwMode="auto">
            <a:xfrm>
              <a:off x="3852" y="216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08" name="Oval 292"/>
            <p:cNvSpPr>
              <a:spLocks noChangeArrowheads="1"/>
            </p:cNvSpPr>
            <p:nvPr/>
          </p:nvSpPr>
          <p:spPr bwMode="auto">
            <a:xfrm>
              <a:off x="3888" y="240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09" name="Oval 293"/>
            <p:cNvSpPr>
              <a:spLocks noChangeArrowheads="1"/>
            </p:cNvSpPr>
            <p:nvPr/>
          </p:nvSpPr>
          <p:spPr bwMode="auto">
            <a:xfrm>
              <a:off x="4224" y="191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10" name="Oval 294"/>
            <p:cNvSpPr>
              <a:spLocks noChangeArrowheads="1"/>
            </p:cNvSpPr>
            <p:nvPr/>
          </p:nvSpPr>
          <p:spPr bwMode="auto">
            <a:xfrm>
              <a:off x="3726" y="253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11" name="Oval 295"/>
            <p:cNvSpPr>
              <a:spLocks noChangeArrowheads="1"/>
            </p:cNvSpPr>
            <p:nvPr/>
          </p:nvSpPr>
          <p:spPr bwMode="auto">
            <a:xfrm>
              <a:off x="3990" y="219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12" name="Oval 296"/>
            <p:cNvSpPr>
              <a:spLocks noChangeArrowheads="1"/>
            </p:cNvSpPr>
            <p:nvPr/>
          </p:nvSpPr>
          <p:spPr bwMode="auto">
            <a:xfrm>
              <a:off x="3888" y="228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13" name="Oval 297"/>
            <p:cNvSpPr>
              <a:spLocks noChangeArrowheads="1"/>
            </p:cNvSpPr>
            <p:nvPr/>
          </p:nvSpPr>
          <p:spPr bwMode="auto">
            <a:xfrm>
              <a:off x="4392" y="176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14" name="Oval 298"/>
            <p:cNvSpPr>
              <a:spLocks noChangeArrowheads="1"/>
            </p:cNvSpPr>
            <p:nvPr/>
          </p:nvSpPr>
          <p:spPr bwMode="auto">
            <a:xfrm>
              <a:off x="3654" y="242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15" name="Oval 299"/>
            <p:cNvSpPr>
              <a:spLocks noChangeArrowheads="1"/>
            </p:cNvSpPr>
            <p:nvPr/>
          </p:nvSpPr>
          <p:spPr bwMode="auto">
            <a:xfrm>
              <a:off x="4212" y="166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16" name="Oval 300"/>
            <p:cNvSpPr>
              <a:spLocks noChangeArrowheads="1"/>
            </p:cNvSpPr>
            <p:nvPr/>
          </p:nvSpPr>
          <p:spPr bwMode="auto">
            <a:xfrm>
              <a:off x="3846" y="234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17" name="Oval 301"/>
            <p:cNvSpPr>
              <a:spLocks noChangeArrowheads="1"/>
            </p:cNvSpPr>
            <p:nvPr/>
          </p:nvSpPr>
          <p:spPr bwMode="auto">
            <a:xfrm>
              <a:off x="3966" y="210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18" name="Oval 302"/>
            <p:cNvSpPr>
              <a:spLocks noChangeArrowheads="1"/>
            </p:cNvSpPr>
            <p:nvPr/>
          </p:nvSpPr>
          <p:spPr bwMode="auto">
            <a:xfrm>
              <a:off x="3738" y="260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19" name="Oval 303"/>
            <p:cNvSpPr>
              <a:spLocks noChangeArrowheads="1"/>
            </p:cNvSpPr>
            <p:nvPr/>
          </p:nvSpPr>
          <p:spPr bwMode="auto">
            <a:xfrm>
              <a:off x="3984" y="227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20" name="Oval 304"/>
            <p:cNvSpPr>
              <a:spLocks noChangeArrowheads="1"/>
            </p:cNvSpPr>
            <p:nvPr/>
          </p:nvSpPr>
          <p:spPr bwMode="auto">
            <a:xfrm>
              <a:off x="4194" y="198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21" name="Oval 305"/>
            <p:cNvSpPr>
              <a:spLocks noChangeArrowheads="1"/>
            </p:cNvSpPr>
            <p:nvPr/>
          </p:nvSpPr>
          <p:spPr bwMode="auto">
            <a:xfrm>
              <a:off x="3912" y="222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22" name="Oval 306"/>
            <p:cNvSpPr>
              <a:spLocks noChangeArrowheads="1"/>
            </p:cNvSpPr>
            <p:nvPr/>
          </p:nvSpPr>
          <p:spPr bwMode="auto">
            <a:xfrm>
              <a:off x="4068" y="222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23" name="Oval 307"/>
            <p:cNvSpPr>
              <a:spLocks noChangeArrowheads="1"/>
            </p:cNvSpPr>
            <p:nvPr/>
          </p:nvSpPr>
          <p:spPr bwMode="auto">
            <a:xfrm>
              <a:off x="3738" y="252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24" name="Oval 308"/>
            <p:cNvSpPr>
              <a:spLocks noChangeArrowheads="1"/>
            </p:cNvSpPr>
            <p:nvPr/>
          </p:nvSpPr>
          <p:spPr bwMode="auto">
            <a:xfrm>
              <a:off x="4050" y="203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25" name="Oval 309"/>
            <p:cNvSpPr>
              <a:spLocks noChangeArrowheads="1"/>
            </p:cNvSpPr>
            <p:nvPr/>
          </p:nvSpPr>
          <p:spPr bwMode="auto">
            <a:xfrm>
              <a:off x="4188" y="191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26" name="Oval 310"/>
            <p:cNvSpPr>
              <a:spLocks noChangeArrowheads="1"/>
            </p:cNvSpPr>
            <p:nvPr/>
          </p:nvSpPr>
          <p:spPr bwMode="auto">
            <a:xfrm>
              <a:off x="3864" y="239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27" name="Oval 311"/>
            <p:cNvSpPr>
              <a:spLocks noChangeArrowheads="1"/>
            </p:cNvSpPr>
            <p:nvPr/>
          </p:nvSpPr>
          <p:spPr bwMode="auto">
            <a:xfrm>
              <a:off x="3786" y="236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28" name="Oval 312"/>
            <p:cNvSpPr>
              <a:spLocks noChangeArrowheads="1"/>
            </p:cNvSpPr>
            <p:nvPr/>
          </p:nvSpPr>
          <p:spPr bwMode="auto">
            <a:xfrm>
              <a:off x="3864" y="240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29" name="Oval 313"/>
            <p:cNvSpPr>
              <a:spLocks noChangeArrowheads="1"/>
            </p:cNvSpPr>
            <p:nvPr/>
          </p:nvSpPr>
          <p:spPr bwMode="auto">
            <a:xfrm>
              <a:off x="4170" y="211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30" name="Oval 314"/>
            <p:cNvSpPr>
              <a:spLocks noChangeArrowheads="1"/>
            </p:cNvSpPr>
            <p:nvPr/>
          </p:nvSpPr>
          <p:spPr bwMode="auto">
            <a:xfrm>
              <a:off x="4212" y="192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31" name="Oval 315"/>
            <p:cNvSpPr>
              <a:spLocks noChangeArrowheads="1"/>
            </p:cNvSpPr>
            <p:nvPr/>
          </p:nvSpPr>
          <p:spPr bwMode="auto">
            <a:xfrm>
              <a:off x="3882" y="246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32" name="Oval 316"/>
            <p:cNvSpPr>
              <a:spLocks noChangeArrowheads="1"/>
            </p:cNvSpPr>
            <p:nvPr/>
          </p:nvSpPr>
          <p:spPr bwMode="auto">
            <a:xfrm>
              <a:off x="3900" y="246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33" name="Oval 317"/>
            <p:cNvSpPr>
              <a:spLocks noChangeArrowheads="1"/>
            </p:cNvSpPr>
            <p:nvPr/>
          </p:nvSpPr>
          <p:spPr bwMode="auto">
            <a:xfrm>
              <a:off x="4152" y="197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34" name="Oval 318"/>
            <p:cNvSpPr>
              <a:spLocks noChangeArrowheads="1"/>
            </p:cNvSpPr>
            <p:nvPr/>
          </p:nvSpPr>
          <p:spPr bwMode="auto">
            <a:xfrm>
              <a:off x="3516" y="26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35" name="Oval 319"/>
            <p:cNvSpPr>
              <a:spLocks noChangeArrowheads="1"/>
            </p:cNvSpPr>
            <p:nvPr/>
          </p:nvSpPr>
          <p:spPr bwMode="auto">
            <a:xfrm>
              <a:off x="4110" y="188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36" name="Oval 320"/>
            <p:cNvSpPr>
              <a:spLocks noChangeArrowheads="1"/>
            </p:cNvSpPr>
            <p:nvPr/>
          </p:nvSpPr>
          <p:spPr bwMode="auto">
            <a:xfrm>
              <a:off x="4296" y="156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37" name="Oval 321"/>
            <p:cNvSpPr>
              <a:spLocks noChangeArrowheads="1"/>
            </p:cNvSpPr>
            <p:nvPr/>
          </p:nvSpPr>
          <p:spPr bwMode="auto">
            <a:xfrm>
              <a:off x="4776" y="156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38" name="Oval 322"/>
            <p:cNvSpPr>
              <a:spLocks noChangeArrowheads="1"/>
            </p:cNvSpPr>
            <p:nvPr/>
          </p:nvSpPr>
          <p:spPr bwMode="auto">
            <a:xfrm>
              <a:off x="4056" y="212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39" name="Oval 323"/>
            <p:cNvSpPr>
              <a:spLocks noChangeArrowheads="1"/>
            </p:cNvSpPr>
            <p:nvPr/>
          </p:nvSpPr>
          <p:spPr bwMode="auto">
            <a:xfrm>
              <a:off x="3726" y="249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40" name="Oval 324"/>
            <p:cNvSpPr>
              <a:spLocks noChangeArrowheads="1"/>
            </p:cNvSpPr>
            <p:nvPr/>
          </p:nvSpPr>
          <p:spPr bwMode="auto">
            <a:xfrm>
              <a:off x="3774" y="240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41" name="Oval 325"/>
            <p:cNvSpPr>
              <a:spLocks noChangeArrowheads="1"/>
            </p:cNvSpPr>
            <p:nvPr/>
          </p:nvSpPr>
          <p:spPr bwMode="auto">
            <a:xfrm>
              <a:off x="3702" y="234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42" name="Oval 326"/>
            <p:cNvSpPr>
              <a:spLocks noChangeArrowheads="1"/>
            </p:cNvSpPr>
            <p:nvPr/>
          </p:nvSpPr>
          <p:spPr bwMode="auto">
            <a:xfrm>
              <a:off x="3948" y="233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43" name="Oval 327"/>
            <p:cNvSpPr>
              <a:spLocks noChangeArrowheads="1"/>
            </p:cNvSpPr>
            <p:nvPr/>
          </p:nvSpPr>
          <p:spPr bwMode="auto">
            <a:xfrm>
              <a:off x="3930" y="230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44" name="Oval 328"/>
            <p:cNvSpPr>
              <a:spLocks noChangeArrowheads="1"/>
            </p:cNvSpPr>
            <p:nvPr/>
          </p:nvSpPr>
          <p:spPr bwMode="auto">
            <a:xfrm>
              <a:off x="3930" y="234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45" name="Oval 329"/>
            <p:cNvSpPr>
              <a:spLocks noChangeArrowheads="1"/>
            </p:cNvSpPr>
            <p:nvPr/>
          </p:nvSpPr>
          <p:spPr bwMode="auto">
            <a:xfrm>
              <a:off x="3822" y="250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46" name="Oval 330"/>
            <p:cNvSpPr>
              <a:spLocks noChangeArrowheads="1"/>
            </p:cNvSpPr>
            <p:nvPr/>
          </p:nvSpPr>
          <p:spPr bwMode="auto">
            <a:xfrm>
              <a:off x="4212" y="191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47" name="Oval 331"/>
            <p:cNvSpPr>
              <a:spLocks noChangeArrowheads="1"/>
            </p:cNvSpPr>
            <p:nvPr/>
          </p:nvSpPr>
          <p:spPr bwMode="auto">
            <a:xfrm>
              <a:off x="4338" y="182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48" name="Oval 332"/>
            <p:cNvSpPr>
              <a:spLocks noChangeArrowheads="1"/>
            </p:cNvSpPr>
            <p:nvPr/>
          </p:nvSpPr>
          <p:spPr bwMode="auto">
            <a:xfrm>
              <a:off x="4020" y="207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49" name="Oval 333"/>
            <p:cNvSpPr>
              <a:spLocks noChangeArrowheads="1"/>
            </p:cNvSpPr>
            <p:nvPr/>
          </p:nvSpPr>
          <p:spPr bwMode="auto">
            <a:xfrm>
              <a:off x="4092" y="220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50" name="Oval 334"/>
            <p:cNvSpPr>
              <a:spLocks noChangeArrowheads="1"/>
            </p:cNvSpPr>
            <p:nvPr/>
          </p:nvSpPr>
          <p:spPr bwMode="auto">
            <a:xfrm>
              <a:off x="4056" y="203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51" name="Oval 335"/>
            <p:cNvSpPr>
              <a:spLocks noChangeArrowheads="1"/>
            </p:cNvSpPr>
            <p:nvPr/>
          </p:nvSpPr>
          <p:spPr bwMode="auto">
            <a:xfrm>
              <a:off x="4200" y="174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52" name="Oval 336"/>
            <p:cNvSpPr>
              <a:spLocks noChangeArrowheads="1"/>
            </p:cNvSpPr>
            <p:nvPr/>
          </p:nvSpPr>
          <p:spPr bwMode="auto">
            <a:xfrm>
              <a:off x="4098" y="216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53" name="Oval 337"/>
            <p:cNvSpPr>
              <a:spLocks noChangeArrowheads="1"/>
            </p:cNvSpPr>
            <p:nvPr/>
          </p:nvSpPr>
          <p:spPr bwMode="auto">
            <a:xfrm>
              <a:off x="4338" y="196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54" name="Oval 338"/>
            <p:cNvSpPr>
              <a:spLocks noChangeArrowheads="1"/>
            </p:cNvSpPr>
            <p:nvPr/>
          </p:nvSpPr>
          <p:spPr bwMode="auto">
            <a:xfrm>
              <a:off x="3606" y="245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55" name="Oval 339"/>
            <p:cNvSpPr>
              <a:spLocks noChangeArrowheads="1"/>
            </p:cNvSpPr>
            <p:nvPr/>
          </p:nvSpPr>
          <p:spPr bwMode="auto">
            <a:xfrm>
              <a:off x="3762" y="257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56" name="Oval 340"/>
            <p:cNvSpPr>
              <a:spLocks noChangeArrowheads="1"/>
            </p:cNvSpPr>
            <p:nvPr/>
          </p:nvSpPr>
          <p:spPr bwMode="auto">
            <a:xfrm>
              <a:off x="3714" y="234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57" name="Oval 341"/>
            <p:cNvSpPr>
              <a:spLocks noChangeArrowheads="1"/>
            </p:cNvSpPr>
            <p:nvPr/>
          </p:nvSpPr>
          <p:spPr bwMode="auto">
            <a:xfrm>
              <a:off x="4176" y="201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58" name="Oval 342"/>
            <p:cNvSpPr>
              <a:spLocks noChangeArrowheads="1"/>
            </p:cNvSpPr>
            <p:nvPr/>
          </p:nvSpPr>
          <p:spPr bwMode="auto">
            <a:xfrm>
              <a:off x="3906" y="228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59" name="Oval 343"/>
            <p:cNvSpPr>
              <a:spLocks noChangeArrowheads="1"/>
            </p:cNvSpPr>
            <p:nvPr/>
          </p:nvSpPr>
          <p:spPr bwMode="auto">
            <a:xfrm>
              <a:off x="3900" y="232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60" name="Oval 344"/>
            <p:cNvSpPr>
              <a:spLocks noChangeArrowheads="1"/>
            </p:cNvSpPr>
            <p:nvPr/>
          </p:nvSpPr>
          <p:spPr bwMode="auto">
            <a:xfrm>
              <a:off x="4158" y="204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61" name="Oval 345"/>
            <p:cNvSpPr>
              <a:spLocks noChangeArrowheads="1"/>
            </p:cNvSpPr>
            <p:nvPr/>
          </p:nvSpPr>
          <p:spPr bwMode="auto">
            <a:xfrm>
              <a:off x="3810" y="236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62" name="Oval 346"/>
            <p:cNvSpPr>
              <a:spLocks noChangeArrowheads="1"/>
            </p:cNvSpPr>
            <p:nvPr/>
          </p:nvSpPr>
          <p:spPr bwMode="auto">
            <a:xfrm>
              <a:off x="3768" y="236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63" name="Oval 347"/>
            <p:cNvSpPr>
              <a:spLocks noChangeArrowheads="1"/>
            </p:cNvSpPr>
            <p:nvPr/>
          </p:nvSpPr>
          <p:spPr bwMode="auto">
            <a:xfrm>
              <a:off x="4170" y="202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64" name="Oval 348"/>
            <p:cNvSpPr>
              <a:spLocks noChangeArrowheads="1"/>
            </p:cNvSpPr>
            <p:nvPr/>
          </p:nvSpPr>
          <p:spPr bwMode="auto">
            <a:xfrm>
              <a:off x="4074" y="193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65" name="Oval 349"/>
            <p:cNvSpPr>
              <a:spLocks noChangeArrowheads="1"/>
            </p:cNvSpPr>
            <p:nvPr/>
          </p:nvSpPr>
          <p:spPr bwMode="auto">
            <a:xfrm>
              <a:off x="4368" y="17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66" name="Oval 350"/>
            <p:cNvSpPr>
              <a:spLocks noChangeArrowheads="1"/>
            </p:cNvSpPr>
            <p:nvPr/>
          </p:nvSpPr>
          <p:spPr bwMode="auto">
            <a:xfrm>
              <a:off x="4242" y="201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67" name="Oval 351"/>
            <p:cNvSpPr>
              <a:spLocks noChangeArrowheads="1"/>
            </p:cNvSpPr>
            <p:nvPr/>
          </p:nvSpPr>
          <p:spPr bwMode="auto">
            <a:xfrm>
              <a:off x="4314" y="189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68" name="Oval 352"/>
            <p:cNvSpPr>
              <a:spLocks noChangeArrowheads="1"/>
            </p:cNvSpPr>
            <p:nvPr/>
          </p:nvSpPr>
          <p:spPr bwMode="auto">
            <a:xfrm>
              <a:off x="4002" y="227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69" name="Oval 353"/>
            <p:cNvSpPr>
              <a:spLocks noChangeArrowheads="1"/>
            </p:cNvSpPr>
            <p:nvPr/>
          </p:nvSpPr>
          <p:spPr bwMode="auto">
            <a:xfrm>
              <a:off x="3864" y="224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70" name="Oval 354"/>
            <p:cNvSpPr>
              <a:spLocks noChangeArrowheads="1"/>
            </p:cNvSpPr>
            <p:nvPr/>
          </p:nvSpPr>
          <p:spPr bwMode="auto">
            <a:xfrm>
              <a:off x="4008" y="23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71" name="Oval 355"/>
            <p:cNvSpPr>
              <a:spLocks noChangeArrowheads="1"/>
            </p:cNvSpPr>
            <p:nvPr/>
          </p:nvSpPr>
          <p:spPr bwMode="auto">
            <a:xfrm>
              <a:off x="4080" y="228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72" name="Oval 356"/>
            <p:cNvSpPr>
              <a:spLocks noChangeArrowheads="1"/>
            </p:cNvSpPr>
            <p:nvPr/>
          </p:nvSpPr>
          <p:spPr bwMode="auto">
            <a:xfrm>
              <a:off x="3696" y="257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73" name="Oval 357"/>
            <p:cNvSpPr>
              <a:spLocks noChangeArrowheads="1"/>
            </p:cNvSpPr>
            <p:nvPr/>
          </p:nvSpPr>
          <p:spPr bwMode="auto">
            <a:xfrm>
              <a:off x="4224" y="208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74" name="Oval 358"/>
            <p:cNvSpPr>
              <a:spLocks noChangeArrowheads="1"/>
            </p:cNvSpPr>
            <p:nvPr/>
          </p:nvSpPr>
          <p:spPr bwMode="auto">
            <a:xfrm>
              <a:off x="3678" y="245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75" name="Oval 359"/>
            <p:cNvSpPr>
              <a:spLocks noChangeArrowheads="1"/>
            </p:cNvSpPr>
            <p:nvPr/>
          </p:nvSpPr>
          <p:spPr bwMode="auto">
            <a:xfrm>
              <a:off x="4290" y="213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76" name="Oval 360"/>
            <p:cNvSpPr>
              <a:spLocks noChangeArrowheads="1"/>
            </p:cNvSpPr>
            <p:nvPr/>
          </p:nvSpPr>
          <p:spPr bwMode="auto">
            <a:xfrm>
              <a:off x="3738" y="233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77" name="Oval 361"/>
            <p:cNvSpPr>
              <a:spLocks noChangeArrowheads="1"/>
            </p:cNvSpPr>
            <p:nvPr/>
          </p:nvSpPr>
          <p:spPr bwMode="auto">
            <a:xfrm>
              <a:off x="3918" y="225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78" name="Oval 362"/>
            <p:cNvSpPr>
              <a:spLocks noChangeArrowheads="1"/>
            </p:cNvSpPr>
            <p:nvPr/>
          </p:nvSpPr>
          <p:spPr bwMode="auto">
            <a:xfrm>
              <a:off x="4104" y="207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79" name="Oval 363"/>
            <p:cNvSpPr>
              <a:spLocks noChangeArrowheads="1"/>
            </p:cNvSpPr>
            <p:nvPr/>
          </p:nvSpPr>
          <p:spPr bwMode="auto">
            <a:xfrm>
              <a:off x="3678" y="27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80" name="Oval 364"/>
            <p:cNvSpPr>
              <a:spLocks noChangeArrowheads="1"/>
            </p:cNvSpPr>
            <p:nvPr/>
          </p:nvSpPr>
          <p:spPr bwMode="auto">
            <a:xfrm>
              <a:off x="3870" y="232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81" name="Oval 365"/>
            <p:cNvSpPr>
              <a:spLocks noChangeArrowheads="1"/>
            </p:cNvSpPr>
            <p:nvPr/>
          </p:nvSpPr>
          <p:spPr bwMode="auto">
            <a:xfrm>
              <a:off x="4014" y="224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82" name="Oval 366"/>
            <p:cNvSpPr>
              <a:spLocks noChangeArrowheads="1"/>
            </p:cNvSpPr>
            <p:nvPr/>
          </p:nvSpPr>
          <p:spPr bwMode="auto">
            <a:xfrm>
              <a:off x="4020" y="21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83" name="Oval 367"/>
            <p:cNvSpPr>
              <a:spLocks noChangeArrowheads="1"/>
            </p:cNvSpPr>
            <p:nvPr/>
          </p:nvSpPr>
          <p:spPr bwMode="auto">
            <a:xfrm>
              <a:off x="4464" y="167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84" name="Oval 368"/>
            <p:cNvSpPr>
              <a:spLocks noChangeArrowheads="1"/>
            </p:cNvSpPr>
            <p:nvPr/>
          </p:nvSpPr>
          <p:spPr bwMode="auto">
            <a:xfrm>
              <a:off x="4212" y="188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85" name="Oval 369"/>
            <p:cNvSpPr>
              <a:spLocks noChangeArrowheads="1"/>
            </p:cNvSpPr>
            <p:nvPr/>
          </p:nvSpPr>
          <p:spPr bwMode="auto">
            <a:xfrm>
              <a:off x="3978" y="245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86" name="Oval 370"/>
            <p:cNvSpPr>
              <a:spLocks noChangeArrowheads="1"/>
            </p:cNvSpPr>
            <p:nvPr/>
          </p:nvSpPr>
          <p:spPr bwMode="auto">
            <a:xfrm>
              <a:off x="4008" y="216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87" name="Oval 371"/>
            <p:cNvSpPr>
              <a:spLocks noChangeArrowheads="1"/>
            </p:cNvSpPr>
            <p:nvPr/>
          </p:nvSpPr>
          <p:spPr bwMode="auto">
            <a:xfrm>
              <a:off x="4194" y="209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88" name="Oval 372"/>
            <p:cNvSpPr>
              <a:spLocks noChangeArrowheads="1"/>
            </p:cNvSpPr>
            <p:nvPr/>
          </p:nvSpPr>
          <p:spPr bwMode="auto">
            <a:xfrm>
              <a:off x="4272" y="186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89" name="Oval 373"/>
            <p:cNvSpPr>
              <a:spLocks noChangeArrowheads="1"/>
            </p:cNvSpPr>
            <p:nvPr/>
          </p:nvSpPr>
          <p:spPr bwMode="auto">
            <a:xfrm>
              <a:off x="4272" y="192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90" name="Oval 374"/>
            <p:cNvSpPr>
              <a:spLocks noChangeArrowheads="1"/>
            </p:cNvSpPr>
            <p:nvPr/>
          </p:nvSpPr>
          <p:spPr bwMode="auto">
            <a:xfrm>
              <a:off x="3900" y="238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91" name="Oval 375"/>
            <p:cNvSpPr>
              <a:spLocks noChangeArrowheads="1"/>
            </p:cNvSpPr>
            <p:nvPr/>
          </p:nvSpPr>
          <p:spPr bwMode="auto">
            <a:xfrm>
              <a:off x="4188" y="20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92" name="Oval 376"/>
            <p:cNvSpPr>
              <a:spLocks noChangeArrowheads="1"/>
            </p:cNvSpPr>
            <p:nvPr/>
          </p:nvSpPr>
          <p:spPr bwMode="auto">
            <a:xfrm>
              <a:off x="3708" y="239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93" name="Oval 377"/>
            <p:cNvSpPr>
              <a:spLocks noChangeArrowheads="1"/>
            </p:cNvSpPr>
            <p:nvPr/>
          </p:nvSpPr>
          <p:spPr bwMode="auto">
            <a:xfrm>
              <a:off x="3918" y="227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94" name="Oval 378"/>
            <p:cNvSpPr>
              <a:spLocks noChangeArrowheads="1"/>
            </p:cNvSpPr>
            <p:nvPr/>
          </p:nvSpPr>
          <p:spPr bwMode="auto">
            <a:xfrm>
              <a:off x="4092" y="197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95" name="Oval 379"/>
            <p:cNvSpPr>
              <a:spLocks noChangeArrowheads="1"/>
            </p:cNvSpPr>
            <p:nvPr/>
          </p:nvSpPr>
          <p:spPr bwMode="auto">
            <a:xfrm>
              <a:off x="3942" y="23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96" name="Oval 380"/>
            <p:cNvSpPr>
              <a:spLocks noChangeArrowheads="1"/>
            </p:cNvSpPr>
            <p:nvPr/>
          </p:nvSpPr>
          <p:spPr bwMode="auto">
            <a:xfrm>
              <a:off x="4266" y="202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97" name="Oval 381"/>
            <p:cNvSpPr>
              <a:spLocks noChangeArrowheads="1"/>
            </p:cNvSpPr>
            <p:nvPr/>
          </p:nvSpPr>
          <p:spPr bwMode="auto">
            <a:xfrm>
              <a:off x="3918" y="234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98" name="Oval 382"/>
            <p:cNvSpPr>
              <a:spLocks noChangeArrowheads="1"/>
            </p:cNvSpPr>
            <p:nvPr/>
          </p:nvSpPr>
          <p:spPr bwMode="auto">
            <a:xfrm>
              <a:off x="3882" y="215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99" name="Oval 383"/>
            <p:cNvSpPr>
              <a:spLocks noChangeArrowheads="1"/>
            </p:cNvSpPr>
            <p:nvPr/>
          </p:nvSpPr>
          <p:spPr bwMode="auto">
            <a:xfrm>
              <a:off x="4194" y="197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00" name="Oval 384"/>
            <p:cNvSpPr>
              <a:spLocks noChangeArrowheads="1"/>
            </p:cNvSpPr>
            <p:nvPr/>
          </p:nvSpPr>
          <p:spPr bwMode="auto">
            <a:xfrm>
              <a:off x="4254" y="186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01" name="Oval 385"/>
            <p:cNvSpPr>
              <a:spLocks noChangeArrowheads="1"/>
            </p:cNvSpPr>
            <p:nvPr/>
          </p:nvSpPr>
          <p:spPr bwMode="auto">
            <a:xfrm>
              <a:off x="3708" y="247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02" name="Oval 386"/>
            <p:cNvSpPr>
              <a:spLocks noChangeArrowheads="1"/>
            </p:cNvSpPr>
            <p:nvPr/>
          </p:nvSpPr>
          <p:spPr bwMode="auto">
            <a:xfrm>
              <a:off x="3888" y="224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03" name="Oval 387"/>
            <p:cNvSpPr>
              <a:spLocks noChangeArrowheads="1"/>
            </p:cNvSpPr>
            <p:nvPr/>
          </p:nvSpPr>
          <p:spPr bwMode="auto">
            <a:xfrm>
              <a:off x="4044" y="227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04" name="Oval 388"/>
            <p:cNvSpPr>
              <a:spLocks noChangeArrowheads="1"/>
            </p:cNvSpPr>
            <p:nvPr/>
          </p:nvSpPr>
          <p:spPr bwMode="auto">
            <a:xfrm>
              <a:off x="4212" y="195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05" name="Oval 389"/>
            <p:cNvSpPr>
              <a:spLocks noChangeArrowheads="1"/>
            </p:cNvSpPr>
            <p:nvPr/>
          </p:nvSpPr>
          <p:spPr bwMode="auto">
            <a:xfrm>
              <a:off x="3762" y="215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06" name="Oval 390"/>
            <p:cNvSpPr>
              <a:spLocks noChangeArrowheads="1"/>
            </p:cNvSpPr>
            <p:nvPr/>
          </p:nvSpPr>
          <p:spPr bwMode="auto">
            <a:xfrm>
              <a:off x="3882" y="240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07" name="Oval 391"/>
            <p:cNvSpPr>
              <a:spLocks noChangeArrowheads="1"/>
            </p:cNvSpPr>
            <p:nvPr/>
          </p:nvSpPr>
          <p:spPr bwMode="auto">
            <a:xfrm>
              <a:off x="4428" y="17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08" name="Oval 392"/>
            <p:cNvSpPr>
              <a:spLocks noChangeArrowheads="1"/>
            </p:cNvSpPr>
            <p:nvPr/>
          </p:nvSpPr>
          <p:spPr bwMode="auto">
            <a:xfrm>
              <a:off x="4098" y="186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09" name="Oval 393"/>
            <p:cNvSpPr>
              <a:spLocks noChangeArrowheads="1"/>
            </p:cNvSpPr>
            <p:nvPr/>
          </p:nvSpPr>
          <p:spPr bwMode="auto">
            <a:xfrm>
              <a:off x="4368" y="190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10" name="Oval 394"/>
            <p:cNvSpPr>
              <a:spLocks noChangeArrowheads="1"/>
            </p:cNvSpPr>
            <p:nvPr/>
          </p:nvSpPr>
          <p:spPr bwMode="auto">
            <a:xfrm>
              <a:off x="3666" y="245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11" name="Oval 395"/>
            <p:cNvSpPr>
              <a:spLocks noChangeArrowheads="1"/>
            </p:cNvSpPr>
            <p:nvPr/>
          </p:nvSpPr>
          <p:spPr bwMode="auto">
            <a:xfrm>
              <a:off x="4278" y="199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12" name="Oval 396"/>
            <p:cNvSpPr>
              <a:spLocks noChangeArrowheads="1"/>
            </p:cNvSpPr>
            <p:nvPr/>
          </p:nvSpPr>
          <p:spPr bwMode="auto">
            <a:xfrm>
              <a:off x="3882" y="226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13" name="Oval 397"/>
            <p:cNvSpPr>
              <a:spLocks noChangeArrowheads="1"/>
            </p:cNvSpPr>
            <p:nvPr/>
          </p:nvSpPr>
          <p:spPr bwMode="auto">
            <a:xfrm>
              <a:off x="4038" y="206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14" name="Oval 398"/>
            <p:cNvSpPr>
              <a:spLocks noChangeArrowheads="1"/>
            </p:cNvSpPr>
            <p:nvPr/>
          </p:nvSpPr>
          <p:spPr bwMode="auto">
            <a:xfrm>
              <a:off x="3738" y="242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15" name="Oval 399"/>
            <p:cNvSpPr>
              <a:spLocks noChangeArrowheads="1"/>
            </p:cNvSpPr>
            <p:nvPr/>
          </p:nvSpPr>
          <p:spPr bwMode="auto">
            <a:xfrm>
              <a:off x="4128" y="206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16" name="Oval 400"/>
            <p:cNvSpPr>
              <a:spLocks noChangeArrowheads="1"/>
            </p:cNvSpPr>
            <p:nvPr/>
          </p:nvSpPr>
          <p:spPr bwMode="auto">
            <a:xfrm>
              <a:off x="3486" y="275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17" name="Oval 401"/>
            <p:cNvSpPr>
              <a:spLocks noChangeArrowheads="1"/>
            </p:cNvSpPr>
            <p:nvPr/>
          </p:nvSpPr>
          <p:spPr bwMode="auto">
            <a:xfrm>
              <a:off x="3960" y="229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18" name="Oval 402"/>
            <p:cNvSpPr>
              <a:spLocks noChangeArrowheads="1"/>
            </p:cNvSpPr>
            <p:nvPr/>
          </p:nvSpPr>
          <p:spPr bwMode="auto">
            <a:xfrm>
              <a:off x="4344" y="179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19" name="Oval 403"/>
            <p:cNvSpPr>
              <a:spLocks noChangeArrowheads="1"/>
            </p:cNvSpPr>
            <p:nvPr/>
          </p:nvSpPr>
          <p:spPr bwMode="auto">
            <a:xfrm>
              <a:off x="3900" y="237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20" name="Oval 404"/>
            <p:cNvSpPr>
              <a:spLocks noChangeArrowheads="1"/>
            </p:cNvSpPr>
            <p:nvPr/>
          </p:nvSpPr>
          <p:spPr bwMode="auto">
            <a:xfrm>
              <a:off x="4182" y="194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21" name="Oval 405"/>
            <p:cNvSpPr>
              <a:spLocks noChangeArrowheads="1"/>
            </p:cNvSpPr>
            <p:nvPr/>
          </p:nvSpPr>
          <p:spPr bwMode="auto">
            <a:xfrm>
              <a:off x="4068" y="241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22" name="Oval 406"/>
            <p:cNvSpPr>
              <a:spLocks noChangeArrowheads="1"/>
            </p:cNvSpPr>
            <p:nvPr/>
          </p:nvSpPr>
          <p:spPr bwMode="auto">
            <a:xfrm>
              <a:off x="4164" y="193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23" name="Oval 407"/>
            <p:cNvSpPr>
              <a:spLocks noChangeArrowheads="1"/>
            </p:cNvSpPr>
            <p:nvPr/>
          </p:nvSpPr>
          <p:spPr bwMode="auto">
            <a:xfrm>
              <a:off x="3792" y="270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24" name="Oval 408"/>
            <p:cNvSpPr>
              <a:spLocks noChangeArrowheads="1"/>
            </p:cNvSpPr>
            <p:nvPr/>
          </p:nvSpPr>
          <p:spPr bwMode="auto">
            <a:xfrm>
              <a:off x="3834" y="215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25" name="Oval 409"/>
            <p:cNvSpPr>
              <a:spLocks noChangeArrowheads="1"/>
            </p:cNvSpPr>
            <p:nvPr/>
          </p:nvSpPr>
          <p:spPr bwMode="auto">
            <a:xfrm>
              <a:off x="4092" y="221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5227" name="Oval 411"/>
          <p:cNvSpPr>
            <a:spLocks noChangeArrowheads="1"/>
          </p:cNvSpPr>
          <p:nvPr/>
        </p:nvSpPr>
        <p:spPr bwMode="auto">
          <a:xfrm>
            <a:off x="6486525" y="3060700"/>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28" name="Oval 412"/>
          <p:cNvSpPr>
            <a:spLocks noChangeArrowheads="1"/>
          </p:cNvSpPr>
          <p:nvPr/>
        </p:nvSpPr>
        <p:spPr bwMode="auto">
          <a:xfrm>
            <a:off x="6619875" y="3365500"/>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29" name="Oval 413"/>
          <p:cNvSpPr>
            <a:spLocks noChangeArrowheads="1"/>
          </p:cNvSpPr>
          <p:nvPr/>
        </p:nvSpPr>
        <p:spPr bwMode="auto">
          <a:xfrm>
            <a:off x="6457950" y="3213100"/>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30" name="Oval 414"/>
          <p:cNvSpPr>
            <a:spLocks noChangeArrowheads="1"/>
          </p:cNvSpPr>
          <p:nvPr/>
        </p:nvSpPr>
        <p:spPr bwMode="auto">
          <a:xfrm>
            <a:off x="7134225" y="2641600"/>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31" name="Oval 415"/>
          <p:cNvSpPr>
            <a:spLocks noChangeArrowheads="1"/>
          </p:cNvSpPr>
          <p:nvPr/>
        </p:nvSpPr>
        <p:spPr bwMode="auto">
          <a:xfrm>
            <a:off x="6296025" y="3422650"/>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32" name="Oval 416"/>
          <p:cNvSpPr>
            <a:spLocks noChangeArrowheads="1"/>
          </p:cNvSpPr>
          <p:nvPr/>
        </p:nvSpPr>
        <p:spPr bwMode="auto">
          <a:xfrm>
            <a:off x="6838950" y="3041650"/>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33" name="Oval 417"/>
          <p:cNvSpPr>
            <a:spLocks noChangeArrowheads="1"/>
          </p:cNvSpPr>
          <p:nvPr/>
        </p:nvSpPr>
        <p:spPr bwMode="auto">
          <a:xfrm>
            <a:off x="6686550" y="3222625"/>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34" name="Oval 418"/>
          <p:cNvSpPr>
            <a:spLocks noChangeArrowheads="1"/>
          </p:cNvSpPr>
          <p:nvPr/>
        </p:nvSpPr>
        <p:spPr bwMode="auto">
          <a:xfrm>
            <a:off x="6572250" y="3032125"/>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35" name="Oval 419"/>
          <p:cNvSpPr>
            <a:spLocks noChangeArrowheads="1"/>
          </p:cNvSpPr>
          <p:nvPr/>
        </p:nvSpPr>
        <p:spPr bwMode="auto">
          <a:xfrm>
            <a:off x="6543675" y="3155950"/>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36" name="Oval 420"/>
          <p:cNvSpPr>
            <a:spLocks noChangeArrowheads="1"/>
          </p:cNvSpPr>
          <p:nvPr/>
        </p:nvSpPr>
        <p:spPr bwMode="auto">
          <a:xfrm>
            <a:off x="6562725" y="3289300"/>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37" name="Oval 421"/>
          <p:cNvSpPr>
            <a:spLocks noChangeArrowheads="1"/>
          </p:cNvSpPr>
          <p:nvPr/>
        </p:nvSpPr>
        <p:spPr bwMode="auto">
          <a:xfrm>
            <a:off x="6553200" y="3651250"/>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38" name="Oval 422"/>
          <p:cNvSpPr>
            <a:spLocks noChangeArrowheads="1"/>
          </p:cNvSpPr>
          <p:nvPr/>
        </p:nvSpPr>
        <p:spPr bwMode="auto">
          <a:xfrm>
            <a:off x="6496050" y="3441700"/>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39" name="Oval 423"/>
          <p:cNvSpPr>
            <a:spLocks noChangeArrowheads="1"/>
          </p:cNvSpPr>
          <p:nvPr/>
        </p:nvSpPr>
        <p:spPr bwMode="auto">
          <a:xfrm>
            <a:off x="6362700" y="3536950"/>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40" name="Oval 424"/>
          <p:cNvSpPr>
            <a:spLocks noChangeArrowheads="1"/>
          </p:cNvSpPr>
          <p:nvPr/>
        </p:nvSpPr>
        <p:spPr bwMode="auto">
          <a:xfrm>
            <a:off x="6486525" y="3317875"/>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41" name="Oval 425"/>
          <p:cNvSpPr>
            <a:spLocks noChangeArrowheads="1"/>
          </p:cNvSpPr>
          <p:nvPr/>
        </p:nvSpPr>
        <p:spPr bwMode="auto">
          <a:xfrm>
            <a:off x="6819900" y="2860675"/>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42" name="Oval 426"/>
          <p:cNvSpPr>
            <a:spLocks noChangeArrowheads="1"/>
          </p:cNvSpPr>
          <p:nvPr/>
        </p:nvSpPr>
        <p:spPr bwMode="auto">
          <a:xfrm>
            <a:off x="5819775" y="3870325"/>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43" name="Oval 427"/>
          <p:cNvSpPr>
            <a:spLocks noChangeArrowheads="1"/>
          </p:cNvSpPr>
          <p:nvPr/>
        </p:nvSpPr>
        <p:spPr bwMode="auto">
          <a:xfrm>
            <a:off x="6162675" y="3736975"/>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44" name="Oval 428"/>
          <p:cNvSpPr>
            <a:spLocks noChangeArrowheads="1"/>
          </p:cNvSpPr>
          <p:nvPr/>
        </p:nvSpPr>
        <p:spPr bwMode="auto">
          <a:xfrm>
            <a:off x="6581775" y="3289300"/>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45" name="Oval 429"/>
          <p:cNvSpPr>
            <a:spLocks noChangeArrowheads="1"/>
          </p:cNvSpPr>
          <p:nvPr/>
        </p:nvSpPr>
        <p:spPr bwMode="auto">
          <a:xfrm>
            <a:off x="5676900" y="4479925"/>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46" name="Oval 430"/>
          <p:cNvSpPr>
            <a:spLocks noChangeArrowheads="1"/>
          </p:cNvSpPr>
          <p:nvPr/>
        </p:nvSpPr>
        <p:spPr bwMode="auto">
          <a:xfrm>
            <a:off x="6638925" y="3098800"/>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47" name="Oval 431"/>
          <p:cNvSpPr>
            <a:spLocks noChangeArrowheads="1"/>
          </p:cNvSpPr>
          <p:nvPr/>
        </p:nvSpPr>
        <p:spPr bwMode="auto">
          <a:xfrm>
            <a:off x="6276975" y="3279775"/>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48" name="Oval 432"/>
          <p:cNvSpPr>
            <a:spLocks noChangeArrowheads="1"/>
          </p:cNvSpPr>
          <p:nvPr/>
        </p:nvSpPr>
        <p:spPr bwMode="auto">
          <a:xfrm>
            <a:off x="6677025" y="3070225"/>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49" name="Oval 433"/>
          <p:cNvSpPr>
            <a:spLocks noChangeArrowheads="1"/>
          </p:cNvSpPr>
          <p:nvPr/>
        </p:nvSpPr>
        <p:spPr bwMode="auto">
          <a:xfrm>
            <a:off x="6048375" y="3546475"/>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50" name="Oval 434"/>
          <p:cNvSpPr>
            <a:spLocks noChangeArrowheads="1"/>
          </p:cNvSpPr>
          <p:nvPr/>
        </p:nvSpPr>
        <p:spPr bwMode="auto">
          <a:xfrm>
            <a:off x="6448425" y="2927350"/>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51" name="Oval 435"/>
          <p:cNvSpPr>
            <a:spLocks noChangeArrowheads="1"/>
          </p:cNvSpPr>
          <p:nvPr/>
        </p:nvSpPr>
        <p:spPr bwMode="auto">
          <a:xfrm>
            <a:off x="6381750" y="3575050"/>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52" name="Oval 436"/>
          <p:cNvSpPr>
            <a:spLocks noChangeArrowheads="1"/>
          </p:cNvSpPr>
          <p:nvPr/>
        </p:nvSpPr>
        <p:spPr bwMode="auto">
          <a:xfrm>
            <a:off x="6410325" y="3222625"/>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53" name="Oval 437"/>
          <p:cNvSpPr>
            <a:spLocks noChangeArrowheads="1"/>
          </p:cNvSpPr>
          <p:nvPr/>
        </p:nvSpPr>
        <p:spPr bwMode="auto">
          <a:xfrm>
            <a:off x="6791325" y="2908300"/>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54" name="Oval 438"/>
          <p:cNvSpPr>
            <a:spLocks noChangeArrowheads="1"/>
          </p:cNvSpPr>
          <p:nvPr/>
        </p:nvSpPr>
        <p:spPr bwMode="auto">
          <a:xfrm>
            <a:off x="6638925" y="3317875"/>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55" name="Oval 439"/>
          <p:cNvSpPr>
            <a:spLocks noChangeArrowheads="1"/>
          </p:cNvSpPr>
          <p:nvPr/>
        </p:nvSpPr>
        <p:spPr bwMode="auto">
          <a:xfrm>
            <a:off x="6515100" y="3175000"/>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56" name="Oval 440"/>
          <p:cNvSpPr>
            <a:spLocks noChangeArrowheads="1"/>
          </p:cNvSpPr>
          <p:nvPr/>
        </p:nvSpPr>
        <p:spPr bwMode="auto">
          <a:xfrm>
            <a:off x="6438900" y="3365500"/>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57" name="Oval 441"/>
          <p:cNvSpPr>
            <a:spLocks noChangeArrowheads="1"/>
          </p:cNvSpPr>
          <p:nvPr/>
        </p:nvSpPr>
        <p:spPr bwMode="auto">
          <a:xfrm>
            <a:off x="6334125" y="3432175"/>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58" name="Oval 442"/>
          <p:cNvSpPr>
            <a:spLocks noChangeArrowheads="1"/>
          </p:cNvSpPr>
          <p:nvPr/>
        </p:nvSpPr>
        <p:spPr bwMode="auto">
          <a:xfrm>
            <a:off x="6334125" y="3822700"/>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59" name="Oval 443"/>
          <p:cNvSpPr>
            <a:spLocks noChangeArrowheads="1"/>
          </p:cNvSpPr>
          <p:nvPr/>
        </p:nvSpPr>
        <p:spPr bwMode="auto">
          <a:xfrm>
            <a:off x="6629400" y="2860675"/>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60" name="Oval 444"/>
          <p:cNvSpPr>
            <a:spLocks noChangeArrowheads="1"/>
          </p:cNvSpPr>
          <p:nvPr/>
        </p:nvSpPr>
        <p:spPr bwMode="auto">
          <a:xfrm>
            <a:off x="6181725" y="3794125"/>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61" name="Oval 445"/>
          <p:cNvSpPr>
            <a:spLocks noChangeArrowheads="1"/>
          </p:cNvSpPr>
          <p:nvPr/>
        </p:nvSpPr>
        <p:spPr bwMode="auto">
          <a:xfrm>
            <a:off x="6667500" y="3194050"/>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62" name="Oval 446"/>
          <p:cNvSpPr>
            <a:spLocks noChangeArrowheads="1"/>
          </p:cNvSpPr>
          <p:nvPr/>
        </p:nvSpPr>
        <p:spPr bwMode="auto">
          <a:xfrm>
            <a:off x="5457825" y="4137025"/>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63" name="Oval 447"/>
          <p:cNvSpPr>
            <a:spLocks noChangeArrowheads="1"/>
          </p:cNvSpPr>
          <p:nvPr/>
        </p:nvSpPr>
        <p:spPr bwMode="auto">
          <a:xfrm>
            <a:off x="5876925" y="3803650"/>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64" name="Oval 448"/>
          <p:cNvSpPr>
            <a:spLocks noChangeArrowheads="1"/>
          </p:cNvSpPr>
          <p:nvPr/>
        </p:nvSpPr>
        <p:spPr bwMode="auto">
          <a:xfrm>
            <a:off x="6381750" y="3003550"/>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65" name="Oval 449"/>
          <p:cNvSpPr>
            <a:spLocks noChangeArrowheads="1"/>
          </p:cNvSpPr>
          <p:nvPr/>
        </p:nvSpPr>
        <p:spPr bwMode="auto">
          <a:xfrm>
            <a:off x="5819775" y="3803650"/>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66" name="Oval 450"/>
          <p:cNvSpPr>
            <a:spLocks noChangeArrowheads="1"/>
          </p:cNvSpPr>
          <p:nvPr/>
        </p:nvSpPr>
        <p:spPr bwMode="auto">
          <a:xfrm>
            <a:off x="5962650" y="3813175"/>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67" name="Oval 451"/>
          <p:cNvSpPr>
            <a:spLocks noChangeArrowheads="1"/>
          </p:cNvSpPr>
          <p:nvPr/>
        </p:nvSpPr>
        <p:spPr bwMode="auto">
          <a:xfrm>
            <a:off x="6505575" y="3298825"/>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68" name="Oval 452"/>
          <p:cNvSpPr>
            <a:spLocks noChangeArrowheads="1"/>
          </p:cNvSpPr>
          <p:nvPr/>
        </p:nvSpPr>
        <p:spPr bwMode="auto">
          <a:xfrm>
            <a:off x="7210425" y="2279650"/>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69" name="Oval 453"/>
          <p:cNvSpPr>
            <a:spLocks noChangeArrowheads="1"/>
          </p:cNvSpPr>
          <p:nvPr/>
        </p:nvSpPr>
        <p:spPr bwMode="auto">
          <a:xfrm>
            <a:off x="6496050" y="3060700"/>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70" name="Oval 454"/>
          <p:cNvSpPr>
            <a:spLocks noChangeArrowheads="1"/>
          </p:cNvSpPr>
          <p:nvPr/>
        </p:nvSpPr>
        <p:spPr bwMode="auto">
          <a:xfrm>
            <a:off x="6591300" y="3556000"/>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71" name="Oval 455"/>
          <p:cNvSpPr>
            <a:spLocks noChangeArrowheads="1"/>
          </p:cNvSpPr>
          <p:nvPr/>
        </p:nvSpPr>
        <p:spPr bwMode="auto">
          <a:xfrm>
            <a:off x="6143625" y="3394075"/>
            <a:ext cx="95250" cy="9525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72" name="Rectangle 456"/>
          <p:cNvSpPr>
            <a:spLocks noChangeArrowheads="1"/>
          </p:cNvSpPr>
          <p:nvPr/>
        </p:nvSpPr>
        <p:spPr bwMode="auto">
          <a:xfrm>
            <a:off x="6143625" y="5241925"/>
            <a:ext cx="985847"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Helvetica" charset="0"/>
              </a:rPr>
              <a:t>Age of Bride</a:t>
            </a:r>
            <a:endParaRPr kumimoji="0" lang="en-US" sz="1800" b="0" i="0" u="none" strike="noStrike" cap="none" normalizeH="0" baseline="0" dirty="0" smtClean="0">
              <a:ln>
                <a:noFill/>
              </a:ln>
              <a:solidFill>
                <a:schemeClr val="tx1"/>
              </a:solidFill>
              <a:effectLst/>
              <a:latin typeface="Arial" pitchFamily="34" charset="0"/>
            </a:endParaRPr>
          </a:p>
        </p:txBody>
      </p:sp>
      <p:sp>
        <p:nvSpPr>
          <p:cNvPr id="35273" name="Rectangle 457"/>
          <p:cNvSpPr>
            <a:spLocks noChangeArrowheads="1"/>
          </p:cNvSpPr>
          <p:nvPr/>
        </p:nvSpPr>
        <p:spPr bwMode="auto">
          <a:xfrm rot="16200000">
            <a:off x="3491083" y="3170466"/>
            <a:ext cx="1114088"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Helvetica" charset="0"/>
              </a:rPr>
              <a:t>Age of Groom</a:t>
            </a:r>
            <a:endParaRPr kumimoji="0" lang="en-US" sz="1800" b="0" i="0" u="none" strike="noStrike" cap="none" normalizeH="0" baseline="0" dirty="0" smtClean="0">
              <a:ln>
                <a:noFill/>
              </a:ln>
              <a:solidFill>
                <a:schemeClr val="tx1"/>
              </a:solidFill>
              <a:effectLst/>
              <a:latin typeface="Arial" pitchFamily="34" charset="0"/>
            </a:endParaRPr>
          </a:p>
        </p:txBody>
      </p:sp>
      <p:sp>
        <p:nvSpPr>
          <p:cNvPr id="35274" name="Line 458"/>
          <p:cNvSpPr>
            <a:spLocks noChangeShapeType="1"/>
          </p:cNvSpPr>
          <p:nvPr/>
        </p:nvSpPr>
        <p:spPr bwMode="auto">
          <a:xfrm flipV="1">
            <a:off x="4933950" y="1670050"/>
            <a:ext cx="3267075" cy="3324225"/>
          </a:xfrm>
          <a:prstGeom prst="line">
            <a:avLst/>
          </a:prstGeom>
          <a:noFill/>
          <a:ln w="12"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75" name="Rectangle 459"/>
          <p:cNvSpPr>
            <a:spLocks noChangeArrowheads="1"/>
          </p:cNvSpPr>
          <p:nvPr/>
        </p:nvSpPr>
        <p:spPr bwMode="auto">
          <a:xfrm>
            <a:off x="4972050" y="1365250"/>
            <a:ext cx="3119380"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Helvetica" charset="0"/>
              </a:rPr>
              <a:t>r=0.85, Regression line: Y'=1.02X+1.20</a:t>
            </a:r>
            <a:endParaRPr kumimoji="0" lang="en-US" sz="1800" b="0" i="0" u="none" strike="noStrike" cap="none" normalizeH="0" baseline="0" dirty="0" smtClean="0">
              <a:ln>
                <a:noFill/>
              </a:ln>
              <a:solidFill>
                <a:schemeClr val="tx1"/>
              </a:solidFill>
              <a:effectLst/>
              <a:latin typeface="Arial" pitchFamily="34" charset="0"/>
            </a:endParaRPr>
          </a:p>
        </p:txBody>
      </p:sp>
      <p:graphicFrame>
        <p:nvGraphicFramePr>
          <p:cNvPr id="901" name="Object 900"/>
          <p:cNvGraphicFramePr>
            <a:graphicFrameLocks noChangeAspect="1"/>
          </p:cNvGraphicFramePr>
          <p:nvPr/>
        </p:nvGraphicFramePr>
        <p:xfrm>
          <a:off x="304800" y="2971800"/>
          <a:ext cx="3228474" cy="381000"/>
        </p:xfrm>
        <a:graphic>
          <a:graphicData uri="http://schemas.openxmlformats.org/presentationml/2006/ole">
            <mc:AlternateContent xmlns:mc="http://schemas.openxmlformats.org/markup-compatibility/2006">
              <mc:Choice xmlns:v="urn:schemas-microsoft-com:vml" Requires="v">
                <p:oleObj spid="_x0000_s35340" name="Equation" r:id="rId3" imgW="2044440" imgH="241200" progId="Equation.3">
                  <p:embed/>
                </p:oleObj>
              </mc:Choice>
              <mc:Fallback>
                <p:oleObj name="Equation" r:id="rId3" imgW="2044440" imgH="241200" progId="Equation.3">
                  <p:embed/>
                  <p:pic>
                    <p:nvPicPr>
                      <p:cNvPr id="0" name="Picture 4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971800"/>
                        <a:ext cx="3228474"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02" name="Object 901"/>
          <p:cNvGraphicFramePr>
            <a:graphicFrameLocks noChangeAspect="1"/>
          </p:cNvGraphicFramePr>
          <p:nvPr/>
        </p:nvGraphicFramePr>
        <p:xfrm>
          <a:off x="304800" y="3581400"/>
          <a:ext cx="2324100" cy="774700"/>
        </p:xfrm>
        <a:graphic>
          <a:graphicData uri="http://schemas.openxmlformats.org/presentationml/2006/ole">
            <mc:AlternateContent xmlns:mc="http://schemas.openxmlformats.org/markup-compatibility/2006">
              <mc:Choice xmlns:v="urn:schemas-microsoft-com:vml" Requires="v">
                <p:oleObj spid="_x0000_s35341" name="Equation" r:id="rId5" imgW="1447560" imgH="482400" progId="Equation.3">
                  <p:embed/>
                </p:oleObj>
              </mc:Choice>
              <mc:Fallback>
                <p:oleObj name="Equation" r:id="rId5" imgW="1447560" imgH="482400" progId="Equation.3">
                  <p:embed/>
                  <p:pic>
                    <p:nvPicPr>
                      <p:cNvPr id="0" name="Picture 46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3581400"/>
                        <a:ext cx="2324100"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7" name="Rectangle 456"/>
          <p:cNvSpPr/>
          <p:nvPr/>
        </p:nvSpPr>
        <p:spPr>
          <a:xfrm>
            <a:off x="304800" y="4648200"/>
            <a:ext cx="1516762" cy="369332"/>
          </a:xfrm>
          <a:prstGeom prst="rect">
            <a:avLst/>
          </a:prstGeom>
        </p:spPr>
        <p:txBody>
          <a:bodyPr wrap="none">
            <a:spAutoFit/>
          </a:bodyPr>
          <a:lstStyle/>
          <a:p>
            <a:r>
              <a:rPr lang="en-US" dirty="0" smtClean="0">
                <a:solidFill>
                  <a:srgbClr val="000000"/>
                </a:solidFill>
              </a:rPr>
              <a:t>Y'=1.02X+1.20</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66826" y="1295400"/>
            <a:ext cx="2590800" cy="369332"/>
          </a:xfrm>
          <a:prstGeom prst="rect">
            <a:avLst/>
          </a:prstGeom>
          <a:noFill/>
        </p:spPr>
        <p:txBody>
          <a:bodyPr wrap="square" rtlCol="0">
            <a:spAutoFit/>
          </a:bodyPr>
          <a:lstStyle/>
          <a:p>
            <a:r>
              <a:rPr lang="en-US" dirty="0" smtClean="0"/>
              <a:t>Correlation of </a:t>
            </a:r>
            <a:r>
              <a:rPr lang="en-US" i="1" dirty="0" smtClean="0"/>
              <a:t>r=1</a:t>
            </a:r>
            <a:endParaRPr lang="en-US" i="1" dirty="0"/>
          </a:p>
        </p:txBody>
      </p:sp>
      <p:grpSp>
        <p:nvGrpSpPr>
          <p:cNvPr id="4" name="Group 894"/>
          <p:cNvGrpSpPr>
            <a:grpSpLocks noChangeAspect="1"/>
          </p:cNvGrpSpPr>
          <p:nvPr/>
        </p:nvGrpSpPr>
        <p:grpSpPr bwMode="auto">
          <a:xfrm>
            <a:off x="4419600" y="1371600"/>
            <a:ext cx="3657600" cy="3657600"/>
            <a:chOff x="2976" y="2208"/>
            <a:chExt cx="2304" cy="2304"/>
          </a:xfrm>
        </p:grpSpPr>
        <p:sp>
          <p:nvSpPr>
            <p:cNvPr id="5" name="AutoShape 893"/>
            <p:cNvSpPr>
              <a:spLocks noChangeAspect="1" noChangeArrowheads="1" noTextEdit="1"/>
            </p:cNvSpPr>
            <p:nvPr/>
          </p:nvSpPr>
          <p:spPr bwMode="auto">
            <a:xfrm>
              <a:off x="2976" y="2208"/>
              <a:ext cx="2304" cy="23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6" name="Group 1095"/>
            <p:cNvGrpSpPr>
              <a:grpSpLocks/>
            </p:cNvGrpSpPr>
            <p:nvPr/>
          </p:nvGrpSpPr>
          <p:grpSpPr bwMode="auto">
            <a:xfrm>
              <a:off x="3168" y="2610"/>
              <a:ext cx="1897" cy="1546"/>
              <a:chOff x="3168" y="2610"/>
              <a:chExt cx="1897" cy="1546"/>
            </a:xfrm>
          </p:grpSpPr>
          <p:sp>
            <p:nvSpPr>
              <p:cNvPr id="245" name="Rectangle 895"/>
              <p:cNvSpPr>
                <a:spLocks noChangeArrowheads="1"/>
              </p:cNvSpPr>
              <p:nvPr/>
            </p:nvSpPr>
            <p:spPr bwMode="auto">
              <a:xfrm>
                <a:off x="3324" y="2640"/>
                <a:ext cx="1740" cy="135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6" name="Rectangle 896"/>
              <p:cNvSpPr>
                <a:spLocks noChangeArrowheads="1"/>
              </p:cNvSpPr>
              <p:nvPr/>
            </p:nvSpPr>
            <p:spPr bwMode="auto">
              <a:xfrm>
                <a:off x="3324" y="2640"/>
                <a:ext cx="1740" cy="1356"/>
              </a:xfrm>
              <a:prstGeom prst="rect">
                <a:avLst/>
              </a:prstGeom>
              <a:no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7" name="Line 897"/>
              <p:cNvSpPr>
                <a:spLocks noChangeShapeType="1"/>
              </p:cNvSpPr>
              <p:nvPr/>
            </p:nvSpPr>
            <p:spPr bwMode="auto">
              <a:xfrm>
                <a:off x="3324" y="2640"/>
                <a:ext cx="1740"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Line 898"/>
              <p:cNvSpPr>
                <a:spLocks noChangeShapeType="1"/>
              </p:cNvSpPr>
              <p:nvPr/>
            </p:nvSpPr>
            <p:spPr bwMode="auto">
              <a:xfrm>
                <a:off x="3324" y="3996"/>
                <a:ext cx="1740"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Line 899"/>
              <p:cNvSpPr>
                <a:spLocks noChangeShapeType="1"/>
              </p:cNvSpPr>
              <p:nvPr/>
            </p:nvSpPr>
            <p:spPr bwMode="auto">
              <a:xfrm flipV="1">
                <a:off x="5064" y="2640"/>
                <a:ext cx="1" cy="1356"/>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0" name="Line 900"/>
              <p:cNvSpPr>
                <a:spLocks noChangeShapeType="1"/>
              </p:cNvSpPr>
              <p:nvPr/>
            </p:nvSpPr>
            <p:spPr bwMode="auto">
              <a:xfrm flipV="1">
                <a:off x="3324" y="2640"/>
                <a:ext cx="1" cy="1356"/>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Line 901"/>
              <p:cNvSpPr>
                <a:spLocks noChangeShapeType="1"/>
              </p:cNvSpPr>
              <p:nvPr/>
            </p:nvSpPr>
            <p:spPr bwMode="auto">
              <a:xfrm>
                <a:off x="3324" y="3996"/>
                <a:ext cx="1740"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Line 902"/>
              <p:cNvSpPr>
                <a:spLocks noChangeShapeType="1"/>
              </p:cNvSpPr>
              <p:nvPr/>
            </p:nvSpPr>
            <p:spPr bwMode="auto">
              <a:xfrm flipV="1">
                <a:off x="3324" y="2640"/>
                <a:ext cx="1" cy="1356"/>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Line 903"/>
              <p:cNvSpPr>
                <a:spLocks noChangeShapeType="1"/>
              </p:cNvSpPr>
              <p:nvPr/>
            </p:nvSpPr>
            <p:spPr bwMode="auto">
              <a:xfrm flipV="1">
                <a:off x="3576" y="3984"/>
                <a:ext cx="1" cy="12"/>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4" name="Line 904"/>
              <p:cNvSpPr>
                <a:spLocks noChangeShapeType="1"/>
              </p:cNvSpPr>
              <p:nvPr/>
            </p:nvSpPr>
            <p:spPr bwMode="auto">
              <a:xfrm>
                <a:off x="3576" y="2640"/>
                <a:ext cx="1" cy="12"/>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5" name="Rectangle 905"/>
              <p:cNvSpPr>
                <a:spLocks noChangeArrowheads="1"/>
              </p:cNvSpPr>
              <p:nvPr/>
            </p:nvSpPr>
            <p:spPr bwMode="auto">
              <a:xfrm>
                <a:off x="3510" y="4020"/>
                <a:ext cx="125"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10</a:t>
                </a:r>
                <a:endParaRPr kumimoji="0" lang="en-US" sz="1800" b="0" i="0" u="none" strike="noStrike" cap="none" normalizeH="0" baseline="0" smtClean="0">
                  <a:ln>
                    <a:noFill/>
                  </a:ln>
                  <a:effectLst/>
                  <a:latin typeface="Arial" pitchFamily="34" charset="0"/>
                </a:endParaRPr>
              </a:p>
            </p:txBody>
          </p:sp>
          <p:sp>
            <p:nvSpPr>
              <p:cNvPr id="256" name="Line 906"/>
              <p:cNvSpPr>
                <a:spLocks noChangeShapeType="1"/>
              </p:cNvSpPr>
              <p:nvPr/>
            </p:nvSpPr>
            <p:spPr bwMode="auto">
              <a:xfrm flipV="1">
                <a:off x="3966" y="3984"/>
                <a:ext cx="1" cy="12"/>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7" name="Line 907"/>
              <p:cNvSpPr>
                <a:spLocks noChangeShapeType="1"/>
              </p:cNvSpPr>
              <p:nvPr/>
            </p:nvSpPr>
            <p:spPr bwMode="auto">
              <a:xfrm>
                <a:off x="3966" y="2640"/>
                <a:ext cx="1" cy="12"/>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8" name="Rectangle 908"/>
              <p:cNvSpPr>
                <a:spLocks noChangeArrowheads="1"/>
              </p:cNvSpPr>
              <p:nvPr/>
            </p:nvSpPr>
            <p:spPr bwMode="auto">
              <a:xfrm>
                <a:off x="3900" y="4020"/>
                <a:ext cx="125"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20</a:t>
                </a:r>
                <a:endParaRPr kumimoji="0" lang="en-US" sz="1800" b="0" i="0" u="none" strike="noStrike" cap="none" normalizeH="0" baseline="0" smtClean="0">
                  <a:ln>
                    <a:noFill/>
                  </a:ln>
                  <a:effectLst/>
                  <a:latin typeface="Arial" pitchFamily="34" charset="0"/>
                </a:endParaRPr>
              </a:p>
            </p:txBody>
          </p:sp>
          <p:sp>
            <p:nvSpPr>
              <p:cNvPr id="259" name="Line 909"/>
              <p:cNvSpPr>
                <a:spLocks noChangeShapeType="1"/>
              </p:cNvSpPr>
              <p:nvPr/>
            </p:nvSpPr>
            <p:spPr bwMode="auto">
              <a:xfrm flipV="1">
                <a:off x="4350" y="3984"/>
                <a:ext cx="1" cy="12"/>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0" name="Line 910"/>
              <p:cNvSpPr>
                <a:spLocks noChangeShapeType="1"/>
              </p:cNvSpPr>
              <p:nvPr/>
            </p:nvSpPr>
            <p:spPr bwMode="auto">
              <a:xfrm>
                <a:off x="4350" y="2640"/>
                <a:ext cx="1" cy="12"/>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1" name="Rectangle 911"/>
              <p:cNvSpPr>
                <a:spLocks noChangeArrowheads="1"/>
              </p:cNvSpPr>
              <p:nvPr/>
            </p:nvSpPr>
            <p:spPr bwMode="auto">
              <a:xfrm>
                <a:off x="4284" y="4020"/>
                <a:ext cx="125"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30</a:t>
                </a:r>
                <a:endParaRPr kumimoji="0" lang="en-US" sz="1800" b="0" i="0" u="none" strike="noStrike" cap="none" normalizeH="0" baseline="0" smtClean="0">
                  <a:ln>
                    <a:noFill/>
                  </a:ln>
                  <a:effectLst/>
                  <a:latin typeface="Arial" pitchFamily="34" charset="0"/>
                </a:endParaRPr>
              </a:p>
            </p:txBody>
          </p:sp>
          <p:sp>
            <p:nvSpPr>
              <p:cNvPr id="262" name="Line 912"/>
              <p:cNvSpPr>
                <a:spLocks noChangeShapeType="1"/>
              </p:cNvSpPr>
              <p:nvPr/>
            </p:nvSpPr>
            <p:spPr bwMode="auto">
              <a:xfrm flipV="1">
                <a:off x="4740" y="3984"/>
                <a:ext cx="1" cy="12"/>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3" name="Line 913"/>
              <p:cNvSpPr>
                <a:spLocks noChangeShapeType="1"/>
              </p:cNvSpPr>
              <p:nvPr/>
            </p:nvSpPr>
            <p:spPr bwMode="auto">
              <a:xfrm>
                <a:off x="4740" y="2640"/>
                <a:ext cx="1" cy="12"/>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4" name="Rectangle 914"/>
              <p:cNvSpPr>
                <a:spLocks noChangeArrowheads="1"/>
              </p:cNvSpPr>
              <p:nvPr/>
            </p:nvSpPr>
            <p:spPr bwMode="auto">
              <a:xfrm>
                <a:off x="4674" y="4020"/>
                <a:ext cx="125"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40</a:t>
                </a:r>
                <a:endParaRPr kumimoji="0" lang="en-US" sz="1800" b="0" i="0" u="none" strike="noStrike" cap="none" normalizeH="0" baseline="0" smtClean="0">
                  <a:ln>
                    <a:noFill/>
                  </a:ln>
                  <a:effectLst/>
                  <a:latin typeface="Arial" pitchFamily="34" charset="0"/>
                </a:endParaRPr>
              </a:p>
            </p:txBody>
          </p:sp>
          <p:sp>
            <p:nvSpPr>
              <p:cNvPr id="265" name="Line 915"/>
              <p:cNvSpPr>
                <a:spLocks noChangeShapeType="1"/>
              </p:cNvSpPr>
              <p:nvPr/>
            </p:nvSpPr>
            <p:spPr bwMode="auto">
              <a:xfrm>
                <a:off x="3324" y="3642"/>
                <a:ext cx="12"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 name="Line 916"/>
              <p:cNvSpPr>
                <a:spLocks noChangeShapeType="1"/>
              </p:cNvSpPr>
              <p:nvPr/>
            </p:nvSpPr>
            <p:spPr bwMode="auto">
              <a:xfrm flipH="1">
                <a:off x="5046" y="3642"/>
                <a:ext cx="18"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7" name="Rectangle 917"/>
              <p:cNvSpPr>
                <a:spLocks noChangeArrowheads="1"/>
              </p:cNvSpPr>
              <p:nvPr/>
            </p:nvSpPr>
            <p:spPr bwMode="auto">
              <a:xfrm>
                <a:off x="3168" y="3576"/>
                <a:ext cx="125"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20</a:t>
                </a:r>
                <a:endParaRPr kumimoji="0" lang="en-US" sz="1800" b="0" i="0" u="none" strike="noStrike" cap="none" normalizeH="0" baseline="0" smtClean="0">
                  <a:ln>
                    <a:noFill/>
                  </a:ln>
                  <a:effectLst/>
                  <a:latin typeface="Arial" pitchFamily="34" charset="0"/>
                </a:endParaRPr>
              </a:p>
            </p:txBody>
          </p:sp>
          <p:sp>
            <p:nvSpPr>
              <p:cNvPr id="268" name="Line 918"/>
              <p:cNvSpPr>
                <a:spLocks noChangeShapeType="1"/>
              </p:cNvSpPr>
              <p:nvPr/>
            </p:nvSpPr>
            <p:spPr bwMode="auto">
              <a:xfrm>
                <a:off x="3324" y="3252"/>
                <a:ext cx="12"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9" name="Line 919"/>
              <p:cNvSpPr>
                <a:spLocks noChangeShapeType="1"/>
              </p:cNvSpPr>
              <p:nvPr/>
            </p:nvSpPr>
            <p:spPr bwMode="auto">
              <a:xfrm flipH="1">
                <a:off x="5046" y="3252"/>
                <a:ext cx="18"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0" name="Rectangle 920"/>
              <p:cNvSpPr>
                <a:spLocks noChangeArrowheads="1"/>
              </p:cNvSpPr>
              <p:nvPr/>
            </p:nvSpPr>
            <p:spPr bwMode="auto">
              <a:xfrm>
                <a:off x="3168" y="3186"/>
                <a:ext cx="125"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30</a:t>
                </a:r>
                <a:endParaRPr kumimoji="0" lang="en-US" sz="1800" b="0" i="0" u="none" strike="noStrike" cap="none" normalizeH="0" baseline="0" smtClean="0">
                  <a:ln>
                    <a:noFill/>
                  </a:ln>
                  <a:effectLst/>
                  <a:latin typeface="Arial" pitchFamily="34" charset="0"/>
                </a:endParaRPr>
              </a:p>
            </p:txBody>
          </p:sp>
          <p:sp>
            <p:nvSpPr>
              <p:cNvPr id="271" name="Line 921"/>
              <p:cNvSpPr>
                <a:spLocks noChangeShapeType="1"/>
              </p:cNvSpPr>
              <p:nvPr/>
            </p:nvSpPr>
            <p:spPr bwMode="auto">
              <a:xfrm>
                <a:off x="3324" y="2862"/>
                <a:ext cx="12"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2" name="Line 922"/>
              <p:cNvSpPr>
                <a:spLocks noChangeShapeType="1"/>
              </p:cNvSpPr>
              <p:nvPr/>
            </p:nvSpPr>
            <p:spPr bwMode="auto">
              <a:xfrm flipH="1">
                <a:off x="5046" y="2862"/>
                <a:ext cx="18"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3" name="Rectangle 923"/>
              <p:cNvSpPr>
                <a:spLocks noChangeArrowheads="1"/>
              </p:cNvSpPr>
              <p:nvPr/>
            </p:nvSpPr>
            <p:spPr bwMode="auto">
              <a:xfrm>
                <a:off x="3168" y="2796"/>
                <a:ext cx="125"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40</a:t>
                </a:r>
                <a:endParaRPr kumimoji="0" lang="en-US" sz="1800" b="0" i="0" u="none" strike="noStrike" cap="none" normalizeH="0" baseline="0" smtClean="0">
                  <a:ln>
                    <a:noFill/>
                  </a:ln>
                  <a:effectLst/>
                  <a:latin typeface="Arial" pitchFamily="34" charset="0"/>
                </a:endParaRPr>
              </a:p>
            </p:txBody>
          </p:sp>
          <p:sp>
            <p:nvSpPr>
              <p:cNvPr id="274" name="Line 924"/>
              <p:cNvSpPr>
                <a:spLocks noChangeShapeType="1"/>
              </p:cNvSpPr>
              <p:nvPr/>
            </p:nvSpPr>
            <p:spPr bwMode="auto">
              <a:xfrm>
                <a:off x="3324" y="2640"/>
                <a:ext cx="1740"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5" name="Line 925"/>
              <p:cNvSpPr>
                <a:spLocks noChangeShapeType="1"/>
              </p:cNvSpPr>
              <p:nvPr/>
            </p:nvSpPr>
            <p:spPr bwMode="auto">
              <a:xfrm>
                <a:off x="3324" y="3996"/>
                <a:ext cx="1740"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6" name="Line 926"/>
              <p:cNvSpPr>
                <a:spLocks noChangeShapeType="1"/>
              </p:cNvSpPr>
              <p:nvPr/>
            </p:nvSpPr>
            <p:spPr bwMode="auto">
              <a:xfrm flipV="1">
                <a:off x="5064" y="2640"/>
                <a:ext cx="1" cy="1356"/>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7" name="Line 927"/>
              <p:cNvSpPr>
                <a:spLocks noChangeShapeType="1"/>
              </p:cNvSpPr>
              <p:nvPr/>
            </p:nvSpPr>
            <p:spPr bwMode="auto">
              <a:xfrm flipV="1">
                <a:off x="3324" y="2640"/>
                <a:ext cx="1" cy="1356"/>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8" name="Oval 928"/>
              <p:cNvSpPr>
                <a:spLocks noChangeArrowheads="1"/>
              </p:cNvSpPr>
              <p:nvPr/>
            </p:nvSpPr>
            <p:spPr bwMode="auto">
              <a:xfrm>
                <a:off x="4182" y="339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9" name="Oval 929"/>
              <p:cNvSpPr>
                <a:spLocks noChangeArrowheads="1"/>
              </p:cNvSpPr>
              <p:nvPr/>
            </p:nvSpPr>
            <p:spPr bwMode="auto">
              <a:xfrm>
                <a:off x="4188" y="339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0" name="Oval 930"/>
              <p:cNvSpPr>
                <a:spLocks noChangeArrowheads="1"/>
              </p:cNvSpPr>
              <p:nvPr/>
            </p:nvSpPr>
            <p:spPr bwMode="auto">
              <a:xfrm>
                <a:off x="4128" y="324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1" name="Oval 931"/>
              <p:cNvSpPr>
                <a:spLocks noChangeArrowheads="1"/>
              </p:cNvSpPr>
              <p:nvPr/>
            </p:nvSpPr>
            <p:spPr bwMode="auto">
              <a:xfrm>
                <a:off x="4290" y="338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2" name="Oval 932"/>
              <p:cNvSpPr>
                <a:spLocks noChangeArrowheads="1"/>
              </p:cNvSpPr>
              <p:nvPr/>
            </p:nvSpPr>
            <p:spPr bwMode="auto">
              <a:xfrm>
                <a:off x="4128" y="329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 name="Oval 933"/>
              <p:cNvSpPr>
                <a:spLocks noChangeArrowheads="1"/>
              </p:cNvSpPr>
              <p:nvPr/>
            </p:nvSpPr>
            <p:spPr bwMode="auto">
              <a:xfrm>
                <a:off x="4224" y="32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4" name="Oval 934"/>
              <p:cNvSpPr>
                <a:spLocks noChangeArrowheads="1"/>
              </p:cNvSpPr>
              <p:nvPr/>
            </p:nvSpPr>
            <p:spPr bwMode="auto">
              <a:xfrm>
                <a:off x="4002" y="336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5" name="Oval 935"/>
              <p:cNvSpPr>
                <a:spLocks noChangeArrowheads="1"/>
              </p:cNvSpPr>
              <p:nvPr/>
            </p:nvSpPr>
            <p:spPr bwMode="auto">
              <a:xfrm>
                <a:off x="4266" y="363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6" name="Oval 936"/>
              <p:cNvSpPr>
                <a:spLocks noChangeArrowheads="1"/>
              </p:cNvSpPr>
              <p:nvPr/>
            </p:nvSpPr>
            <p:spPr bwMode="auto">
              <a:xfrm>
                <a:off x="4320" y="272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 name="Oval 937"/>
              <p:cNvSpPr>
                <a:spLocks noChangeArrowheads="1"/>
              </p:cNvSpPr>
              <p:nvPr/>
            </p:nvSpPr>
            <p:spPr bwMode="auto">
              <a:xfrm>
                <a:off x="4422" y="35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 name="Oval 938"/>
              <p:cNvSpPr>
                <a:spLocks noChangeArrowheads="1"/>
              </p:cNvSpPr>
              <p:nvPr/>
            </p:nvSpPr>
            <p:spPr bwMode="auto">
              <a:xfrm>
                <a:off x="4266" y="320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 name="Oval 939"/>
              <p:cNvSpPr>
                <a:spLocks noChangeArrowheads="1"/>
              </p:cNvSpPr>
              <p:nvPr/>
            </p:nvSpPr>
            <p:spPr bwMode="auto">
              <a:xfrm>
                <a:off x="4488" y="26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0" name="Oval 940"/>
              <p:cNvSpPr>
                <a:spLocks noChangeArrowheads="1"/>
              </p:cNvSpPr>
              <p:nvPr/>
            </p:nvSpPr>
            <p:spPr bwMode="auto">
              <a:xfrm>
                <a:off x="4170" y="29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1" name="Oval 941"/>
              <p:cNvSpPr>
                <a:spLocks noChangeArrowheads="1"/>
              </p:cNvSpPr>
              <p:nvPr/>
            </p:nvSpPr>
            <p:spPr bwMode="auto">
              <a:xfrm>
                <a:off x="4416" y="327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2" name="Oval 942"/>
              <p:cNvSpPr>
                <a:spLocks noChangeArrowheads="1"/>
              </p:cNvSpPr>
              <p:nvPr/>
            </p:nvSpPr>
            <p:spPr bwMode="auto">
              <a:xfrm>
                <a:off x="4122" y="324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3" name="Oval 943"/>
              <p:cNvSpPr>
                <a:spLocks noChangeArrowheads="1"/>
              </p:cNvSpPr>
              <p:nvPr/>
            </p:nvSpPr>
            <p:spPr bwMode="auto">
              <a:xfrm>
                <a:off x="4038" y="322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4" name="Oval 944"/>
              <p:cNvSpPr>
                <a:spLocks noChangeArrowheads="1"/>
              </p:cNvSpPr>
              <p:nvPr/>
            </p:nvSpPr>
            <p:spPr bwMode="auto">
              <a:xfrm>
                <a:off x="4308" y="318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5" name="Oval 945"/>
              <p:cNvSpPr>
                <a:spLocks noChangeArrowheads="1"/>
              </p:cNvSpPr>
              <p:nvPr/>
            </p:nvSpPr>
            <p:spPr bwMode="auto">
              <a:xfrm>
                <a:off x="4518" y="342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6" name="Oval 946"/>
              <p:cNvSpPr>
                <a:spLocks noChangeArrowheads="1"/>
              </p:cNvSpPr>
              <p:nvPr/>
            </p:nvSpPr>
            <p:spPr bwMode="auto">
              <a:xfrm>
                <a:off x="4098" y="348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 name="Oval 947"/>
              <p:cNvSpPr>
                <a:spLocks noChangeArrowheads="1"/>
              </p:cNvSpPr>
              <p:nvPr/>
            </p:nvSpPr>
            <p:spPr bwMode="auto">
              <a:xfrm>
                <a:off x="3936" y="30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8" name="Oval 948"/>
              <p:cNvSpPr>
                <a:spLocks noChangeArrowheads="1"/>
              </p:cNvSpPr>
              <p:nvPr/>
            </p:nvSpPr>
            <p:spPr bwMode="auto">
              <a:xfrm>
                <a:off x="4206" y="33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9" name="Oval 949"/>
              <p:cNvSpPr>
                <a:spLocks noChangeArrowheads="1"/>
              </p:cNvSpPr>
              <p:nvPr/>
            </p:nvSpPr>
            <p:spPr bwMode="auto">
              <a:xfrm>
                <a:off x="4056" y="343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0" name="Oval 950"/>
              <p:cNvSpPr>
                <a:spLocks noChangeArrowheads="1"/>
              </p:cNvSpPr>
              <p:nvPr/>
            </p:nvSpPr>
            <p:spPr bwMode="auto">
              <a:xfrm>
                <a:off x="4260" y="331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1" name="Oval 951"/>
              <p:cNvSpPr>
                <a:spLocks noChangeArrowheads="1"/>
              </p:cNvSpPr>
              <p:nvPr/>
            </p:nvSpPr>
            <p:spPr bwMode="auto">
              <a:xfrm>
                <a:off x="4206" y="330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2" name="Oval 952"/>
              <p:cNvSpPr>
                <a:spLocks noChangeArrowheads="1"/>
              </p:cNvSpPr>
              <p:nvPr/>
            </p:nvSpPr>
            <p:spPr bwMode="auto">
              <a:xfrm>
                <a:off x="4452" y="318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 name="Oval 953"/>
              <p:cNvSpPr>
                <a:spLocks noChangeArrowheads="1"/>
              </p:cNvSpPr>
              <p:nvPr/>
            </p:nvSpPr>
            <p:spPr bwMode="auto">
              <a:xfrm>
                <a:off x="4428" y="303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4" name="Oval 954"/>
              <p:cNvSpPr>
                <a:spLocks noChangeArrowheads="1"/>
              </p:cNvSpPr>
              <p:nvPr/>
            </p:nvSpPr>
            <p:spPr bwMode="auto">
              <a:xfrm>
                <a:off x="3954" y="327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5" name="Oval 955"/>
              <p:cNvSpPr>
                <a:spLocks noChangeArrowheads="1"/>
              </p:cNvSpPr>
              <p:nvPr/>
            </p:nvSpPr>
            <p:spPr bwMode="auto">
              <a:xfrm>
                <a:off x="4368" y="332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6" name="Oval 956"/>
              <p:cNvSpPr>
                <a:spLocks noChangeArrowheads="1"/>
              </p:cNvSpPr>
              <p:nvPr/>
            </p:nvSpPr>
            <p:spPr bwMode="auto">
              <a:xfrm>
                <a:off x="4572" y="27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 name="Oval 957"/>
              <p:cNvSpPr>
                <a:spLocks noChangeArrowheads="1"/>
              </p:cNvSpPr>
              <p:nvPr/>
            </p:nvSpPr>
            <p:spPr bwMode="auto">
              <a:xfrm>
                <a:off x="3942" y="335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 name="Oval 958"/>
              <p:cNvSpPr>
                <a:spLocks noChangeArrowheads="1"/>
              </p:cNvSpPr>
              <p:nvPr/>
            </p:nvSpPr>
            <p:spPr bwMode="auto">
              <a:xfrm>
                <a:off x="3966" y="353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9" name="Oval 959"/>
              <p:cNvSpPr>
                <a:spLocks noChangeArrowheads="1"/>
              </p:cNvSpPr>
              <p:nvPr/>
            </p:nvSpPr>
            <p:spPr bwMode="auto">
              <a:xfrm>
                <a:off x="3984" y="382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 name="Oval 960"/>
              <p:cNvSpPr>
                <a:spLocks noChangeArrowheads="1"/>
              </p:cNvSpPr>
              <p:nvPr/>
            </p:nvSpPr>
            <p:spPr bwMode="auto">
              <a:xfrm>
                <a:off x="3924" y="340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 name="Oval 961"/>
              <p:cNvSpPr>
                <a:spLocks noChangeArrowheads="1"/>
              </p:cNvSpPr>
              <p:nvPr/>
            </p:nvSpPr>
            <p:spPr bwMode="auto">
              <a:xfrm>
                <a:off x="4302" y="300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 name="Oval 962"/>
              <p:cNvSpPr>
                <a:spLocks noChangeArrowheads="1"/>
              </p:cNvSpPr>
              <p:nvPr/>
            </p:nvSpPr>
            <p:spPr bwMode="auto">
              <a:xfrm>
                <a:off x="4470" y="358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 name="Oval 963"/>
              <p:cNvSpPr>
                <a:spLocks noChangeArrowheads="1"/>
              </p:cNvSpPr>
              <p:nvPr/>
            </p:nvSpPr>
            <p:spPr bwMode="auto">
              <a:xfrm>
                <a:off x="4212" y="336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4" name="Oval 964"/>
              <p:cNvSpPr>
                <a:spLocks noChangeArrowheads="1"/>
              </p:cNvSpPr>
              <p:nvPr/>
            </p:nvSpPr>
            <p:spPr bwMode="auto">
              <a:xfrm>
                <a:off x="4062" y="346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 name="Oval 965"/>
              <p:cNvSpPr>
                <a:spLocks noChangeArrowheads="1"/>
              </p:cNvSpPr>
              <p:nvPr/>
            </p:nvSpPr>
            <p:spPr bwMode="auto">
              <a:xfrm>
                <a:off x="4122" y="389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6" name="Oval 966"/>
              <p:cNvSpPr>
                <a:spLocks noChangeArrowheads="1"/>
              </p:cNvSpPr>
              <p:nvPr/>
            </p:nvSpPr>
            <p:spPr bwMode="auto">
              <a:xfrm>
                <a:off x="4188" y="295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 name="Oval 967"/>
              <p:cNvSpPr>
                <a:spLocks noChangeArrowheads="1"/>
              </p:cNvSpPr>
              <p:nvPr/>
            </p:nvSpPr>
            <p:spPr bwMode="auto">
              <a:xfrm>
                <a:off x="4170" y="312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 name="Oval 968"/>
              <p:cNvSpPr>
                <a:spLocks noChangeArrowheads="1"/>
              </p:cNvSpPr>
              <p:nvPr/>
            </p:nvSpPr>
            <p:spPr bwMode="auto">
              <a:xfrm>
                <a:off x="4350" y="34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 name="Oval 969"/>
              <p:cNvSpPr>
                <a:spLocks noChangeArrowheads="1"/>
              </p:cNvSpPr>
              <p:nvPr/>
            </p:nvSpPr>
            <p:spPr bwMode="auto">
              <a:xfrm>
                <a:off x="4398" y="330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 name="Oval 970"/>
              <p:cNvSpPr>
                <a:spLocks noChangeArrowheads="1"/>
              </p:cNvSpPr>
              <p:nvPr/>
            </p:nvSpPr>
            <p:spPr bwMode="auto">
              <a:xfrm>
                <a:off x="4326" y="358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 name="Oval 971"/>
              <p:cNvSpPr>
                <a:spLocks noChangeArrowheads="1"/>
              </p:cNvSpPr>
              <p:nvPr/>
            </p:nvSpPr>
            <p:spPr bwMode="auto">
              <a:xfrm>
                <a:off x="3846" y="315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2" name="Oval 972"/>
              <p:cNvSpPr>
                <a:spLocks noChangeArrowheads="1"/>
              </p:cNvSpPr>
              <p:nvPr/>
            </p:nvSpPr>
            <p:spPr bwMode="auto">
              <a:xfrm>
                <a:off x="4014" y="319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3" name="Oval 973"/>
              <p:cNvSpPr>
                <a:spLocks noChangeArrowheads="1"/>
              </p:cNvSpPr>
              <p:nvPr/>
            </p:nvSpPr>
            <p:spPr bwMode="auto">
              <a:xfrm>
                <a:off x="4446" y="356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4" name="Oval 974"/>
              <p:cNvSpPr>
                <a:spLocks noChangeArrowheads="1"/>
              </p:cNvSpPr>
              <p:nvPr/>
            </p:nvSpPr>
            <p:spPr bwMode="auto">
              <a:xfrm>
                <a:off x="4434" y="359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5" name="Oval 975"/>
              <p:cNvSpPr>
                <a:spLocks noChangeArrowheads="1"/>
              </p:cNvSpPr>
              <p:nvPr/>
            </p:nvSpPr>
            <p:spPr bwMode="auto">
              <a:xfrm>
                <a:off x="4092" y="28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6" name="Oval 976"/>
              <p:cNvSpPr>
                <a:spLocks noChangeArrowheads="1"/>
              </p:cNvSpPr>
              <p:nvPr/>
            </p:nvSpPr>
            <p:spPr bwMode="auto">
              <a:xfrm>
                <a:off x="4290" y="335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7" name="Oval 977"/>
              <p:cNvSpPr>
                <a:spLocks noChangeArrowheads="1"/>
              </p:cNvSpPr>
              <p:nvPr/>
            </p:nvSpPr>
            <p:spPr bwMode="auto">
              <a:xfrm>
                <a:off x="4332" y="310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8" name="Oval 978"/>
              <p:cNvSpPr>
                <a:spLocks noChangeArrowheads="1"/>
              </p:cNvSpPr>
              <p:nvPr/>
            </p:nvSpPr>
            <p:spPr bwMode="auto">
              <a:xfrm>
                <a:off x="4044" y="340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9" name="Oval 979"/>
              <p:cNvSpPr>
                <a:spLocks noChangeArrowheads="1"/>
              </p:cNvSpPr>
              <p:nvPr/>
            </p:nvSpPr>
            <p:spPr bwMode="auto">
              <a:xfrm>
                <a:off x="4230" y="360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0" name="Oval 980"/>
              <p:cNvSpPr>
                <a:spLocks noChangeArrowheads="1"/>
              </p:cNvSpPr>
              <p:nvPr/>
            </p:nvSpPr>
            <p:spPr bwMode="auto">
              <a:xfrm>
                <a:off x="3912" y="347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1" name="Oval 981"/>
              <p:cNvSpPr>
                <a:spLocks noChangeArrowheads="1"/>
              </p:cNvSpPr>
              <p:nvPr/>
            </p:nvSpPr>
            <p:spPr bwMode="auto">
              <a:xfrm>
                <a:off x="4344" y="325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2" name="Oval 982"/>
              <p:cNvSpPr>
                <a:spLocks noChangeArrowheads="1"/>
              </p:cNvSpPr>
              <p:nvPr/>
            </p:nvSpPr>
            <p:spPr bwMode="auto">
              <a:xfrm>
                <a:off x="4146" y="348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3" name="Oval 983"/>
              <p:cNvSpPr>
                <a:spLocks noChangeArrowheads="1"/>
              </p:cNvSpPr>
              <p:nvPr/>
            </p:nvSpPr>
            <p:spPr bwMode="auto">
              <a:xfrm>
                <a:off x="3804" y="334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4" name="Oval 984"/>
              <p:cNvSpPr>
                <a:spLocks noChangeArrowheads="1"/>
              </p:cNvSpPr>
              <p:nvPr/>
            </p:nvSpPr>
            <p:spPr bwMode="auto">
              <a:xfrm>
                <a:off x="3972" y="334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5" name="Oval 985"/>
              <p:cNvSpPr>
                <a:spLocks noChangeArrowheads="1"/>
              </p:cNvSpPr>
              <p:nvPr/>
            </p:nvSpPr>
            <p:spPr bwMode="auto">
              <a:xfrm>
                <a:off x="4092" y="311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6" name="Oval 986"/>
              <p:cNvSpPr>
                <a:spLocks noChangeArrowheads="1"/>
              </p:cNvSpPr>
              <p:nvPr/>
            </p:nvSpPr>
            <p:spPr bwMode="auto">
              <a:xfrm>
                <a:off x="4386" y="334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7" name="Oval 987"/>
              <p:cNvSpPr>
                <a:spLocks noChangeArrowheads="1"/>
              </p:cNvSpPr>
              <p:nvPr/>
            </p:nvSpPr>
            <p:spPr bwMode="auto">
              <a:xfrm>
                <a:off x="4002" y="363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8" name="Oval 988"/>
              <p:cNvSpPr>
                <a:spLocks noChangeArrowheads="1"/>
              </p:cNvSpPr>
              <p:nvPr/>
            </p:nvSpPr>
            <p:spPr bwMode="auto">
              <a:xfrm>
                <a:off x="3894" y="333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9" name="Oval 989"/>
              <p:cNvSpPr>
                <a:spLocks noChangeArrowheads="1"/>
              </p:cNvSpPr>
              <p:nvPr/>
            </p:nvSpPr>
            <p:spPr bwMode="auto">
              <a:xfrm>
                <a:off x="4212" y="349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0" name="Oval 990"/>
              <p:cNvSpPr>
                <a:spLocks noChangeArrowheads="1"/>
              </p:cNvSpPr>
              <p:nvPr/>
            </p:nvSpPr>
            <p:spPr bwMode="auto">
              <a:xfrm>
                <a:off x="4242" y="366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1" name="Oval 991"/>
              <p:cNvSpPr>
                <a:spLocks noChangeArrowheads="1"/>
              </p:cNvSpPr>
              <p:nvPr/>
            </p:nvSpPr>
            <p:spPr bwMode="auto">
              <a:xfrm>
                <a:off x="4218" y="336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2" name="Oval 992"/>
              <p:cNvSpPr>
                <a:spLocks noChangeArrowheads="1"/>
              </p:cNvSpPr>
              <p:nvPr/>
            </p:nvSpPr>
            <p:spPr bwMode="auto">
              <a:xfrm>
                <a:off x="4080" y="313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3" name="Oval 993"/>
              <p:cNvSpPr>
                <a:spLocks noChangeArrowheads="1"/>
              </p:cNvSpPr>
              <p:nvPr/>
            </p:nvSpPr>
            <p:spPr bwMode="auto">
              <a:xfrm>
                <a:off x="4188" y="317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4" name="Oval 994"/>
              <p:cNvSpPr>
                <a:spLocks noChangeArrowheads="1"/>
              </p:cNvSpPr>
              <p:nvPr/>
            </p:nvSpPr>
            <p:spPr bwMode="auto">
              <a:xfrm>
                <a:off x="4026" y="336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5" name="Oval 995"/>
              <p:cNvSpPr>
                <a:spLocks noChangeArrowheads="1"/>
              </p:cNvSpPr>
              <p:nvPr/>
            </p:nvSpPr>
            <p:spPr bwMode="auto">
              <a:xfrm>
                <a:off x="4206" y="329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6" name="Oval 996"/>
              <p:cNvSpPr>
                <a:spLocks noChangeArrowheads="1"/>
              </p:cNvSpPr>
              <p:nvPr/>
            </p:nvSpPr>
            <p:spPr bwMode="auto">
              <a:xfrm>
                <a:off x="4344" y="334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7" name="Oval 997"/>
              <p:cNvSpPr>
                <a:spLocks noChangeArrowheads="1"/>
              </p:cNvSpPr>
              <p:nvPr/>
            </p:nvSpPr>
            <p:spPr bwMode="auto">
              <a:xfrm>
                <a:off x="4362" y="347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 name="Oval 998"/>
              <p:cNvSpPr>
                <a:spLocks noChangeArrowheads="1"/>
              </p:cNvSpPr>
              <p:nvPr/>
            </p:nvSpPr>
            <p:spPr bwMode="auto">
              <a:xfrm>
                <a:off x="4266" y="282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 name="Oval 999"/>
              <p:cNvSpPr>
                <a:spLocks noChangeArrowheads="1"/>
              </p:cNvSpPr>
              <p:nvPr/>
            </p:nvSpPr>
            <p:spPr bwMode="auto">
              <a:xfrm>
                <a:off x="3882" y="352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 name="Oval 1000"/>
              <p:cNvSpPr>
                <a:spLocks noChangeArrowheads="1"/>
              </p:cNvSpPr>
              <p:nvPr/>
            </p:nvSpPr>
            <p:spPr bwMode="auto">
              <a:xfrm>
                <a:off x="3744" y="351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 name="Oval 1001"/>
              <p:cNvSpPr>
                <a:spLocks noChangeArrowheads="1"/>
              </p:cNvSpPr>
              <p:nvPr/>
            </p:nvSpPr>
            <p:spPr bwMode="auto">
              <a:xfrm>
                <a:off x="4056" y="37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 name="Oval 1002"/>
              <p:cNvSpPr>
                <a:spLocks noChangeArrowheads="1"/>
              </p:cNvSpPr>
              <p:nvPr/>
            </p:nvSpPr>
            <p:spPr bwMode="auto">
              <a:xfrm>
                <a:off x="4446" y="396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3" name="Oval 1003"/>
              <p:cNvSpPr>
                <a:spLocks noChangeArrowheads="1"/>
              </p:cNvSpPr>
              <p:nvPr/>
            </p:nvSpPr>
            <p:spPr bwMode="auto">
              <a:xfrm>
                <a:off x="3666" y="306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4" name="Oval 1004"/>
              <p:cNvSpPr>
                <a:spLocks noChangeArrowheads="1"/>
              </p:cNvSpPr>
              <p:nvPr/>
            </p:nvSpPr>
            <p:spPr bwMode="auto">
              <a:xfrm>
                <a:off x="4314" y="350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5" name="Oval 1005"/>
              <p:cNvSpPr>
                <a:spLocks noChangeArrowheads="1"/>
              </p:cNvSpPr>
              <p:nvPr/>
            </p:nvSpPr>
            <p:spPr bwMode="auto">
              <a:xfrm>
                <a:off x="4248" y="337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6" name="Oval 1006"/>
              <p:cNvSpPr>
                <a:spLocks noChangeArrowheads="1"/>
              </p:cNvSpPr>
              <p:nvPr/>
            </p:nvSpPr>
            <p:spPr bwMode="auto">
              <a:xfrm>
                <a:off x="4278" y="331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7" name="Oval 1007"/>
              <p:cNvSpPr>
                <a:spLocks noChangeArrowheads="1"/>
              </p:cNvSpPr>
              <p:nvPr/>
            </p:nvSpPr>
            <p:spPr bwMode="auto">
              <a:xfrm>
                <a:off x="4206" y="333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 name="Oval 1008"/>
              <p:cNvSpPr>
                <a:spLocks noChangeArrowheads="1"/>
              </p:cNvSpPr>
              <p:nvPr/>
            </p:nvSpPr>
            <p:spPr bwMode="auto">
              <a:xfrm>
                <a:off x="4194" y="360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 name="Oval 1009"/>
              <p:cNvSpPr>
                <a:spLocks noChangeArrowheads="1"/>
              </p:cNvSpPr>
              <p:nvPr/>
            </p:nvSpPr>
            <p:spPr bwMode="auto">
              <a:xfrm>
                <a:off x="4416" y="327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 name="Oval 1010"/>
              <p:cNvSpPr>
                <a:spLocks noChangeArrowheads="1"/>
              </p:cNvSpPr>
              <p:nvPr/>
            </p:nvSpPr>
            <p:spPr bwMode="auto">
              <a:xfrm>
                <a:off x="4014" y="358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 name="Oval 1011"/>
              <p:cNvSpPr>
                <a:spLocks noChangeArrowheads="1"/>
              </p:cNvSpPr>
              <p:nvPr/>
            </p:nvSpPr>
            <p:spPr bwMode="auto">
              <a:xfrm>
                <a:off x="4368" y="310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 name="Oval 1012"/>
              <p:cNvSpPr>
                <a:spLocks noChangeArrowheads="1"/>
              </p:cNvSpPr>
              <p:nvPr/>
            </p:nvSpPr>
            <p:spPr bwMode="auto">
              <a:xfrm>
                <a:off x="3840" y="34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3" name="Oval 1013"/>
              <p:cNvSpPr>
                <a:spLocks noChangeArrowheads="1"/>
              </p:cNvSpPr>
              <p:nvPr/>
            </p:nvSpPr>
            <p:spPr bwMode="auto">
              <a:xfrm>
                <a:off x="4284" y="354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4" name="Oval 1014"/>
              <p:cNvSpPr>
                <a:spLocks noChangeArrowheads="1"/>
              </p:cNvSpPr>
              <p:nvPr/>
            </p:nvSpPr>
            <p:spPr bwMode="auto">
              <a:xfrm>
                <a:off x="4188" y="349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5" name="Oval 1015"/>
              <p:cNvSpPr>
                <a:spLocks noChangeArrowheads="1"/>
              </p:cNvSpPr>
              <p:nvPr/>
            </p:nvSpPr>
            <p:spPr bwMode="auto">
              <a:xfrm>
                <a:off x="4026" y="309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6" name="Oval 1016"/>
              <p:cNvSpPr>
                <a:spLocks noChangeArrowheads="1"/>
              </p:cNvSpPr>
              <p:nvPr/>
            </p:nvSpPr>
            <p:spPr bwMode="auto">
              <a:xfrm>
                <a:off x="3924" y="328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7" name="Oval 1017"/>
              <p:cNvSpPr>
                <a:spLocks noChangeArrowheads="1"/>
              </p:cNvSpPr>
              <p:nvPr/>
            </p:nvSpPr>
            <p:spPr bwMode="auto">
              <a:xfrm>
                <a:off x="4188" y="342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8" name="Oval 1018"/>
              <p:cNvSpPr>
                <a:spLocks noChangeArrowheads="1"/>
              </p:cNvSpPr>
              <p:nvPr/>
            </p:nvSpPr>
            <p:spPr bwMode="auto">
              <a:xfrm>
                <a:off x="3894" y="320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9" name="Oval 1019"/>
              <p:cNvSpPr>
                <a:spLocks noChangeArrowheads="1"/>
              </p:cNvSpPr>
              <p:nvPr/>
            </p:nvSpPr>
            <p:spPr bwMode="auto">
              <a:xfrm>
                <a:off x="4224" y="385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0" name="Oval 1020"/>
              <p:cNvSpPr>
                <a:spLocks noChangeArrowheads="1"/>
              </p:cNvSpPr>
              <p:nvPr/>
            </p:nvSpPr>
            <p:spPr bwMode="auto">
              <a:xfrm>
                <a:off x="4086" y="338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1" name="Oval 1021"/>
              <p:cNvSpPr>
                <a:spLocks noChangeArrowheads="1"/>
              </p:cNvSpPr>
              <p:nvPr/>
            </p:nvSpPr>
            <p:spPr bwMode="auto">
              <a:xfrm>
                <a:off x="4218" y="336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2" name="Oval 1022"/>
              <p:cNvSpPr>
                <a:spLocks noChangeArrowheads="1"/>
              </p:cNvSpPr>
              <p:nvPr/>
            </p:nvSpPr>
            <p:spPr bwMode="auto">
              <a:xfrm>
                <a:off x="3996" y="337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3" name="Oval 1023"/>
              <p:cNvSpPr>
                <a:spLocks noChangeArrowheads="1"/>
              </p:cNvSpPr>
              <p:nvPr/>
            </p:nvSpPr>
            <p:spPr bwMode="auto">
              <a:xfrm>
                <a:off x="4050" y="343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4" name="Oval 1024"/>
              <p:cNvSpPr>
                <a:spLocks noChangeArrowheads="1"/>
              </p:cNvSpPr>
              <p:nvPr/>
            </p:nvSpPr>
            <p:spPr bwMode="auto">
              <a:xfrm>
                <a:off x="4392" y="351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5" name="Oval 1025"/>
              <p:cNvSpPr>
                <a:spLocks noChangeArrowheads="1"/>
              </p:cNvSpPr>
              <p:nvPr/>
            </p:nvSpPr>
            <p:spPr bwMode="auto">
              <a:xfrm>
                <a:off x="3960" y="338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6" name="Oval 1026"/>
              <p:cNvSpPr>
                <a:spLocks noChangeArrowheads="1"/>
              </p:cNvSpPr>
              <p:nvPr/>
            </p:nvSpPr>
            <p:spPr bwMode="auto">
              <a:xfrm>
                <a:off x="4542" y="356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7" name="Oval 1027"/>
              <p:cNvSpPr>
                <a:spLocks noChangeArrowheads="1"/>
              </p:cNvSpPr>
              <p:nvPr/>
            </p:nvSpPr>
            <p:spPr bwMode="auto">
              <a:xfrm>
                <a:off x="4254" y="340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8" name="Oval 1028"/>
              <p:cNvSpPr>
                <a:spLocks noChangeArrowheads="1"/>
              </p:cNvSpPr>
              <p:nvPr/>
            </p:nvSpPr>
            <p:spPr bwMode="auto">
              <a:xfrm>
                <a:off x="4068" y="339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9" name="Oval 1029"/>
              <p:cNvSpPr>
                <a:spLocks noChangeArrowheads="1"/>
              </p:cNvSpPr>
              <p:nvPr/>
            </p:nvSpPr>
            <p:spPr bwMode="auto">
              <a:xfrm>
                <a:off x="4170" y="336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0" name="Oval 1030"/>
              <p:cNvSpPr>
                <a:spLocks noChangeArrowheads="1"/>
              </p:cNvSpPr>
              <p:nvPr/>
            </p:nvSpPr>
            <p:spPr bwMode="auto">
              <a:xfrm>
                <a:off x="4056" y="354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1" name="Oval 1031"/>
              <p:cNvSpPr>
                <a:spLocks noChangeArrowheads="1"/>
              </p:cNvSpPr>
              <p:nvPr/>
            </p:nvSpPr>
            <p:spPr bwMode="auto">
              <a:xfrm>
                <a:off x="3846" y="319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2" name="Oval 1032"/>
              <p:cNvSpPr>
                <a:spLocks noChangeArrowheads="1"/>
              </p:cNvSpPr>
              <p:nvPr/>
            </p:nvSpPr>
            <p:spPr bwMode="auto">
              <a:xfrm>
                <a:off x="3954" y="347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3" name="Oval 1033"/>
              <p:cNvSpPr>
                <a:spLocks noChangeArrowheads="1"/>
              </p:cNvSpPr>
              <p:nvPr/>
            </p:nvSpPr>
            <p:spPr bwMode="auto">
              <a:xfrm>
                <a:off x="3984" y="33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4" name="Oval 1034"/>
              <p:cNvSpPr>
                <a:spLocks noChangeArrowheads="1"/>
              </p:cNvSpPr>
              <p:nvPr/>
            </p:nvSpPr>
            <p:spPr bwMode="auto">
              <a:xfrm>
                <a:off x="4266" y="353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5" name="Oval 1035"/>
              <p:cNvSpPr>
                <a:spLocks noChangeArrowheads="1"/>
              </p:cNvSpPr>
              <p:nvPr/>
            </p:nvSpPr>
            <p:spPr bwMode="auto">
              <a:xfrm>
                <a:off x="4128" y="346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6" name="Oval 1036"/>
              <p:cNvSpPr>
                <a:spLocks noChangeArrowheads="1"/>
              </p:cNvSpPr>
              <p:nvPr/>
            </p:nvSpPr>
            <p:spPr bwMode="auto">
              <a:xfrm>
                <a:off x="4062" y="313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7" name="Oval 1037"/>
              <p:cNvSpPr>
                <a:spLocks noChangeArrowheads="1"/>
              </p:cNvSpPr>
              <p:nvPr/>
            </p:nvSpPr>
            <p:spPr bwMode="auto">
              <a:xfrm>
                <a:off x="4248" y="309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8" name="Oval 1038"/>
              <p:cNvSpPr>
                <a:spLocks noChangeArrowheads="1"/>
              </p:cNvSpPr>
              <p:nvPr/>
            </p:nvSpPr>
            <p:spPr bwMode="auto">
              <a:xfrm>
                <a:off x="4266" y="335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9" name="Oval 1039"/>
              <p:cNvSpPr>
                <a:spLocks noChangeArrowheads="1"/>
              </p:cNvSpPr>
              <p:nvPr/>
            </p:nvSpPr>
            <p:spPr bwMode="auto">
              <a:xfrm>
                <a:off x="3954" y="341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0" name="Oval 1040"/>
              <p:cNvSpPr>
                <a:spLocks noChangeArrowheads="1"/>
              </p:cNvSpPr>
              <p:nvPr/>
            </p:nvSpPr>
            <p:spPr bwMode="auto">
              <a:xfrm>
                <a:off x="4074" y="35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1" name="Oval 1041"/>
              <p:cNvSpPr>
                <a:spLocks noChangeArrowheads="1"/>
              </p:cNvSpPr>
              <p:nvPr/>
            </p:nvSpPr>
            <p:spPr bwMode="auto">
              <a:xfrm>
                <a:off x="3864" y="340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2" name="Oval 1042"/>
              <p:cNvSpPr>
                <a:spLocks noChangeArrowheads="1"/>
              </p:cNvSpPr>
              <p:nvPr/>
            </p:nvSpPr>
            <p:spPr bwMode="auto">
              <a:xfrm>
                <a:off x="4044" y="300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3" name="Oval 1043"/>
              <p:cNvSpPr>
                <a:spLocks noChangeArrowheads="1"/>
              </p:cNvSpPr>
              <p:nvPr/>
            </p:nvSpPr>
            <p:spPr bwMode="auto">
              <a:xfrm>
                <a:off x="4176" y="305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4" name="Oval 1044"/>
              <p:cNvSpPr>
                <a:spLocks noChangeArrowheads="1"/>
              </p:cNvSpPr>
              <p:nvPr/>
            </p:nvSpPr>
            <p:spPr bwMode="auto">
              <a:xfrm>
                <a:off x="4050" y="352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5" name="Oval 1045"/>
              <p:cNvSpPr>
                <a:spLocks noChangeArrowheads="1"/>
              </p:cNvSpPr>
              <p:nvPr/>
            </p:nvSpPr>
            <p:spPr bwMode="auto">
              <a:xfrm>
                <a:off x="4008" y="345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6" name="Oval 1046"/>
              <p:cNvSpPr>
                <a:spLocks noChangeArrowheads="1"/>
              </p:cNvSpPr>
              <p:nvPr/>
            </p:nvSpPr>
            <p:spPr bwMode="auto">
              <a:xfrm>
                <a:off x="4380" y="330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7" name="Oval 1047"/>
              <p:cNvSpPr>
                <a:spLocks noChangeArrowheads="1"/>
              </p:cNvSpPr>
              <p:nvPr/>
            </p:nvSpPr>
            <p:spPr bwMode="auto">
              <a:xfrm>
                <a:off x="4074" y="342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8" name="Oval 1048"/>
              <p:cNvSpPr>
                <a:spLocks noChangeArrowheads="1"/>
              </p:cNvSpPr>
              <p:nvPr/>
            </p:nvSpPr>
            <p:spPr bwMode="auto">
              <a:xfrm>
                <a:off x="4344" y="358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9" name="Oval 1049"/>
              <p:cNvSpPr>
                <a:spLocks noChangeArrowheads="1"/>
              </p:cNvSpPr>
              <p:nvPr/>
            </p:nvSpPr>
            <p:spPr bwMode="auto">
              <a:xfrm>
                <a:off x="4656" y="33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0" name="Oval 1050"/>
              <p:cNvSpPr>
                <a:spLocks noChangeArrowheads="1"/>
              </p:cNvSpPr>
              <p:nvPr/>
            </p:nvSpPr>
            <p:spPr bwMode="auto">
              <a:xfrm>
                <a:off x="4062" y="333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1" name="Oval 1051"/>
              <p:cNvSpPr>
                <a:spLocks noChangeArrowheads="1"/>
              </p:cNvSpPr>
              <p:nvPr/>
            </p:nvSpPr>
            <p:spPr bwMode="auto">
              <a:xfrm>
                <a:off x="4362" y="328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2" name="Oval 1052"/>
              <p:cNvSpPr>
                <a:spLocks noChangeArrowheads="1"/>
              </p:cNvSpPr>
              <p:nvPr/>
            </p:nvSpPr>
            <p:spPr bwMode="auto">
              <a:xfrm>
                <a:off x="4038" y="315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3" name="Oval 1053"/>
              <p:cNvSpPr>
                <a:spLocks noChangeArrowheads="1"/>
              </p:cNvSpPr>
              <p:nvPr/>
            </p:nvSpPr>
            <p:spPr bwMode="auto">
              <a:xfrm>
                <a:off x="3978" y="26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4" name="Oval 1054"/>
              <p:cNvSpPr>
                <a:spLocks noChangeArrowheads="1"/>
              </p:cNvSpPr>
              <p:nvPr/>
            </p:nvSpPr>
            <p:spPr bwMode="auto">
              <a:xfrm>
                <a:off x="4230" y="346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5" name="Oval 1055"/>
              <p:cNvSpPr>
                <a:spLocks noChangeArrowheads="1"/>
              </p:cNvSpPr>
              <p:nvPr/>
            </p:nvSpPr>
            <p:spPr bwMode="auto">
              <a:xfrm>
                <a:off x="4260" y="294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6" name="Oval 1056"/>
              <p:cNvSpPr>
                <a:spLocks noChangeArrowheads="1"/>
              </p:cNvSpPr>
              <p:nvPr/>
            </p:nvSpPr>
            <p:spPr bwMode="auto">
              <a:xfrm>
                <a:off x="3702" y="34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7" name="Oval 1057"/>
              <p:cNvSpPr>
                <a:spLocks noChangeArrowheads="1"/>
              </p:cNvSpPr>
              <p:nvPr/>
            </p:nvSpPr>
            <p:spPr bwMode="auto">
              <a:xfrm>
                <a:off x="4098" y="35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8" name="Oval 1058"/>
              <p:cNvSpPr>
                <a:spLocks noChangeArrowheads="1"/>
              </p:cNvSpPr>
              <p:nvPr/>
            </p:nvSpPr>
            <p:spPr bwMode="auto">
              <a:xfrm>
                <a:off x="4116" y="32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9" name="Oval 1059"/>
              <p:cNvSpPr>
                <a:spLocks noChangeArrowheads="1"/>
              </p:cNvSpPr>
              <p:nvPr/>
            </p:nvSpPr>
            <p:spPr bwMode="auto">
              <a:xfrm>
                <a:off x="4254" y="336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0" name="Oval 1060"/>
              <p:cNvSpPr>
                <a:spLocks noChangeArrowheads="1"/>
              </p:cNvSpPr>
              <p:nvPr/>
            </p:nvSpPr>
            <p:spPr bwMode="auto">
              <a:xfrm>
                <a:off x="4014" y="327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1" name="Oval 1061"/>
              <p:cNvSpPr>
                <a:spLocks noChangeArrowheads="1"/>
              </p:cNvSpPr>
              <p:nvPr/>
            </p:nvSpPr>
            <p:spPr bwMode="auto">
              <a:xfrm>
                <a:off x="4002" y="378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2" name="Oval 1062"/>
              <p:cNvSpPr>
                <a:spLocks noChangeArrowheads="1"/>
              </p:cNvSpPr>
              <p:nvPr/>
            </p:nvSpPr>
            <p:spPr bwMode="auto">
              <a:xfrm>
                <a:off x="4428" y="326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3" name="Oval 1063"/>
              <p:cNvSpPr>
                <a:spLocks noChangeArrowheads="1"/>
              </p:cNvSpPr>
              <p:nvPr/>
            </p:nvSpPr>
            <p:spPr bwMode="auto">
              <a:xfrm>
                <a:off x="4038" y="28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4" name="Oval 1064"/>
              <p:cNvSpPr>
                <a:spLocks noChangeArrowheads="1"/>
              </p:cNvSpPr>
              <p:nvPr/>
            </p:nvSpPr>
            <p:spPr bwMode="auto">
              <a:xfrm>
                <a:off x="4080" y="358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5" name="Oval 1065"/>
              <p:cNvSpPr>
                <a:spLocks noChangeArrowheads="1"/>
              </p:cNvSpPr>
              <p:nvPr/>
            </p:nvSpPr>
            <p:spPr bwMode="auto">
              <a:xfrm>
                <a:off x="3858" y="348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6" name="Oval 1066"/>
              <p:cNvSpPr>
                <a:spLocks noChangeArrowheads="1"/>
              </p:cNvSpPr>
              <p:nvPr/>
            </p:nvSpPr>
            <p:spPr bwMode="auto">
              <a:xfrm>
                <a:off x="4014" y="327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7" name="Oval 1067"/>
              <p:cNvSpPr>
                <a:spLocks noChangeArrowheads="1"/>
              </p:cNvSpPr>
              <p:nvPr/>
            </p:nvSpPr>
            <p:spPr bwMode="auto">
              <a:xfrm>
                <a:off x="3696" y="346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8" name="Oval 1068"/>
              <p:cNvSpPr>
                <a:spLocks noChangeArrowheads="1"/>
              </p:cNvSpPr>
              <p:nvPr/>
            </p:nvSpPr>
            <p:spPr bwMode="auto">
              <a:xfrm>
                <a:off x="4002" y="357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9" name="Oval 1069"/>
              <p:cNvSpPr>
                <a:spLocks noChangeArrowheads="1"/>
              </p:cNvSpPr>
              <p:nvPr/>
            </p:nvSpPr>
            <p:spPr bwMode="auto">
              <a:xfrm>
                <a:off x="3948" y="34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0" name="Oval 1070"/>
              <p:cNvSpPr>
                <a:spLocks noChangeArrowheads="1"/>
              </p:cNvSpPr>
              <p:nvPr/>
            </p:nvSpPr>
            <p:spPr bwMode="auto">
              <a:xfrm>
                <a:off x="4116" y="30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1" name="Oval 1071"/>
              <p:cNvSpPr>
                <a:spLocks noChangeArrowheads="1"/>
              </p:cNvSpPr>
              <p:nvPr/>
            </p:nvSpPr>
            <p:spPr bwMode="auto">
              <a:xfrm>
                <a:off x="4050" y="320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2" name="Oval 1072"/>
              <p:cNvSpPr>
                <a:spLocks noChangeArrowheads="1"/>
              </p:cNvSpPr>
              <p:nvPr/>
            </p:nvSpPr>
            <p:spPr bwMode="auto">
              <a:xfrm>
                <a:off x="3948" y="334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3" name="Oval 1073"/>
              <p:cNvSpPr>
                <a:spLocks noChangeArrowheads="1"/>
              </p:cNvSpPr>
              <p:nvPr/>
            </p:nvSpPr>
            <p:spPr bwMode="auto">
              <a:xfrm>
                <a:off x="4470" y="303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4" name="Oval 1074"/>
              <p:cNvSpPr>
                <a:spLocks noChangeArrowheads="1"/>
              </p:cNvSpPr>
              <p:nvPr/>
            </p:nvSpPr>
            <p:spPr bwMode="auto">
              <a:xfrm>
                <a:off x="4062" y="356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5" name="Oval 1075"/>
              <p:cNvSpPr>
                <a:spLocks noChangeArrowheads="1"/>
              </p:cNvSpPr>
              <p:nvPr/>
            </p:nvSpPr>
            <p:spPr bwMode="auto">
              <a:xfrm>
                <a:off x="4230" y="364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6" name="Oval 1076"/>
              <p:cNvSpPr>
                <a:spLocks noChangeArrowheads="1"/>
              </p:cNvSpPr>
              <p:nvPr/>
            </p:nvSpPr>
            <p:spPr bwMode="auto">
              <a:xfrm>
                <a:off x="3948" y="364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7" name="Oval 1077"/>
              <p:cNvSpPr>
                <a:spLocks noChangeArrowheads="1"/>
              </p:cNvSpPr>
              <p:nvPr/>
            </p:nvSpPr>
            <p:spPr bwMode="auto">
              <a:xfrm>
                <a:off x="3888" y="336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8" name="Oval 1078"/>
              <p:cNvSpPr>
                <a:spLocks noChangeArrowheads="1"/>
              </p:cNvSpPr>
              <p:nvPr/>
            </p:nvSpPr>
            <p:spPr bwMode="auto">
              <a:xfrm>
                <a:off x="3852" y="309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9" name="Oval 1079"/>
              <p:cNvSpPr>
                <a:spLocks noChangeArrowheads="1"/>
              </p:cNvSpPr>
              <p:nvPr/>
            </p:nvSpPr>
            <p:spPr bwMode="auto">
              <a:xfrm>
                <a:off x="4098" y="297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0" name="Oval 1080"/>
              <p:cNvSpPr>
                <a:spLocks noChangeArrowheads="1"/>
              </p:cNvSpPr>
              <p:nvPr/>
            </p:nvSpPr>
            <p:spPr bwMode="auto">
              <a:xfrm>
                <a:off x="4248" y="322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1" name="Oval 1081"/>
              <p:cNvSpPr>
                <a:spLocks noChangeArrowheads="1"/>
              </p:cNvSpPr>
              <p:nvPr/>
            </p:nvSpPr>
            <p:spPr bwMode="auto">
              <a:xfrm>
                <a:off x="3822" y="312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2" name="Oval 1082"/>
              <p:cNvSpPr>
                <a:spLocks noChangeArrowheads="1"/>
              </p:cNvSpPr>
              <p:nvPr/>
            </p:nvSpPr>
            <p:spPr bwMode="auto">
              <a:xfrm>
                <a:off x="4200" y="318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3" name="Oval 1083"/>
              <p:cNvSpPr>
                <a:spLocks noChangeArrowheads="1"/>
              </p:cNvSpPr>
              <p:nvPr/>
            </p:nvSpPr>
            <p:spPr bwMode="auto">
              <a:xfrm>
                <a:off x="4410" y="373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4" name="Oval 1084"/>
              <p:cNvSpPr>
                <a:spLocks noChangeArrowheads="1"/>
              </p:cNvSpPr>
              <p:nvPr/>
            </p:nvSpPr>
            <p:spPr bwMode="auto">
              <a:xfrm>
                <a:off x="4326" y="315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5" name="Oval 1085"/>
              <p:cNvSpPr>
                <a:spLocks noChangeArrowheads="1"/>
              </p:cNvSpPr>
              <p:nvPr/>
            </p:nvSpPr>
            <p:spPr bwMode="auto">
              <a:xfrm>
                <a:off x="4218" y="372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6" name="Oval 1086"/>
              <p:cNvSpPr>
                <a:spLocks noChangeArrowheads="1"/>
              </p:cNvSpPr>
              <p:nvPr/>
            </p:nvSpPr>
            <p:spPr bwMode="auto">
              <a:xfrm>
                <a:off x="4428" y="352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7" name="Oval 1087"/>
              <p:cNvSpPr>
                <a:spLocks noChangeArrowheads="1"/>
              </p:cNvSpPr>
              <p:nvPr/>
            </p:nvSpPr>
            <p:spPr bwMode="auto">
              <a:xfrm>
                <a:off x="4398" y="349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8" name="Oval 1088"/>
              <p:cNvSpPr>
                <a:spLocks noChangeArrowheads="1"/>
              </p:cNvSpPr>
              <p:nvPr/>
            </p:nvSpPr>
            <p:spPr bwMode="auto">
              <a:xfrm>
                <a:off x="4380" y="272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9" name="Oval 1089"/>
              <p:cNvSpPr>
                <a:spLocks noChangeArrowheads="1"/>
              </p:cNvSpPr>
              <p:nvPr/>
            </p:nvSpPr>
            <p:spPr bwMode="auto">
              <a:xfrm>
                <a:off x="4074" y="262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0" name="Oval 1090"/>
              <p:cNvSpPr>
                <a:spLocks noChangeArrowheads="1"/>
              </p:cNvSpPr>
              <p:nvPr/>
            </p:nvSpPr>
            <p:spPr bwMode="auto">
              <a:xfrm>
                <a:off x="3948" y="300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1" name="Oval 1091"/>
              <p:cNvSpPr>
                <a:spLocks noChangeArrowheads="1"/>
              </p:cNvSpPr>
              <p:nvPr/>
            </p:nvSpPr>
            <p:spPr bwMode="auto">
              <a:xfrm>
                <a:off x="4362" y="286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2" name="Oval 1092"/>
              <p:cNvSpPr>
                <a:spLocks noChangeArrowheads="1"/>
              </p:cNvSpPr>
              <p:nvPr/>
            </p:nvSpPr>
            <p:spPr bwMode="auto">
              <a:xfrm>
                <a:off x="3858" y="336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3" name="Oval 1093"/>
              <p:cNvSpPr>
                <a:spLocks noChangeArrowheads="1"/>
              </p:cNvSpPr>
              <p:nvPr/>
            </p:nvSpPr>
            <p:spPr bwMode="auto">
              <a:xfrm>
                <a:off x="4230" y="336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4" name="Oval 1094"/>
              <p:cNvSpPr>
                <a:spLocks noChangeArrowheads="1"/>
              </p:cNvSpPr>
              <p:nvPr/>
            </p:nvSpPr>
            <p:spPr bwMode="auto">
              <a:xfrm>
                <a:off x="3984" y="313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7" name="Group 1296"/>
            <p:cNvGrpSpPr>
              <a:grpSpLocks/>
            </p:cNvGrpSpPr>
            <p:nvPr/>
          </p:nvGrpSpPr>
          <p:grpSpPr bwMode="auto">
            <a:xfrm>
              <a:off x="3666" y="2610"/>
              <a:ext cx="1050" cy="1416"/>
              <a:chOff x="3666" y="2610"/>
              <a:chExt cx="1050" cy="1416"/>
            </a:xfrm>
          </p:grpSpPr>
          <p:sp>
            <p:nvSpPr>
              <p:cNvPr id="45" name="Oval 1096"/>
              <p:cNvSpPr>
                <a:spLocks noChangeArrowheads="1"/>
              </p:cNvSpPr>
              <p:nvPr/>
            </p:nvSpPr>
            <p:spPr bwMode="auto">
              <a:xfrm>
                <a:off x="4170" y="337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Oval 1097"/>
              <p:cNvSpPr>
                <a:spLocks noChangeArrowheads="1"/>
              </p:cNvSpPr>
              <p:nvPr/>
            </p:nvSpPr>
            <p:spPr bwMode="auto">
              <a:xfrm>
                <a:off x="4578" y="318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Oval 1098"/>
              <p:cNvSpPr>
                <a:spLocks noChangeArrowheads="1"/>
              </p:cNvSpPr>
              <p:nvPr/>
            </p:nvSpPr>
            <p:spPr bwMode="auto">
              <a:xfrm>
                <a:off x="3822" y="32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Oval 1099"/>
              <p:cNvSpPr>
                <a:spLocks noChangeArrowheads="1"/>
              </p:cNvSpPr>
              <p:nvPr/>
            </p:nvSpPr>
            <p:spPr bwMode="auto">
              <a:xfrm>
                <a:off x="3720" y="329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Oval 1100"/>
              <p:cNvSpPr>
                <a:spLocks noChangeArrowheads="1"/>
              </p:cNvSpPr>
              <p:nvPr/>
            </p:nvSpPr>
            <p:spPr bwMode="auto">
              <a:xfrm>
                <a:off x="4128" y="357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Oval 1101"/>
              <p:cNvSpPr>
                <a:spLocks noChangeArrowheads="1"/>
              </p:cNvSpPr>
              <p:nvPr/>
            </p:nvSpPr>
            <p:spPr bwMode="auto">
              <a:xfrm>
                <a:off x="4086" y="301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Oval 1102"/>
              <p:cNvSpPr>
                <a:spLocks noChangeArrowheads="1"/>
              </p:cNvSpPr>
              <p:nvPr/>
            </p:nvSpPr>
            <p:spPr bwMode="auto">
              <a:xfrm>
                <a:off x="4020" y="340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Oval 1103"/>
              <p:cNvSpPr>
                <a:spLocks noChangeArrowheads="1"/>
              </p:cNvSpPr>
              <p:nvPr/>
            </p:nvSpPr>
            <p:spPr bwMode="auto">
              <a:xfrm>
                <a:off x="3972" y="278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Oval 1104"/>
              <p:cNvSpPr>
                <a:spLocks noChangeArrowheads="1"/>
              </p:cNvSpPr>
              <p:nvPr/>
            </p:nvSpPr>
            <p:spPr bwMode="auto">
              <a:xfrm>
                <a:off x="4050" y="30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Oval 1105"/>
              <p:cNvSpPr>
                <a:spLocks noChangeArrowheads="1"/>
              </p:cNvSpPr>
              <p:nvPr/>
            </p:nvSpPr>
            <p:spPr bwMode="auto">
              <a:xfrm>
                <a:off x="3900" y="337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Oval 1106"/>
              <p:cNvSpPr>
                <a:spLocks noChangeArrowheads="1"/>
              </p:cNvSpPr>
              <p:nvPr/>
            </p:nvSpPr>
            <p:spPr bwMode="auto">
              <a:xfrm>
                <a:off x="3924" y="355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Oval 1107"/>
              <p:cNvSpPr>
                <a:spLocks noChangeArrowheads="1"/>
              </p:cNvSpPr>
              <p:nvPr/>
            </p:nvSpPr>
            <p:spPr bwMode="auto">
              <a:xfrm>
                <a:off x="4116" y="33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Oval 1108"/>
              <p:cNvSpPr>
                <a:spLocks noChangeArrowheads="1"/>
              </p:cNvSpPr>
              <p:nvPr/>
            </p:nvSpPr>
            <p:spPr bwMode="auto">
              <a:xfrm>
                <a:off x="4548" y="337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Oval 1109"/>
              <p:cNvSpPr>
                <a:spLocks noChangeArrowheads="1"/>
              </p:cNvSpPr>
              <p:nvPr/>
            </p:nvSpPr>
            <p:spPr bwMode="auto">
              <a:xfrm>
                <a:off x="4170" y="309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Oval 1110"/>
              <p:cNvSpPr>
                <a:spLocks noChangeArrowheads="1"/>
              </p:cNvSpPr>
              <p:nvPr/>
            </p:nvSpPr>
            <p:spPr bwMode="auto">
              <a:xfrm>
                <a:off x="4026" y="330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Oval 1111"/>
              <p:cNvSpPr>
                <a:spLocks noChangeArrowheads="1"/>
              </p:cNvSpPr>
              <p:nvPr/>
            </p:nvSpPr>
            <p:spPr bwMode="auto">
              <a:xfrm>
                <a:off x="4392" y="363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Oval 1112"/>
              <p:cNvSpPr>
                <a:spLocks noChangeArrowheads="1"/>
              </p:cNvSpPr>
              <p:nvPr/>
            </p:nvSpPr>
            <p:spPr bwMode="auto">
              <a:xfrm>
                <a:off x="4278" y="337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Oval 1113"/>
              <p:cNvSpPr>
                <a:spLocks noChangeArrowheads="1"/>
              </p:cNvSpPr>
              <p:nvPr/>
            </p:nvSpPr>
            <p:spPr bwMode="auto">
              <a:xfrm>
                <a:off x="4176" y="327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Oval 1114"/>
              <p:cNvSpPr>
                <a:spLocks noChangeArrowheads="1"/>
              </p:cNvSpPr>
              <p:nvPr/>
            </p:nvSpPr>
            <p:spPr bwMode="auto">
              <a:xfrm>
                <a:off x="4122" y="37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 name="Oval 1115"/>
              <p:cNvSpPr>
                <a:spLocks noChangeArrowheads="1"/>
              </p:cNvSpPr>
              <p:nvPr/>
            </p:nvSpPr>
            <p:spPr bwMode="auto">
              <a:xfrm>
                <a:off x="3978" y="31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 name="Oval 1116"/>
              <p:cNvSpPr>
                <a:spLocks noChangeArrowheads="1"/>
              </p:cNvSpPr>
              <p:nvPr/>
            </p:nvSpPr>
            <p:spPr bwMode="auto">
              <a:xfrm>
                <a:off x="4398" y="345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 name="Oval 1117"/>
              <p:cNvSpPr>
                <a:spLocks noChangeArrowheads="1"/>
              </p:cNvSpPr>
              <p:nvPr/>
            </p:nvSpPr>
            <p:spPr bwMode="auto">
              <a:xfrm>
                <a:off x="4098" y="287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7" name="Oval 1118"/>
              <p:cNvSpPr>
                <a:spLocks noChangeArrowheads="1"/>
              </p:cNvSpPr>
              <p:nvPr/>
            </p:nvSpPr>
            <p:spPr bwMode="auto">
              <a:xfrm>
                <a:off x="4218" y="318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 name="Oval 1119"/>
              <p:cNvSpPr>
                <a:spLocks noChangeArrowheads="1"/>
              </p:cNvSpPr>
              <p:nvPr/>
            </p:nvSpPr>
            <p:spPr bwMode="auto">
              <a:xfrm>
                <a:off x="4458" y="327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9" name="Oval 1120"/>
              <p:cNvSpPr>
                <a:spLocks noChangeArrowheads="1"/>
              </p:cNvSpPr>
              <p:nvPr/>
            </p:nvSpPr>
            <p:spPr bwMode="auto">
              <a:xfrm>
                <a:off x="3912" y="327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0" name="Oval 1121"/>
              <p:cNvSpPr>
                <a:spLocks noChangeArrowheads="1"/>
              </p:cNvSpPr>
              <p:nvPr/>
            </p:nvSpPr>
            <p:spPr bwMode="auto">
              <a:xfrm>
                <a:off x="4368" y="325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 name="Oval 1122"/>
              <p:cNvSpPr>
                <a:spLocks noChangeArrowheads="1"/>
              </p:cNvSpPr>
              <p:nvPr/>
            </p:nvSpPr>
            <p:spPr bwMode="auto">
              <a:xfrm>
                <a:off x="3936" y="352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2" name="Oval 1123"/>
              <p:cNvSpPr>
                <a:spLocks noChangeArrowheads="1"/>
              </p:cNvSpPr>
              <p:nvPr/>
            </p:nvSpPr>
            <p:spPr bwMode="auto">
              <a:xfrm>
                <a:off x="4146" y="335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 name="Oval 1124"/>
              <p:cNvSpPr>
                <a:spLocks noChangeArrowheads="1"/>
              </p:cNvSpPr>
              <p:nvPr/>
            </p:nvSpPr>
            <p:spPr bwMode="auto">
              <a:xfrm>
                <a:off x="3990" y="321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4" name="Oval 1125"/>
              <p:cNvSpPr>
                <a:spLocks noChangeArrowheads="1"/>
              </p:cNvSpPr>
              <p:nvPr/>
            </p:nvSpPr>
            <p:spPr bwMode="auto">
              <a:xfrm>
                <a:off x="4404" y="353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5" name="Oval 1126"/>
              <p:cNvSpPr>
                <a:spLocks noChangeArrowheads="1"/>
              </p:cNvSpPr>
              <p:nvPr/>
            </p:nvSpPr>
            <p:spPr bwMode="auto">
              <a:xfrm>
                <a:off x="4092" y="337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6" name="Oval 1127"/>
              <p:cNvSpPr>
                <a:spLocks noChangeArrowheads="1"/>
              </p:cNvSpPr>
              <p:nvPr/>
            </p:nvSpPr>
            <p:spPr bwMode="auto">
              <a:xfrm>
                <a:off x="3870" y="322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7" name="Oval 1128"/>
              <p:cNvSpPr>
                <a:spLocks noChangeArrowheads="1"/>
              </p:cNvSpPr>
              <p:nvPr/>
            </p:nvSpPr>
            <p:spPr bwMode="auto">
              <a:xfrm>
                <a:off x="4206" y="35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8" name="Oval 1129"/>
              <p:cNvSpPr>
                <a:spLocks noChangeArrowheads="1"/>
              </p:cNvSpPr>
              <p:nvPr/>
            </p:nvSpPr>
            <p:spPr bwMode="auto">
              <a:xfrm>
                <a:off x="4182" y="339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9" name="Oval 1130"/>
              <p:cNvSpPr>
                <a:spLocks noChangeArrowheads="1"/>
              </p:cNvSpPr>
              <p:nvPr/>
            </p:nvSpPr>
            <p:spPr bwMode="auto">
              <a:xfrm>
                <a:off x="4188" y="339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0" name="Oval 1131"/>
              <p:cNvSpPr>
                <a:spLocks noChangeArrowheads="1"/>
              </p:cNvSpPr>
              <p:nvPr/>
            </p:nvSpPr>
            <p:spPr bwMode="auto">
              <a:xfrm>
                <a:off x="4128" y="324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1" name="Oval 1132"/>
              <p:cNvSpPr>
                <a:spLocks noChangeArrowheads="1"/>
              </p:cNvSpPr>
              <p:nvPr/>
            </p:nvSpPr>
            <p:spPr bwMode="auto">
              <a:xfrm>
                <a:off x="4290" y="338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2" name="Oval 1133"/>
              <p:cNvSpPr>
                <a:spLocks noChangeArrowheads="1"/>
              </p:cNvSpPr>
              <p:nvPr/>
            </p:nvSpPr>
            <p:spPr bwMode="auto">
              <a:xfrm>
                <a:off x="4128" y="329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3" name="Oval 1134"/>
              <p:cNvSpPr>
                <a:spLocks noChangeArrowheads="1"/>
              </p:cNvSpPr>
              <p:nvPr/>
            </p:nvSpPr>
            <p:spPr bwMode="auto">
              <a:xfrm>
                <a:off x="4224" y="321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4" name="Oval 1135"/>
              <p:cNvSpPr>
                <a:spLocks noChangeArrowheads="1"/>
              </p:cNvSpPr>
              <p:nvPr/>
            </p:nvSpPr>
            <p:spPr bwMode="auto">
              <a:xfrm>
                <a:off x="4002" y="336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5" name="Oval 1136"/>
              <p:cNvSpPr>
                <a:spLocks noChangeArrowheads="1"/>
              </p:cNvSpPr>
              <p:nvPr/>
            </p:nvSpPr>
            <p:spPr bwMode="auto">
              <a:xfrm>
                <a:off x="4266" y="363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6" name="Oval 1137"/>
              <p:cNvSpPr>
                <a:spLocks noChangeArrowheads="1"/>
              </p:cNvSpPr>
              <p:nvPr/>
            </p:nvSpPr>
            <p:spPr bwMode="auto">
              <a:xfrm>
                <a:off x="4320" y="272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Oval 1138"/>
              <p:cNvSpPr>
                <a:spLocks noChangeArrowheads="1"/>
              </p:cNvSpPr>
              <p:nvPr/>
            </p:nvSpPr>
            <p:spPr bwMode="auto">
              <a:xfrm>
                <a:off x="4422" y="351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8" name="Oval 1139"/>
              <p:cNvSpPr>
                <a:spLocks noChangeArrowheads="1"/>
              </p:cNvSpPr>
              <p:nvPr/>
            </p:nvSpPr>
            <p:spPr bwMode="auto">
              <a:xfrm>
                <a:off x="4266" y="320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Oval 1140"/>
              <p:cNvSpPr>
                <a:spLocks noChangeArrowheads="1"/>
              </p:cNvSpPr>
              <p:nvPr/>
            </p:nvSpPr>
            <p:spPr bwMode="auto">
              <a:xfrm>
                <a:off x="4488" y="261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0" name="Oval 1141"/>
              <p:cNvSpPr>
                <a:spLocks noChangeArrowheads="1"/>
              </p:cNvSpPr>
              <p:nvPr/>
            </p:nvSpPr>
            <p:spPr bwMode="auto">
              <a:xfrm>
                <a:off x="4170" y="291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1" name="Oval 1142"/>
              <p:cNvSpPr>
                <a:spLocks noChangeArrowheads="1"/>
              </p:cNvSpPr>
              <p:nvPr/>
            </p:nvSpPr>
            <p:spPr bwMode="auto">
              <a:xfrm>
                <a:off x="4416" y="327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2" name="Oval 1143"/>
              <p:cNvSpPr>
                <a:spLocks noChangeArrowheads="1"/>
              </p:cNvSpPr>
              <p:nvPr/>
            </p:nvSpPr>
            <p:spPr bwMode="auto">
              <a:xfrm>
                <a:off x="4122" y="324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 name="Oval 1144"/>
              <p:cNvSpPr>
                <a:spLocks noChangeArrowheads="1"/>
              </p:cNvSpPr>
              <p:nvPr/>
            </p:nvSpPr>
            <p:spPr bwMode="auto">
              <a:xfrm>
                <a:off x="4038" y="322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4" name="Oval 1145"/>
              <p:cNvSpPr>
                <a:spLocks noChangeArrowheads="1"/>
              </p:cNvSpPr>
              <p:nvPr/>
            </p:nvSpPr>
            <p:spPr bwMode="auto">
              <a:xfrm>
                <a:off x="4308" y="318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5" name="Oval 1146"/>
              <p:cNvSpPr>
                <a:spLocks noChangeArrowheads="1"/>
              </p:cNvSpPr>
              <p:nvPr/>
            </p:nvSpPr>
            <p:spPr bwMode="auto">
              <a:xfrm>
                <a:off x="4518" y="342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6" name="Oval 1147"/>
              <p:cNvSpPr>
                <a:spLocks noChangeArrowheads="1"/>
              </p:cNvSpPr>
              <p:nvPr/>
            </p:nvSpPr>
            <p:spPr bwMode="auto">
              <a:xfrm>
                <a:off x="4098" y="348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7" name="Oval 1148"/>
              <p:cNvSpPr>
                <a:spLocks noChangeArrowheads="1"/>
              </p:cNvSpPr>
              <p:nvPr/>
            </p:nvSpPr>
            <p:spPr bwMode="auto">
              <a:xfrm>
                <a:off x="3936" y="30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8" name="Oval 1149"/>
              <p:cNvSpPr>
                <a:spLocks noChangeArrowheads="1"/>
              </p:cNvSpPr>
              <p:nvPr/>
            </p:nvSpPr>
            <p:spPr bwMode="auto">
              <a:xfrm>
                <a:off x="4206" y="33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9" name="Oval 1150"/>
              <p:cNvSpPr>
                <a:spLocks noChangeArrowheads="1"/>
              </p:cNvSpPr>
              <p:nvPr/>
            </p:nvSpPr>
            <p:spPr bwMode="auto">
              <a:xfrm>
                <a:off x="4056" y="343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 name="Oval 1151"/>
              <p:cNvSpPr>
                <a:spLocks noChangeArrowheads="1"/>
              </p:cNvSpPr>
              <p:nvPr/>
            </p:nvSpPr>
            <p:spPr bwMode="auto">
              <a:xfrm>
                <a:off x="4260" y="331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 name="Oval 1152"/>
              <p:cNvSpPr>
                <a:spLocks noChangeArrowheads="1"/>
              </p:cNvSpPr>
              <p:nvPr/>
            </p:nvSpPr>
            <p:spPr bwMode="auto">
              <a:xfrm>
                <a:off x="4206" y="330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 name="Oval 1153"/>
              <p:cNvSpPr>
                <a:spLocks noChangeArrowheads="1"/>
              </p:cNvSpPr>
              <p:nvPr/>
            </p:nvSpPr>
            <p:spPr bwMode="auto">
              <a:xfrm>
                <a:off x="4452" y="318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Oval 1154"/>
              <p:cNvSpPr>
                <a:spLocks noChangeArrowheads="1"/>
              </p:cNvSpPr>
              <p:nvPr/>
            </p:nvSpPr>
            <p:spPr bwMode="auto">
              <a:xfrm>
                <a:off x="4428" y="303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 name="Oval 1155"/>
              <p:cNvSpPr>
                <a:spLocks noChangeArrowheads="1"/>
              </p:cNvSpPr>
              <p:nvPr/>
            </p:nvSpPr>
            <p:spPr bwMode="auto">
              <a:xfrm>
                <a:off x="3954" y="327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 name="Oval 1156"/>
              <p:cNvSpPr>
                <a:spLocks noChangeArrowheads="1"/>
              </p:cNvSpPr>
              <p:nvPr/>
            </p:nvSpPr>
            <p:spPr bwMode="auto">
              <a:xfrm>
                <a:off x="4368" y="332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 name="Oval 1157"/>
              <p:cNvSpPr>
                <a:spLocks noChangeArrowheads="1"/>
              </p:cNvSpPr>
              <p:nvPr/>
            </p:nvSpPr>
            <p:spPr bwMode="auto">
              <a:xfrm>
                <a:off x="4572" y="27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 name="Oval 1158"/>
              <p:cNvSpPr>
                <a:spLocks noChangeArrowheads="1"/>
              </p:cNvSpPr>
              <p:nvPr/>
            </p:nvSpPr>
            <p:spPr bwMode="auto">
              <a:xfrm>
                <a:off x="3942" y="335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 name="Oval 1159"/>
              <p:cNvSpPr>
                <a:spLocks noChangeArrowheads="1"/>
              </p:cNvSpPr>
              <p:nvPr/>
            </p:nvSpPr>
            <p:spPr bwMode="auto">
              <a:xfrm>
                <a:off x="3966" y="353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 name="Oval 1160"/>
              <p:cNvSpPr>
                <a:spLocks noChangeArrowheads="1"/>
              </p:cNvSpPr>
              <p:nvPr/>
            </p:nvSpPr>
            <p:spPr bwMode="auto">
              <a:xfrm>
                <a:off x="3984" y="382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 name="Oval 1161"/>
              <p:cNvSpPr>
                <a:spLocks noChangeArrowheads="1"/>
              </p:cNvSpPr>
              <p:nvPr/>
            </p:nvSpPr>
            <p:spPr bwMode="auto">
              <a:xfrm>
                <a:off x="3924" y="340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 name="Oval 1162"/>
              <p:cNvSpPr>
                <a:spLocks noChangeArrowheads="1"/>
              </p:cNvSpPr>
              <p:nvPr/>
            </p:nvSpPr>
            <p:spPr bwMode="auto">
              <a:xfrm>
                <a:off x="4302" y="300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 name="Oval 1163"/>
              <p:cNvSpPr>
                <a:spLocks noChangeArrowheads="1"/>
              </p:cNvSpPr>
              <p:nvPr/>
            </p:nvSpPr>
            <p:spPr bwMode="auto">
              <a:xfrm>
                <a:off x="4470" y="358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 name="Oval 1164"/>
              <p:cNvSpPr>
                <a:spLocks noChangeArrowheads="1"/>
              </p:cNvSpPr>
              <p:nvPr/>
            </p:nvSpPr>
            <p:spPr bwMode="auto">
              <a:xfrm>
                <a:off x="4212" y="336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 name="Oval 1165"/>
              <p:cNvSpPr>
                <a:spLocks noChangeArrowheads="1"/>
              </p:cNvSpPr>
              <p:nvPr/>
            </p:nvSpPr>
            <p:spPr bwMode="auto">
              <a:xfrm>
                <a:off x="4062" y="346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 name="Oval 1166"/>
              <p:cNvSpPr>
                <a:spLocks noChangeArrowheads="1"/>
              </p:cNvSpPr>
              <p:nvPr/>
            </p:nvSpPr>
            <p:spPr bwMode="auto">
              <a:xfrm>
                <a:off x="4122" y="389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 name="Oval 1167"/>
              <p:cNvSpPr>
                <a:spLocks noChangeArrowheads="1"/>
              </p:cNvSpPr>
              <p:nvPr/>
            </p:nvSpPr>
            <p:spPr bwMode="auto">
              <a:xfrm>
                <a:off x="4188" y="295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 name="Oval 1168"/>
              <p:cNvSpPr>
                <a:spLocks noChangeArrowheads="1"/>
              </p:cNvSpPr>
              <p:nvPr/>
            </p:nvSpPr>
            <p:spPr bwMode="auto">
              <a:xfrm>
                <a:off x="4170" y="312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 name="Oval 1169"/>
              <p:cNvSpPr>
                <a:spLocks noChangeArrowheads="1"/>
              </p:cNvSpPr>
              <p:nvPr/>
            </p:nvSpPr>
            <p:spPr bwMode="auto">
              <a:xfrm>
                <a:off x="4350" y="34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9" name="Oval 1170"/>
              <p:cNvSpPr>
                <a:spLocks noChangeArrowheads="1"/>
              </p:cNvSpPr>
              <p:nvPr/>
            </p:nvSpPr>
            <p:spPr bwMode="auto">
              <a:xfrm>
                <a:off x="4398" y="330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 name="Oval 1171"/>
              <p:cNvSpPr>
                <a:spLocks noChangeArrowheads="1"/>
              </p:cNvSpPr>
              <p:nvPr/>
            </p:nvSpPr>
            <p:spPr bwMode="auto">
              <a:xfrm>
                <a:off x="4326" y="358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1" name="Oval 1172"/>
              <p:cNvSpPr>
                <a:spLocks noChangeArrowheads="1"/>
              </p:cNvSpPr>
              <p:nvPr/>
            </p:nvSpPr>
            <p:spPr bwMode="auto">
              <a:xfrm>
                <a:off x="3846" y="315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 name="Oval 1173"/>
              <p:cNvSpPr>
                <a:spLocks noChangeArrowheads="1"/>
              </p:cNvSpPr>
              <p:nvPr/>
            </p:nvSpPr>
            <p:spPr bwMode="auto">
              <a:xfrm>
                <a:off x="4014" y="319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3" name="Oval 1174"/>
              <p:cNvSpPr>
                <a:spLocks noChangeArrowheads="1"/>
              </p:cNvSpPr>
              <p:nvPr/>
            </p:nvSpPr>
            <p:spPr bwMode="auto">
              <a:xfrm>
                <a:off x="4446" y="356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4" name="Oval 1175"/>
              <p:cNvSpPr>
                <a:spLocks noChangeArrowheads="1"/>
              </p:cNvSpPr>
              <p:nvPr/>
            </p:nvSpPr>
            <p:spPr bwMode="auto">
              <a:xfrm>
                <a:off x="4434" y="359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5" name="Oval 1176"/>
              <p:cNvSpPr>
                <a:spLocks noChangeArrowheads="1"/>
              </p:cNvSpPr>
              <p:nvPr/>
            </p:nvSpPr>
            <p:spPr bwMode="auto">
              <a:xfrm>
                <a:off x="4092" y="28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6" name="Oval 1177"/>
              <p:cNvSpPr>
                <a:spLocks noChangeArrowheads="1"/>
              </p:cNvSpPr>
              <p:nvPr/>
            </p:nvSpPr>
            <p:spPr bwMode="auto">
              <a:xfrm>
                <a:off x="4290" y="335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7" name="Oval 1178"/>
              <p:cNvSpPr>
                <a:spLocks noChangeArrowheads="1"/>
              </p:cNvSpPr>
              <p:nvPr/>
            </p:nvSpPr>
            <p:spPr bwMode="auto">
              <a:xfrm>
                <a:off x="4332" y="310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8" name="Oval 1179"/>
              <p:cNvSpPr>
                <a:spLocks noChangeArrowheads="1"/>
              </p:cNvSpPr>
              <p:nvPr/>
            </p:nvSpPr>
            <p:spPr bwMode="auto">
              <a:xfrm>
                <a:off x="4044" y="340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 name="Oval 1180"/>
              <p:cNvSpPr>
                <a:spLocks noChangeArrowheads="1"/>
              </p:cNvSpPr>
              <p:nvPr/>
            </p:nvSpPr>
            <p:spPr bwMode="auto">
              <a:xfrm>
                <a:off x="4230" y="360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0" name="Oval 1181"/>
              <p:cNvSpPr>
                <a:spLocks noChangeArrowheads="1"/>
              </p:cNvSpPr>
              <p:nvPr/>
            </p:nvSpPr>
            <p:spPr bwMode="auto">
              <a:xfrm>
                <a:off x="3912" y="347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1" name="Oval 1182"/>
              <p:cNvSpPr>
                <a:spLocks noChangeArrowheads="1"/>
              </p:cNvSpPr>
              <p:nvPr/>
            </p:nvSpPr>
            <p:spPr bwMode="auto">
              <a:xfrm>
                <a:off x="4344" y="325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2" name="Oval 1183"/>
              <p:cNvSpPr>
                <a:spLocks noChangeArrowheads="1"/>
              </p:cNvSpPr>
              <p:nvPr/>
            </p:nvSpPr>
            <p:spPr bwMode="auto">
              <a:xfrm>
                <a:off x="4146" y="348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 name="Oval 1184"/>
              <p:cNvSpPr>
                <a:spLocks noChangeArrowheads="1"/>
              </p:cNvSpPr>
              <p:nvPr/>
            </p:nvSpPr>
            <p:spPr bwMode="auto">
              <a:xfrm>
                <a:off x="3804" y="334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4" name="Oval 1185"/>
              <p:cNvSpPr>
                <a:spLocks noChangeArrowheads="1"/>
              </p:cNvSpPr>
              <p:nvPr/>
            </p:nvSpPr>
            <p:spPr bwMode="auto">
              <a:xfrm>
                <a:off x="3972" y="334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5" name="Oval 1186"/>
              <p:cNvSpPr>
                <a:spLocks noChangeArrowheads="1"/>
              </p:cNvSpPr>
              <p:nvPr/>
            </p:nvSpPr>
            <p:spPr bwMode="auto">
              <a:xfrm>
                <a:off x="4092" y="311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6" name="Oval 1187"/>
              <p:cNvSpPr>
                <a:spLocks noChangeArrowheads="1"/>
              </p:cNvSpPr>
              <p:nvPr/>
            </p:nvSpPr>
            <p:spPr bwMode="auto">
              <a:xfrm>
                <a:off x="4386" y="334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 name="Oval 1188"/>
              <p:cNvSpPr>
                <a:spLocks noChangeArrowheads="1"/>
              </p:cNvSpPr>
              <p:nvPr/>
            </p:nvSpPr>
            <p:spPr bwMode="auto">
              <a:xfrm>
                <a:off x="4002" y="363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8" name="Oval 1189"/>
              <p:cNvSpPr>
                <a:spLocks noChangeArrowheads="1"/>
              </p:cNvSpPr>
              <p:nvPr/>
            </p:nvSpPr>
            <p:spPr bwMode="auto">
              <a:xfrm>
                <a:off x="3894" y="333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9" name="Oval 1190"/>
              <p:cNvSpPr>
                <a:spLocks noChangeArrowheads="1"/>
              </p:cNvSpPr>
              <p:nvPr/>
            </p:nvSpPr>
            <p:spPr bwMode="auto">
              <a:xfrm>
                <a:off x="4212" y="349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0" name="Oval 1191"/>
              <p:cNvSpPr>
                <a:spLocks noChangeArrowheads="1"/>
              </p:cNvSpPr>
              <p:nvPr/>
            </p:nvSpPr>
            <p:spPr bwMode="auto">
              <a:xfrm>
                <a:off x="4242" y="366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1" name="Oval 1192"/>
              <p:cNvSpPr>
                <a:spLocks noChangeArrowheads="1"/>
              </p:cNvSpPr>
              <p:nvPr/>
            </p:nvSpPr>
            <p:spPr bwMode="auto">
              <a:xfrm>
                <a:off x="4218" y="336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2" name="Oval 1193"/>
              <p:cNvSpPr>
                <a:spLocks noChangeArrowheads="1"/>
              </p:cNvSpPr>
              <p:nvPr/>
            </p:nvSpPr>
            <p:spPr bwMode="auto">
              <a:xfrm>
                <a:off x="4080" y="313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3" name="Oval 1194"/>
              <p:cNvSpPr>
                <a:spLocks noChangeArrowheads="1"/>
              </p:cNvSpPr>
              <p:nvPr/>
            </p:nvSpPr>
            <p:spPr bwMode="auto">
              <a:xfrm>
                <a:off x="4188" y="317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4" name="Oval 1195"/>
              <p:cNvSpPr>
                <a:spLocks noChangeArrowheads="1"/>
              </p:cNvSpPr>
              <p:nvPr/>
            </p:nvSpPr>
            <p:spPr bwMode="auto">
              <a:xfrm>
                <a:off x="4026" y="336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 name="Oval 1196"/>
              <p:cNvSpPr>
                <a:spLocks noChangeArrowheads="1"/>
              </p:cNvSpPr>
              <p:nvPr/>
            </p:nvSpPr>
            <p:spPr bwMode="auto">
              <a:xfrm>
                <a:off x="4206" y="329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6" name="Oval 1197"/>
              <p:cNvSpPr>
                <a:spLocks noChangeArrowheads="1"/>
              </p:cNvSpPr>
              <p:nvPr/>
            </p:nvSpPr>
            <p:spPr bwMode="auto">
              <a:xfrm>
                <a:off x="4344" y="334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7" name="Oval 1198"/>
              <p:cNvSpPr>
                <a:spLocks noChangeArrowheads="1"/>
              </p:cNvSpPr>
              <p:nvPr/>
            </p:nvSpPr>
            <p:spPr bwMode="auto">
              <a:xfrm>
                <a:off x="4362" y="347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8" name="Oval 1199"/>
              <p:cNvSpPr>
                <a:spLocks noChangeArrowheads="1"/>
              </p:cNvSpPr>
              <p:nvPr/>
            </p:nvSpPr>
            <p:spPr bwMode="auto">
              <a:xfrm>
                <a:off x="4266" y="282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9" name="Oval 1200"/>
              <p:cNvSpPr>
                <a:spLocks noChangeArrowheads="1"/>
              </p:cNvSpPr>
              <p:nvPr/>
            </p:nvSpPr>
            <p:spPr bwMode="auto">
              <a:xfrm>
                <a:off x="3882" y="352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0" name="Oval 1201"/>
              <p:cNvSpPr>
                <a:spLocks noChangeArrowheads="1"/>
              </p:cNvSpPr>
              <p:nvPr/>
            </p:nvSpPr>
            <p:spPr bwMode="auto">
              <a:xfrm>
                <a:off x="3744" y="351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1" name="Oval 1202"/>
              <p:cNvSpPr>
                <a:spLocks noChangeArrowheads="1"/>
              </p:cNvSpPr>
              <p:nvPr/>
            </p:nvSpPr>
            <p:spPr bwMode="auto">
              <a:xfrm>
                <a:off x="4056" y="37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2" name="Oval 1203"/>
              <p:cNvSpPr>
                <a:spLocks noChangeArrowheads="1"/>
              </p:cNvSpPr>
              <p:nvPr/>
            </p:nvSpPr>
            <p:spPr bwMode="auto">
              <a:xfrm>
                <a:off x="4446" y="396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 name="Oval 1204"/>
              <p:cNvSpPr>
                <a:spLocks noChangeArrowheads="1"/>
              </p:cNvSpPr>
              <p:nvPr/>
            </p:nvSpPr>
            <p:spPr bwMode="auto">
              <a:xfrm>
                <a:off x="3666" y="306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4" name="Oval 1205"/>
              <p:cNvSpPr>
                <a:spLocks noChangeArrowheads="1"/>
              </p:cNvSpPr>
              <p:nvPr/>
            </p:nvSpPr>
            <p:spPr bwMode="auto">
              <a:xfrm>
                <a:off x="4314" y="350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5" name="Oval 1206"/>
              <p:cNvSpPr>
                <a:spLocks noChangeArrowheads="1"/>
              </p:cNvSpPr>
              <p:nvPr/>
            </p:nvSpPr>
            <p:spPr bwMode="auto">
              <a:xfrm>
                <a:off x="4248" y="337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6" name="Oval 1207"/>
              <p:cNvSpPr>
                <a:spLocks noChangeArrowheads="1"/>
              </p:cNvSpPr>
              <p:nvPr/>
            </p:nvSpPr>
            <p:spPr bwMode="auto">
              <a:xfrm>
                <a:off x="4278" y="331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7" name="Oval 1208"/>
              <p:cNvSpPr>
                <a:spLocks noChangeArrowheads="1"/>
              </p:cNvSpPr>
              <p:nvPr/>
            </p:nvSpPr>
            <p:spPr bwMode="auto">
              <a:xfrm>
                <a:off x="4206" y="333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8" name="Oval 1209"/>
              <p:cNvSpPr>
                <a:spLocks noChangeArrowheads="1"/>
              </p:cNvSpPr>
              <p:nvPr/>
            </p:nvSpPr>
            <p:spPr bwMode="auto">
              <a:xfrm>
                <a:off x="4194" y="360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9" name="Oval 1210"/>
              <p:cNvSpPr>
                <a:spLocks noChangeArrowheads="1"/>
              </p:cNvSpPr>
              <p:nvPr/>
            </p:nvSpPr>
            <p:spPr bwMode="auto">
              <a:xfrm>
                <a:off x="4416" y="327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0" name="Oval 1211"/>
              <p:cNvSpPr>
                <a:spLocks noChangeArrowheads="1"/>
              </p:cNvSpPr>
              <p:nvPr/>
            </p:nvSpPr>
            <p:spPr bwMode="auto">
              <a:xfrm>
                <a:off x="4014" y="358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1" name="Oval 1212"/>
              <p:cNvSpPr>
                <a:spLocks noChangeArrowheads="1"/>
              </p:cNvSpPr>
              <p:nvPr/>
            </p:nvSpPr>
            <p:spPr bwMode="auto">
              <a:xfrm>
                <a:off x="4368" y="310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2" name="Oval 1213"/>
              <p:cNvSpPr>
                <a:spLocks noChangeArrowheads="1"/>
              </p:cNvSpPr>
              <p:nvPr/>
            </p:nvSpPr>
            <p:spPr bwMode="auto">
              <a:xfrm>
                <a:off x="3840" y="34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3" name="Oval 1214"/>
              <p:cNvSpPr>
                <a:spLocks noChangeArrowheads="1"/>
              </p:cNvSpPr>
              <p:nvPr/>
            </p:nvSpPr>
            <p:spPr bwMode="auto">
              <a:xfrm>
                <a:off x="4284" y="354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Oval 1215"/>
              <p:cNvSpPr>
                <a:spLocks noChangeArrowheads="1"/>
              </p:cNvSpPr>
              <p:nvPr/>
            </p:nvSpPr>
            <p:spPr bwMode="auto">
              <a:xfrm>
                <a:off x="4188" y="349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Oval 1216"/>
              <p:cNvSpPr>
                <a:spLocks noChangeArrowheads="1"/>
              </p:cNvSpPr>
              <p:nvPr/>
            </p:nvSpPr>
            <p:spPr bwMode="auto">
              <a:xfrm>
                <a:off x="4026" y="309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Oval 1217"/>
              <p:cNvSpPr>
                <a:spLocks noChangeArrowheads="1"/>
              </p:cNvSpPr>
              <p:nvPr/>
            </p:nvSpPr>
            <p:spPr bwMode="auto">
              <a:xfrm>
                <a:off x="3924" y="328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7" name="Oval 1218"/>
              <p:cNvSpPr>
                <a:spLocks noChangeArrowheads="1"/>
              </p:cNvSpPr>
              <p:nvPr/>
            </p:nvSpPr>
            <p:spPr bwMode="auto">
              <a:xfrm>
                <a:off x="4188" y="342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Oval 1219"/>
              <p:cNvSpPr>
                <a:spLocks noChangeArrowheads="1"/>
              </p:cNvSpPr>
              <p:nvPr/>
            </p:nvSpPr>
            <p:spPr bwMode="auto">
              <a:xfrm>
                <a:off x="3894" y="320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Oval 1220"/>
              <p:cNvSpPr>
                <a:spLocks noChangeArrowheads="1"/>
              </p:cNvSpPr>
              <p:nvPr/>
            </p:nvSpPr>
            <p:spPr bwMode="auto">
              <a:xfrm>
                <a:off x="4224" y="385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Oval 1221"/>
              <p:cNvSpPr>
                <a:spLocks noChangeArrowheads="1"/>
              </p:cNvSpPr>
              <p:nvPr/>
            </p:nvSpPr>
            <p:spPr bwMode="auto">
              <a:xfrm>
                <a:off x="4086" y="338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1" name="Oval 1222"/>
              <p:cNvSpPr>
                <a:spLocks noChangeArrowheads="1"/>
              </p:cNvSpPr>
              <p:nvPr/>
            </p:nvSpPr>
            <p:spPr bwMode="auto">
              <a:xfrm>
                <a:off x="4218" y="336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2" name="Oval 1223"/>
              <p:cNvSpPr>
                <a:spLocks noChangeArrowheads="1"/>
              </p:cNvSpPr>
              <p:nvPr/>
            </p:nvSpPr>
            <p:spPr bwMode="auto">
              <a:xfrm>
                <a:off x="3996" y="337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 name="Oval 1224"/>
              <p:cNvSpPr>
                <a:spLocks noChangeArrowheads="1"/>
              </p:cNvSpPr>
              <p:nvPr/>
            </p:nvSpPr>
            <p:spPr bwMode="auto">
              <a:xfrm>
                <a:off x="4050" y="343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Oval 1225"/>
              <p:cNvSpPr>
                <a:spLocks noChangeArrowheads="1"/>
              </p:cNvSpPr>
              <p:nvPr/>
            </p:nvSpPr>
            <p:spPr bwMode="auto">
              <a:xfrm>
                <a:off x="4392" y="351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5" name="Oval 1226"/>
              <p:cNvSpPr>
                <a:spLocks noChangeArrowheads="1"/>
              </p:cNvSpPr>
              <p:nvPr/>
            </p:nvSpPr>
            <p:spPr bwMode="auto">
              <a:xfrm>
                <a:off x="3960" y="338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Oval 1227"/>
              <p:cNvSpPr>
                <a:spLocks noChangeArrowheads="1"/>
              </p:cNvSpPr>
              <p:nvPr/>
            </p:nvSpPr>
            <p:spPr bwMode="auto">
              <a:xfrm>
                <a:off x="4542" y="356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Oval 1228"/>
              <p:cNvSpPr>
                <a:spLocks noChangeArrowheads="1"/>
              </p:cNvSpPr>
              <p:nvPr/>
            </p:nvSpPr>
            <p:spPr bwMode="auto">
              <a:xfrm>
                <a:off x="4254" y="340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Oval 1229"/>
              <p:cNvSpPr>
                <a:spLocks noChangeArrowheads="1"/>
              </p:cNvSpPr>
              <p:nvPr/>
            </p:nvSpPr>
            <p:spPr bwMode="auto">
              <a:xfrm>
                <a:off x="4068" y="339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9" name="Oval 1230"/>
              <p:cNvSpPr>
                <a:spLocks noChangeArrowheads="1"/>
              </p:cNvSpPr>
              <p:nvPr/>
            </p:nvSpPr>
            <p:spPr bwMode="auto">
              <a:xfrm>
                <a:off x="4170" y="336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0" name="Oval 1231"/>
              <p:cNvSpPr>
                <a:spLocks noChangeArrowheads="1"/>
              </p:cNvSpPr>
              <p:nvPr/>
            </p:nvSpPr>
            <p:spPr bwMode="auto">
              <a:xfrm>
                <a:off x="4056" y="354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1" name="Oval 1232"/>
              <p:cNvSpPr>
                <a:spLocks noChangeArrowheads="1"/>
              </p:cNvSpPr>
              <p:nvPr/>
            </p:nvSpPr>
            <p:spPr bwMode="auto">
              <a:xfrm>
                <a:off x="3846" y="319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2" name="Oval 1233"/>
              <p:cNvSpPr>
                <a:spLocks noChangeArrowheads="1"/>
              </p:cNvSpPr>
              <p:nvPr/>
            </p:nvSpPr>
            <p:spPr bwMode="auto">
              <a:xfrm>
                <a:off x="3954" y="347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3" name="Oval 1234"/>
              <p:cNvSpPr>
                <a:spLocks noChangeArrowheads="1"/>
              </p:cNvSpPr>
              <p:nvPr/>
            </p:nvSpPr>
            <p:spPr bwMode="auto">
              <a:xfrm>
                <a:off x="3984" y="33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 name="Oval 1235"/>
              <p:cNvSpPr>
                <a:spLocks noChangeArrowheads="1"/>
              </p:cNvSpPr>
              <p:nvPr/>
            </p:nvSpPr>
            <p:spPr bwMode="auto">
              <a:xfrm>
                <a:off x="4266" y="353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5" name="Oval 1236"/>
              <p:cNvSpPr>
                <a:spLocks noChangeArrowheads="1"/>
              </p:cNvSpPr>
              <p:nvPr/>
            </p:nvSpPr>
            <p:spPr bwMode="auto">
              <a:xfrm>
                <a:off x="4128" y="346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6" name="Oval 1237"/>
              <p:cNvSpPr>
                <a:spLocks noChangeArrowheads="1"/>
              </p:cNvSpPr>
              <p:nvPr/>
            </p:nvSpPr>
            <p:spPr bwMode="auto">
              <a:xfrm>
                <a:off x="4062" y="313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Oval 1238"/>
              <p:cNvSpPr>
                <a:spLocks noChangeArrowheads="1"/>
              </p:cNvSpPr>
              <p:nvPr/>
            </p:nvSpPr>
            <p:spPr bwMode="auto">
              <a:xfrm>
                <a:off x="4248" y="309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8" name="Oval 1239"/>
              <p:cNvSpPr>
                <a:spLocks noChangeArrowheads="1"/>
              </p:cNvSpPr>
              <p:nvPr/>
            </p:nvSpPr>
            <p:spPr bwMode="auto">
              <a:xfrm>
                <a:off x="4266" y="335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9" name="Oval 1240"/>
              <p:cNvSpPr>
                <a:spLocks noChangeArrowheads="1"/>
              </p:cNvSpPr>
              <p:nvPr/>
            </p:nvSpPr>
            <p:spPr bwMode="auto">
              <a:xfrm>
                <a:off x="3954" y="341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0" name="Oval 1241"/>
              <p:cNvSpPr>
                <a:spLocks noChangeArrowheads="1"/>
              </p:cNvSpPr>
              <p:nvPr/>
            </p:nvSpPr>
            <p:spPr bwMode="auto">
              <a:xfrm>
                <a:off x="4074" y="351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1" name="Oval 1242"/>
              <p:cNvSpPr>
                <a:spLocks noChangeArrowheads="1"/>
              </p:cNvSpPr>
              <p:nvPr/>
            </p:nvSpPr>
            <p:spPr bwMode="auto">
              <a:xfrm>
                <a:off x="3864" y="340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2" name="Oval 1243"/>
              <p:cNvSpPr>
                <a:spLocks noChangeArrowheads="1"/>
              </p:cNvSpPr>
              <p:nvPr/>
            </p:nvSpPr>
            <p:spPr bwMode="auto">
              <a:xfrm>
                <a:off x="4044" y="300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3" name="Oval 1244"/>
              <p:cNvSpPr>
                <a:spLocks noChangeArrowheads="1"/>
              </p:cNvSpPr>
              <p:nvPr/>
            </p:nvSpPr>
            <p:spPr bwMode="auto">
              <a:xfrm>
                <a:off x="4176" y="305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 name="Oval 1245"/>
              <p:cNvSpPr>
                <a:spLocks noChangeArrowheads="1"/>
              </p:cNvSpPr>
              <p:nvPr/>
            </p:nvSpPr>
            <p:spPr bwMode="auto">
              <a:xfrm>
                <a:off x="4050" y="352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5" name="Oval 1246"/>
              <p:cNvSpPr>
                <a:spLocks noChangeArrowheads="1"/>
              </p:cNvSpPr>
              <p:nvPr/>
            </p:nvSpPr>
            <p:spPr bwMode="auto">
              <a:xfrm>
                <a:off x="4008" y="345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6" name="Oval 1247"/>
              <p:cNvSpPr>
                <a:spLocks noChangeArrowheads="1"/>
              </p:cNvSpPr>
              <p:nvPr/>
            </p:nvSpPr>
            <p:spPr bwMode="auto">
              <a:xfrm>
                <a:off x="4380" y="330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7" name="Oval 1248"/>
              <p:cNvSpPr>
                <a:spLocks noChangeArrowheads="1"/>
              </p:cNvSpPr>
              <p:nvPr/>
            </p:nvSpPr>
            <p:spPr bwMode="auto">
              <a:xfrm>
                <a:off x="4074" y="342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8" name="Oval 1249"/>
              <p:cNvSpPr>
                <a:spLocks noChangeArrowheads="1"/>
              </p:cNvSpPr>
              <p:nvPr/>
            </p:nvSpPr>
            <p:spPr bwMode="auto">
              <a:xfrm>
                <a:off x="4344" y="358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9" name="Oval 1250"/>
              <p:cNvSpPr>
                <a:spLocks noChangeArrowheads="1"/>
              </p:cNvSpPr>
              <p:nvPr/>
            </p:nvSpPr>
            <p:spPr bwMode="auto">
              <a:xfrm>
                <a:off x="4656" y="33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0" name="Oval 1251"/>
              <p:cNvSpPr>
                <a:spLocks noChangeArrowheads="1"/>
              </p:cNvSpPr>
              <p:nvPr/>
            </p:nvSpPr>
            <p:spPr bwMode="auto">
              <a:xfrm>
                <a:off x="4062" y="333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1" name="Oval 1252"/>
              <p:cNvSpPr>
                <a:spLocks noChangeArrowheads="1"/>
              </p:cNvSpPr>
              <p:nvPr/>
            </p:nvSpPr>
            <p:spPr bwMode="auto">
              <a:xfrm>
                <a:off x="4362" y="328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2" name="Oval 1253"/>
              <p:cNvSpPr>
                <a:spLocks noChangeArrowheads="1"/>
              </p:cNvSpPr>
              <p:nvPr/>
            </p:nvSpPr>
            <p:spPr bwMode="auto">
              <a:xfrm>
                <a:off x="4038" y="315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3" name="Oval 1254"/>
              <p:cNvSpPr>
                <a:spLocks noChangeArrowheads="1"/>
              </p:cNvSpPr>
              <p:nvPr/>
            </p:nvSpPr>
            <p:spPr bwMode="auto">
              <a:xfrm>
                <a:off x="3978" y="261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 name="Oval 1255"/>
              <p:cNvSpPr>
                <a:spLocks noChangeArrowheads="1"/>
              </p:cNvSpPr>
              <p:nvPr/>
            </p:nvSpPr>
            <p:spPr bwMode="auto">
              <a:xfrm>
                <a:off x="4230" y="346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 name="Oval 1256"/>
              <p:cNvSpPr>
                <a:spLocks noChangeArrowheads="1"/>
              </p:cNvSpPr>
              <p:nvPr/>
            </p:nvSpPr>
            <p:spPr bwMode="auto">
              <a:xfrm>
                <a:off x="4260" y="294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 name="Oval 1257"/>
              <p:cNvSpPr>
                <a:spLocks noChangeArrowheads="1"/>
              </p:cNvSpPr>
              <p:nvPr/>
            </p:nvSpPr>
            <p:spPr bwMode="auto">
              <a:xfrm>
                <a:off x="3702" y="34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 name="Oval 1258"/>
              <p:cNvSpPr>
                <a:spLocks noChangeArrowheads="1"/>
              </p:cNvSpPr>
              <p:nvPr/>
            </p:nvSpPr>
            <p:spPr bwMode="auto">
              <a:xfrm>
                <a:off x="4098" y="351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 name="Oval 1259"/>
              <p:cNvSpPr>
                <a:spLocks noChangeArrowheads="1"/>
              </p:cNvSpPr>
              <p:nvPr/>
            </p:nvSpPr>
            <p:spPr bwMode="auto">
              <a:xfrm>
                <a:off x="4116" y="321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Oval 1260"/>
              <p:cNvSpPr>
                <a:spLocks noChangeArrowheads="1"/>
              </p:cNvSpPr>
              <p:nvPr/>
            </p:nvSpPr>
            <p:spPr bwMode="auto">
              <a:xfrm>
                <a:off x="4254" y="336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Oval 1261"/>
              <p:cNvSpPr>
                <a:spLocks noChangeArrowheads="1"/>
              </p:cNvSpPr>
              <p:nvPr/>
            </p:nvSpPr>
            <p:spPr bwMode="auto">
              <a:xfrm>
                <a:off x="4014" y="327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Oval 1262"/>
              <p:cNvSpPr>
                <a:spLocks noChangeArrowheads="1"/>
              </p:cNvSpPr>
              <p:nvPr/>
            </p:nvSpPr>
            <p:spPr bwMode="auto">
              <a:xfrm>
                <a:off x="4002" y="378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 name="Oval 1263"/>
              <p:cNvSpPr>
                <a:spLocks noChangeArrowheads="1"/>
              </p:cNvSpPr>
              <p:nvPr/>
            </p:nvSpPr>
            <p:spPr bwMode="auto">
              <a:xfrm>
                <a:off x="4428" y="326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 name="Oval 1264"/>
              <p:cNvSpPr>
                <a:spLocks noChangeArrowheads="1"/>
              </p:cNvSpPr>
              <p:nvPr/>
            </p:nvSpPr>
            <p:spPr bwMode="auto">
              <a:xfrm>
                <a:off x="4038" y="28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 name="Oval 1265"/>
              <p:cNvSpPr>
                <a:spLocks noChangeArrowheads="1"/>
              </p:cNvSpPr>
              <p:nvPr/>
            </p:nvSpPr>
            <p:spPr bwMode="auto">
              <a:xfrm>
                <a:off x="4080" y="358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 name="Oval 1266"/>
              <p:cNvSpPr>
                <a:spLocks noChangeArrowheads="1"/>
              </p:cNvSpPr>
              <p:nvPr/>
            </p:nvSpPr>
            <p:spPr bwMode="auto">
              <a:xfrm>
                <a:off x="3858" y="348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6" name="Oval 1267"/>
              <p:cNvSpPr>
                <a:spLocks noChangeArrowheads="1"/>
              </p:cNvSpPr>
              <p:nvPr/>
            </p:nvSpPr>
            <p:spPr bwMode="auto">
              <a:xfrm>
                <a:off x="4014" y="327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Oval 1268"/>
              <p:cNvSpPr>
                <a:spLocks noChangeArrowheads="1"/>
              </p:cNvSpPr>
              <p:nvPr/>
            </p:nvSpPr>
            <p:spPr bwMode="auto">
              <a:xfrm>
                <a:off x="3696" y="346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Oval 1269"/>
              <p:cNvSpPr>
                <a:spLocks noChangeArrowheads="1"/>
              </p:cNvSpPr>
              <p:nvPr/>
            </p:nvSpPr>
            <p:spPr bwMode="auto">
              <a:xfrm>
                <a:off x="4002" y="357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Oval 1270"/>
              <p:cNvSpPr>
                <a:spLocks noChangeArrowheads="1"/>
              </p:cNvSpPr>
              <p:nvPr/>
            </p:nvSpPr>
            <p:spPr bwMode="auto">
              <a:xfrm>
                <a:off x="3948" y="34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 name="Oval 1271"/>
              <p:cNvSpPr>
                <a:spLocks noChangeArrowheads="1"/>
              </p:cNvSpPr>
              <p:nvPr/>
            </p:nvSpPr>
            <p:spPr bwMode="auto">
              <a:xfrm>
                <a:off x="4116" y="30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Oval 1272"/>
              <p:cNvSpPr>
                <a:spLocks noChangeArrowheads="1"/>
              </p:cNvSpPr>
              <p:nvPr/>
            </p:nvSpPr>
            <p:spPr bwMode="auto">
              <a:xfrm>
                <a:off x="4050" y="320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Oval 1273"/>
              <p:cNvSpPr>
                <a:spLocks noChangeArrowheads="1"/>
              </p:cNvSpPr>
              <p:nvPr/>
            </p:nvSpPr>
            <p:spPr bwMode="auto">
              <a:xfrm>
                <a:off x="3948" y="334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Oval 1274"/>
              <p:cNvSpPr>
                <a:spLocks noChangeArrowheads="1"/>
              </p:cNvSpPr>
              <p:nvPr/>
            </p:nvSpPr>
            <p:spPr bwMode="auto">
              <a:xfrm>
                <a:off x="4470" y="303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4" name="Oval 1275"/>
              <p:cNvSpPr>
                <a:spLocks noChangeArrowheads="1"/>
              </p:cNvSpPr>
              <p:nvPr/>
            </p:nvSpPr>
            <p:spPr bwMode="auto">
              <a:xfrm>
                <a:off x="4062" y="356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5" name="Oval 1276"/>
              <p:cNvSpPr>
                <a:spLocks noChangeArrowheads="1"/>
              </p:cNvSpPr>
              <p:nvPr/>
            </p:nvSpPr>
            <p:spPr bwMode="auto">
              <a:xfrm>
                <a:off x="4230" y="364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6" name="Oval 1277"/>
              <p:cNvSpPr>
                <a:spLocks noChangeArrowheads="1"/>
              </p:cNvSpPr>
              <p:nvPr/>
            </p:nvSpPr>
            <p:spPr bwMode="auto">
              <a:xfrm>
                <a:off x="3948" y="364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7" name="Oval 1278"/>
              <p:cNvSpPr>
                <a:spLocks noChangeArrowheads="1"/>
              </p:cNvSpPr>
              <p:nvPr/>
            </p:nvSpPr>
            <p:spPr bwMode="auto">
              <a:xfrm>
                <a:off x="3888" y="336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8" name="Oval 1279"/>
              <p:cNvSpPr>
                <a:spLocks noChangeArrowheads="1"/>
              </p:cNvSpPr>
              <p:nvPr/>
            </p:nvSpPr>
            <p:spPr bwMode="auto">
              <a:xfrm>
                <a:off x="3852" y="309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9" name="Oval 1280"/>
              <p:cNvSpPr>
                <a:spLocks noChangeArrowheads="1"/>
              </p:cNvSpPr>
              <p:nvPr/>
            </p:nvSpPr>
            <p:spPr bwMode="auto">
              <a:xfrm>
                <a:off x="4098" y="297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0" name="Oval 1281"/>
              <p:cNvSpPr>
                <a:spLocks noChangeArrowheads="1"/>
              </p:cNvSpPr>
              <p:nvPr/>
            </p:nvSpPr>
            <p:spPr bwMode="auto">
              <a:xfrm>
                <a:off x="4248" y="322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Oval 1282"/>
              <p:cNvSpPr>
                <a:spLocks noChangeArrowheads="1"/>
              </p:cNvSpPr>
              <p:nvPr/>
            </p:nvSpPr>
            <p:spPr bwMode="auto">
              <a:xfrm>
                <a:off x="3822" y="312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Oval 1283"/>
              <p:cNvSpPr>
                <a:spLocks noChangeArrowheads="1"/>
              </p:cNvSpPr>
              <p:nvPr/>
            </p:nvSpPr>
            <p:spPr bwMode="auto">
              <a:xfrm>
                <a:off x="4200" y="318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Oval 1284"/>
              <p:cNvSpPr>
                <a:spLocks noChangeArrowheads="1"/>
              </p:cNvSpPr>
              <p:nvPr/>
            </p:nvSpPr>
            <p:spPr bwMode="auto">
              <a:xfrm>
                <a:off x="4410" y="373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 name="Oval 1285"/>
              <p:cNvSpPr>
                <a:spLocks noChangeArrowheads="1"/>
              </p:cNvSpPr>
              <p:nvPr/>
            </p:nvSpPr>
            <p:spPr bwMode="auto">
              <a:xfrm>
                <a:off x="4326" y="315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Oval 1286"/>
              <p:cNvSpPr>
                <a:spLocks noChangeArrowheads="1"/>
              </p:cNvSpPr>
              <p:nvPr/>
            </p:nvSpPr>
            <p:spPr bwMode="auto">
              <a:xfrm>
                <a:off x="4218" y="372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Oval 1287"/>
              <p:cNvSpPr>
                <a:spLocks noChangeArrowheads="1"/>
              </p:cNvSpPr>
              <p:nvPr/>
            </p:nvSpPr>
            <p:spPr bwMode="auto">
              <a:xfrm>
                <a:off x="4428" y="352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Oval 1288"/>
              <p:cNvSpPr>
                <a:spLocks noChangeArrowheads="1"/>
              </p:cNvSpPr>
              <p:nvPr/>
            </p:nvSpPr>
            <p:spPr bwMode="auto">
              <a:xfrm>
                <a:off x="4398" y="349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8" name="Oval 1289"/>
              <p:cNvSpPr>
                <a:spLocks noChangeArrowheads="1"/>
              </p:cNvSpPr>
              <p:nvPr/>
            </p:nvSpPr>
            <p:spPr bwMode="auto">
              <a:xfrm>
                <a:off x="4380" y="272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Oval 1290"/>
              <p:cNvSpPr>
                <a:spLocks noChangeArrowheads="1"/>
              </p:cNvSpPr>
              <p:nvPr/>
            </p:nvSpPr>
            <p:spPr bwMode="auto">
              <a:xfrm>
                <a:off x="4074" y="262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Oval 1291"/>
              <p:cNvSpPr>
                <a:spLocks noChangeArrowheads="1"/>
              </p:cNvSpPr>
              <p:nvPr/>
            </p:nvSpPr>
            <p:spPr bwMode="auto">
              <a:xfrm>
                <a:off x="3948" y="300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Oval 1292"/>
              <p:cNvSpPr>
                <a:spLocks noChangeArrowheads="1"/>
              </p:cNvSpPr>
              <p:nvPr/>
            </p:nvSpPr>
            <p:spPr bwMode="auto">
              <a:xfrm>
                <a:off x="4362" y="286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2" name="Oval 1293"/>
              <p:cNvSpPr>
                <a:spLocks noChangeArrowheads="1"/>
              </p:cNvSpPr>
              <p:nvPr/>
            </p:nvSpPr>
            <p:spPr bwMode="auto">
              <a:xfrm>
                <a:off x="3858" y="336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Oval 1294"/>
              <p:cNvSpPr>
                <a:spLocks noChangeArrowheads="1"/>
              </p:cNvSpPr>
              <p:nvPr/>
            </p:nvSpPr>
            <p:spPr bwMode="auto">
              <a:xfrm>
                <a:off x="4230" y="336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Oval 1295"/>
              <p:cNvSpPr>
                <a:spLocks noChangeArrowheads="1"/>
              </p:cNvSpPr>
              <p:nvPr/>
            </p:nvSpPr>
            <p:spPr bwMode="auto">
              <a:xfrm>
                <a:off x="3984" y="313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8" name="Oval 1297"/>
            <p:cNvSpPr>
              <a:spLocks noChangeArrowheads="1"/>
            </p:cNvSpPr>
            <p:nvPr/>
          </p:nvSpPr>
          <p:spPr bwMode="auto">
            <a:xfrm>
              <a:off x="4170" y="337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Oval 1298"/>
            <p:cNvSpPr>
              <a:spLocks noChangeArrowheads="1"/>
            </p:cNvSpPr>
            <p:nvPr/>
          </p:nvSpPr>
          <p:spPr bwMode="auto">
            <a:xfrm>
              <a:off x="4578" y="318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Oval 1299"/>
            <p:cNvSpPr>
              <a:spLocks noChangeArrowheads="1"/>
            </p:cNvSpPr>
            <p:nvPr/>
          </p:nvSpPr>
          <p:spPr bwMode="auto">
            <a:xfrm>
              <a:off x="3822" y="321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Oval 1300"/>
            <p:cNvSpPr>
              <a:spLocks noChangeArrowheads="1"/>
            </p:cNvSpPr>
            <p:nvPr/>
          </p:nvSpPr>
          <p:spPr bwMode="auto">
            <a:xfrm>
              <a:off x="3720" y="329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Oval 1301"/>
            <p:cNvSpPr>
              <a:spLocks noChangeArrowheads="1"/>
            </p:cNvSpPr>
            <p:nvPr/>
          </p:nvSpPr>
          <p:spPr bwMode="auto">
            <a:xfrm>
              <a:off x="4128" y="357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Oval 1302"/>
            <p:cNvSpPr>
              <a:spLocks noChangeArrowheads="1"/>
            </p:cNvSpPr>
            <p:nvPr/>
          </p:nvSpPr>
          <p:spPr bwMode="auto">
            <a:xfrm>
              <a:off x="4086" y="301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Oval 1303"/>
            <p:cNvSpPr>
              <a:spLocks noChangeArrowheads="1"/>
            </p:cNvSpPr>
            <p:nvPr/>
          </p:nvSpPr>
          <p:spPr bwMode="auto">
            <a:xfrm>
              <a:off x="4020" y="340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Oval 1304"/>
            <p:cNvSpPr>
              <a:spLocks noChangeArrowheads="1"/>
            </p:cNvSpPr>
            <p:nvPr/>
          </p:nvSpPr>
          <p:spPr bwMode="auto">
            <a:xfrm>
              <a:off x="3972" y="278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Oval 1305"/>
            <p:cNvSpPr>
              <a:spLocks noChangeArrowheads="1"/>
            </p:cNvSpPr>
            <p:nvPr/>
          </p:nvSpPr>
          <p:spPr bwMode="auto">
            <a:xfrm>
              <a:off x="4050" y="30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Oval 1306"/>
            <p:cNvSpPr>
              <a:spLocks noChangeArrowheads="1"/>
            </p:cNvSpPr>
            <p:nvPr/>
          </p:nvSpPr>
          <p:spPr bwMode="auto">
            <a:xfrm>
              <a:off x="3900" y="337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Oval 1307"/>
            <p:cNvSpPr>
              <a:spLocks noChangeArrowheads="1"/>
            </p:cNvSpPr>
            <p:nvPr/>
          </p:nvSpPr>
          <p:spPr bwMode="auto">
            <a:xfrm>
              <a:off x="3924" y="355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Oval 1308"/>
            <p:cNvSpPr>
              <a:spLocks noChangeArrowheads="1"/>
            </p:cNvSpPr>
            <p:nvPr/>
          </p:nvSpPr>
          <p:spPr bwMode="auto">
            <a:xfrm>
              <a:off x="4116" y="33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Oval 1309"/>
            <p:cNvSpPr>
              <a:spLocks noChangeArrowheads="1"/>
            </p:cNvSpPr>
            <p:nvPr/>
          </p:nvSpPr>
          <p:spPr bwMode="auto">
            <a:xfrm>
              <a:off x="4548" y="337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Oval 1310"/>
            <p:cNvSpPr>
              <a:spLocks noChangeArrowheads="1"/>
            </p:cNvSpPr>
            <p:nvPr/>
          </p:nvSpPr>
          <p:spPr bwMode="auto">
            <a:xfrm>
              <a:off x="4170" y="309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Oval 1311"/>
            <p:cNvSpPr>
              <a:spLocks noChangeArrowheads="1"/>
            </p:cNvSpPr>
            <p:nvPr/>
          </p:nvSpPr>
          <p:spPr bwMode="auto">
            <a:xfrm>
              <a:off x="4026" y="330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Oval 1312"/>
            <p:cNvSpPr>
              <a:spLocks noChangeArrowheads="1"/>
            </p:cNvSpPr>
            <p:nvPr/>
          </p:nvSpPr>
          <p:spPr bwMode="auto">
            <a:xfrm>
              <a:off x="4392" y="363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Oval 1313"/>
            <p:cNvSpPr>
              <a:spLocks noChangeArrowheads="1"/>
            </p:cNvSpPr>
            <p:nvPr/>
          </p:nvSpPr>
          <p:spPr bwMode="auto">
            <a:xfrm>
              <a:off x="4278" y="337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Oval 1314"/>
            <p:cNvSpPr>
              <a:spLocks noChangeArrowheads="1"/>
            </p:cNvSpPr>
            <p:nvPr/>
          </p:nvSpPr>
          <p:spPr bwMode="auto">
            <a:xfrm>
              <a:off x="4176" y="327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Oval 1315"/>
            <p:cNvSpPr>
              <a:spLocks noChangeArrowheads="1"/>
            </p:cNvSpPr>
            <p:nvPr/>
          </p:nvSpPr>
          <p:spPr bwMode="auto">
            <a:xfrm>
              <a:off x="4122" y="37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Oval 1316"/>
            <p:cNvSpPr>
              <a:spLocks noChangeArrowheads="1"/>
            </p:cNvSpPr>
            <p:nvPr/>
          </p:nvSpPr>
          <p:spPr bwMode="auto">
            <a:xfrm>
              <a:off x="3978" y="31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Oval 1317"/>
            <p:cNvSpPr>
              <a:spLocks noChangeArrowheads="1"/>
            </p:cNvSpPr>
            <p:nvPr/>
          </p:nvSpPr>
          <p:spPr bwMode="auto">
            <a:xfrm>
              <a:off x="4398" y="345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Oval 1318"/>
            <p:cNvSpPr>
              <a:spLocks noChangeArrowheads="1"/>
            </p:cNvSpPr>
            <p:nvPr/>
          </p:nvSpPr>
          <p:spPr bwMode="auto">
            <a:xfrm>
              <a:off x="4098" y="287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Oval 1319"/>
            <p:cNvSpPr>
              <a:spLocks noChangeArrowheads="1"/>
            </p:cNvSpPr>
            <p:nvPr/>
          </p:nvSpPr>
          <p:spPr bwMode="auto">
            <a:xfrm>
              <a:off x="4218" y="318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Oval 1320"/>
            <p:cNvSpPr>
              <a:spLocks noChangeArrowheads="1"/>
            </p:cNvSpPr>
            <p:nvPr/>
          </p:nvSpPr>
          <p:spPr bwMode="auto">
            <a:xfrm>
              <a:off x="4458" y="327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Oval 1321"/>
            <p:cNvSpPr>
              <a:spLocks noChangeArrowheads="1"/>
            </p:cNvSpPr>
            <p:nvPr/>
          </p:nvSpPr>
          <p:spPr bwMode="auto">
            <a:xfrm>
              <a:off x="3912" y="327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Oval 1322"/>
            <p:cNvSpPr>
              <a:spLocks noChangeArrowheads="1"/>
            </p:cNvSpPr>
            <p:nvPr/>
          </p:nvSpPr>
          <p:spPr bwMode="auto">
            <a:xfrm>
              <a:off x="4368" y="325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Oval 1323"/>
            <p:cNvSpPr>
              <a:spLocks noChangeArrowheads="1"/>
            </p:cNvSpPr>
            <p:nvPr/>
          </p:nvSpPr>
          <p:spPr bwMode="auto">
            <a:xfrm>
              <a:off x="3936" y="352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Oval 1324"/>
            <p:cNvSpPr>
              <a:spLocks noChangeArrowheads="1"/>
            </p:cNvSpPr>
            <p:nvPr/>
          </p:nvSpPr>
          <p:spPr bwMode="auto">
            <a:xfrm>
              <a:off x="4146" y="335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Oval 1325"/>
            <p:cNvSpPr>
              <a:spLocks noChangeArrowheads="1"/>
            </p:cNvSpPr>
            <p:nvPr/>
          </p:nvSpPr>
          <p:spPr bwMode="auto">
            <a:xfrm>
              <a:off x="3990" y="321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Oval 1326"/>
            <p:cNvSpPr>
              <a:spLocks noChangeArrowheads="1"/>
            </p:cNvSpPr>
            <p:nvPr/>
          </p:nvSpPr>
          <p:spPr bwMode="auto">
            <a:xfrm>
              <a:off x="4404" y="353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Oval 1327"/>
            <p:cNvSpPr>
              <a:spLocks noChangeArrowheads="1"/>
            </p:cNvSpPr>
            <p:nvPr/>
          </p:nvSpPr>
          <p:spPr bwMode="auto">
            <a:xfrm>
              <a:off x="4092" y="337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Oval 1328"/>
            <p:cNvSpPr>
              <a:spLocks noChangeArrowheads="1"/>
            </p:cNvSpPr>
            <p:nvPr/>
          </p:nvSpPr>
          <p:spPr bwMode="auto">
            <a:xfrm>
              <a:off x="3870" y="322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Oval 1329"/>
            <p:cNvSpPr>
              <a:spLocks noChangeArrowheads="1"/>
            </p:cNvSpPr>
            <p:nvPr/>
          </p:nvSpPr>
          <p:spPr bwMode="auto">
            <a:xfrm>
              <a:off x="4206" y="351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Rectangle 1330"/>
            <p:cNvSpPr>
              <a:spLocks noChangeArrowheads="1"/>
            </p:cNvSpPr>
            <p:nvPr/>
          </p:nvSpPr>
          <p:spPr bwMode="auto">
            <a:xfrm>
              <a:off x="3864" y="4152"/>
              <a:ext cx="621"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Age of Bride</a:t>
              </a:r>
              <a:endParaRPr kumimoji="0" lang="en-US" sz="1800" b="0" i="0" u="none" strike="noStrike" cap="none" normalizeH="0" baseline="0" smtClean="0">
                <a:ln>
                  <a:noFill/>
                </a:ln>
                <a:effectLst/>
                <a:latin typeface="Arial" pitchFamily="34" charset="0"/>
              </a:endParaRPr>
            </a:p>
          </p:txBody>
        </p:sp>
        <p:sp>
          <p:nvSpPr>
            <p:cNvPr id="42" name="Rectangle 1331"/>
            <p:cNvSpPr>
              <a:spLocks noChangeArrowheads="1"/>
            </p:cNvSpPr>
            <p:nvPr/>
          </p:nvSpPr>
          <p:spPr bwMode="auto">
            <a:xfrm rot="16200000">
              <a:off x="2721" y="3222"/>
              <a:ext cx="702"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Age of Groom</a:t>
              </a:r>
              <a:endParaRPr kumimoji="0" lang="en-US" sz="1800" b="0" i="0" u="none" strike="noStrike" cap="none" normalizeH="0" baseline="0" smtClean="0">
                <a:ln>
                  <a:noFill/>
                </a:ln>
                <a:effectLst/>
                <a:latin typeface="Arial" pitchFamily="34" charset="0"/>
              </a:endParaRPr>
            </a:p>
          </p:txBody>
        </p:sp>
        <p:sp>
          <p:nvSpPr>
            <p:cNvPr id="43" name="Line 1332"/>
            <p:cNvSpPr>
              <a:spLocks noChangeShapeType="1"/>
            </p:cNvSpPr>
            <p:nvPr/>
          </p:nvSpPr>
          <p:spPr bwMode="auto">
            <a:xfrm flipV="1">
              <a:off x="3324" y="3348"/>
              <a:ext cx="1740" cy="12"/>
            </a:xfrm>
            <a:prstGeom prst="line">
              <a:avLst/>
            </a:prstGeom>
            <a:noFill/>
            <a:ln w="12"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Rectangle 1333"/>
            <p:cNvSpPr>
              <a:spLocks noChangeArrowheads="1"/>
            </p:cNvSpPr>
            <p:nvPr/>
          </p:nvSpPr>
          <p:spPr bwMode="auto">
            <a:xfrm>
              <a:off x="3150" y="2448"/>
              <a:ext cx="1893"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400" dirty="0">
                  <a:latin typeface="Helvetica" charset="0"/>
                </a:rPr>
                <a:t> </a:t>
              </a:r>
              <a:r>
                <a:rPr lang="en-US" sz="1400" dirty="0" smtClean="0">
                  <a:latin typeface="Helvetica" charset="0"/>
                </a:rPr>
                <a:t>         </a:t>
              </a:r>
              <a:r>
                <a:rPr kumimoji="0" lang="en-US" sz="1400" b="0" i="0" u="none" strike="noStrike" cap="none" normalizeH="0" baseline="0" dirty="0" smtClean="0">
                  <a:ln>
                    <a:noFill/>
                  </a:ln>
                  <a:effectLst/>
                  <a:latin typeface="Helvetica" charset="0"/>
                </a:rPr>
                <a:t>Regression line: Y'=0.00X+26.8</a:t>
              </a:r>
              <a:endParaRPr kumimoji="0" lang="en-US" sz="1800" b="0" i="0" u="none" strike="noStrike" cap="none" normalizeH="0" baseline="0" dirty="0" smtClean="0">
                <a:ln>
                  <a:noFill/>
                </a:ln>
                <a:effectLst/>
                <a:latin typeface="Arial" pitchFamily="34" charset="0"/>
              </a:endParaRPr>
            </a:p>
          </p:txBody>
        </p:sp>
      </p:grpSp>
      <p:sp>
        <p:nvSpPr>
          <p:cNvPr id="447" name="TextBox 446"/>
          <p:cNvSpPr txBox="1"/>
          <p:nvPr/>
        </p:nvSpPr>
        <p:spPr>
          <a:xfrm>
            <a:off x="5105400" y="1307068"/>
            <a:ext cx="2286000" cy="369332"/>
          </a:xfrm>
          <a:prstGeom prst="rect">
            <a:avLst/>
          </a:prstGeom>
          <a:noFill/>
        </p:spPr>
        <p:txBody>
          <a:bodyPr wrap="square" rtlCol="0">
            <a:spAutoFit/>
          </a:bodyPr>
          <a:lstStyle/>
          <a:p>
            <a:r>
              <a:rPr lang="en-US" dirty="0" smtClean="0"/>
              <a:t>Correlation of </a:t>
            </a:r>
            <a:r>
              <a:rPr lang="en-US" i="1" dirty="0" smtClean="0"/>
              <a:t>r=0</a:t>
            </a:r>
            <a:endParaRPr lang="en-US" i="1" dirty="0"/>
          </a:p>
        </p:txBody>
      </p:sp>
      <p:sp>
        <p:nvSpPr>
          <p:cNvPr id="890" name="TextBox 889"/>
          <p:cNvSpPr txBox="1"/>
          <p:nvPr/>
        </p:nvSpPr>
        <p:spPr>
          <a:xfrm>
            <a:off x="457200" y="5105400"/>
            <a:ext cx="7848600" cy="1200329"/>
          </a:xfrm>
          <a:prstGeom prst="rect">
            <a:avLst/>
          </a:prstGeom>
          <a:noFill/>
        </p:spPr>
        <p:txBody>
          <a:bodyPr wrap="square" rtlCol="0">
            <a:spAutoFit/>
          </a:bodyPr>
          <a:lstStyle/>
          <a:p>
            <a:r>
              <a:rPr lang="en-US" dirty="0" smtClean="0"/>
              <a:t>Look what happens to the regression line.  When r=1, we can perfectly predict the groom’s age based entirely on the means and variances.  When the correlation is zero, then we can’t say anything about the groom’s age based on the bride’s, so our best estimate is the mean age of the groom (26.8 years).</a:t>
            </a:r>
            <a:endParaRPr lang="en-US" dirty="0"/>
          </a:p>
        </p:txBody>
      </p:sp>
      <p:sp>
        <p:nvSpPr>
          <p:cNvPr id="449" name="TextBox 448"/>
          <p:cNvSpPr txBox="1"/>
          <p:nvPr/>
        </p:nvSpPr>
        <p:spPr>
          <a:xfrm>
            <a:off x="649288" y="609600"/>
            <a:ext cx="7267502" cy="369332"/>
          </a:xfrm>
          <a:prstGeom prst="rect">
            <a:avLst/>
          </a:prstGeom>
          <a:noFill/>
        </p:spPr>
        <p:txBody>
          <a:bodyPr wrap="none" rtlCol="0">
            <a:spAutoFit/>
          </a:bodyPr>
          <a:lstStyle/>
          <a:p>
            <a:r>
              <a:rPr lang="en-US" dirty="0" smtClean="0"/>
              <a:t>Here are examples for </a:t>
            </a:r>
            <a:r>
              <a:rPr lang="en-US" i="1" dirty="0" smtClean="0"/>
              <a:t>r = 0 </a:t>
            </a:r>
            <a:r>
              <a:rPr lang="en-US" dirty="0" smtClean="0"/>
              <a:t>and </a:t>
            </a:r>
            <a:r>
              <a:rPr lang="en-US" i="1" dirty="0" smtClean="0"/>
              <a:t>r = 1</a:t>
            </a:r>
            <a:r>
              <a:rPr lang="en-US" dirty="0" smtClean="0"/>
              <a:t>, keeping means and </a:t>
            </a:r>
            <a:r>
              <a:rPr lang="en-US" i="1" dirty="0" smtClean="0"/>
              <a:t>S</a:t>
            </a:r>
            <a:r>
              <a:rPr lang="en-US" i="1" baseline="-25000" dirty="0" smtClean="0"/>
              <a:t>X</a:t>
            </a:r>
            <a:r>
              <a:rPr lang="en-US" dirty="0" smtClean="0"/>
              <a:t> and </a:t>
            </a:r>
            <a:r>
              <a:rPr lang="en-US" i="1" dirty="0" smtClean="0"/>
              <a:t>S</a:t>
            </a:r>
            <a:r>
              <a:rPr lang="en-US" i="1" baseline="-25000" dirty="0" smtClean="0"/>
              <a:t>Y</a:t>
            </a:r>
            <a:r>
              <a:rPr lang="en-US" dirty="0" smtClean="0"/>
              <a:t> the same</a:t>
            </a:r>
            <a:endParaRPr lang="en-US" dirty="0"/>
          </a:p>
        </p:txBody>
      </p:sp>
      <p:grpSp>
        <p:nvGrpSpPr>
          <p:cNvPr id="35843" name="Group 3"/>
          <p:cNvGrpSpPr>
            <a:grpSpLocks noChangeAspect="1"/>
          </p:cNvGrpSpPr>
          <p:nvPr/>
        </p:nvGrpSpPr>
        <p:grpSpPr bwMode="auto">
          <a:xfrm>
            <a:off x="423863" y="1752600"/>
            <a:ext cx="3468689" cy="2921000"/>
            <a:chOff x="267" y="1104"/>
            <a:chExt cx="2185" cy="1840"/>
          </a:xfrm>
        </p:grpSpPr>
        <p:grpSp>
          <p:nvGrpSpPr>
            <p:cNvPr id="36044" name="Group 204"/>
            <p:cNvGrpSpPr>
              <a:grpSpLocks/>
            </p:cNvGrpSpPr>
            <p:nvPr/>
          </p:nvGrpSpPr>
          <p:grpSpPr bwMode="auto">
            <a:xfrm>
              <a:off x="432" y="1296"/>
              <a:ext cx="1897" cy="1516"/>
              <a:chOff x="432" y="1296"/>
              <a:chExt cx="1897" cy="1516"/>
            </a:xfrm>
          </p:grpSpPr>
          <p:sp>
            <p:nvSpPr>
              <p:cNvPr id="35844" name="Rectangle 4"/>
              <p:cNvSpPr>
                <a:spLocks noChangeArrowheads="1"/>
              </p:cNvSpPr>
              <p:nvPr/>
            </p:nvSpPr>
            <p:spPr bwMode="auto">
              <a:xfrm>
                <a:off x="588" y="1296"/>
                <a:ext cx="1740" cy="135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5845" name="Rectangle 5"/>
              <p:cNvSpPr>
                <a:spLocks noChangeArrowheads="1"/>
              </p:cNvSpPr>
              <p:nvPr/>
            </p:nvSpPr>
            <p:spPr bwMode="auto">
              <a:xfrm>
                <a:off x="588" y="1296"/>
                <a:ext cx="1740" cy="1356"/>
              </a:xfrm>
              <a:prstGeom prst="rect">
                <a:avLst/>
              </a:prstGeom>
              <a:no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5846" name="Line 6"/>
              <p:cNvSpPr>
                <a:spLocks noChangeShapeType="1"/>
              </p:cNvSpPr>
              <p:nvPr/>
            </p:nvSpPr>
            <p:spPr bwMode="auto">
              <a:xfrm>
                <a:off x="588" y="1296"/>
                <a:ext cx="1740"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47" name="Line 7"/>
              <p:cNvSpPr>
                <a:spLocks noChangeShapeType="1"/>
              </p:cNvSpPr>
              <p:nvPr/>
            </p:nvSpPr>
            <p:spPr bwMode="auto">
              <a:xfrm>
                <a:off x="588" y="2652"/>
                <a:ext cx="1740"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48" name="Line 8"/>
              <p:cNvSpPr>
                <a:spLocks noChangeShapeType="1"/>
              </p:cNvSpPr>
              <p:nvPr/>
            </p:nvSpPr>
            <p:spPr bwMode="auto">
              <a:xfrm flipV="1">
                <a:off x="2328" y="1296"/>
                <a:ext cx="1" cy="1356"/>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49" name="Line 9"/>
              <p:cNvSpPr>
                <a:spLocks noChangeShapeType="1"/>
              </p:cNvSpPr>
              <p:nvPr/>
            </p:nvSpPr>
            <p:spPr bwMode="auto">
              <a:xfrm flipV="1">
                <a:off x="588" y="1296"/>
                <a:ext cx="1" cy="1356"/>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50" name="Line 10"/>
              <p:cNvSpPr>
                <a:spLocks noChangeShapeType="1"/>
              </p:cNvSpPr>
              <p:nvPr/>
            </p:nvSpPr>
            <p:spPr bwMode="auto">
              <a:xfrm>
                <a:off x="588" y="2652"/>
                <a:ext cx="1740"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51" name="Line 11"/>
              <p:cNvSpPr>
                <a:spLocks noChangeShapeType="1"/>
              </p:cNvSpPr>
              <p:nvPr/>
            </p:nvSpPr>
            <p:spPr bwMode="auto">
              <a:xfrm flipV="1">
                <a:off x="588" y="1296"/>
                <a:ext cx="1" cy="1356"/>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52" name="Line 12"/>
              <p:cNvSpPr>
                <a:spLocks noChangeShapeType="1"/>
              </p:cNvSpPr>
              <p:nvPr/>
            </p:nvSpPr>
            <p:spPr bwMode="auto">
              <a:xfrm flipV="1">
                <a:off x="828" y="2640"/>
                <a:ext cx="1" cy="12"/>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53" name="Line 13"/>
              <p:cNvSpPr>
                <a:spLocks noChangeShapeType="1"/>
              </p:cNvSpPr>
              <p:nvPr/>
            </p:nvSpPr>
            <p:spPr bwMode="auto">
              <a:xfrm>
                <a:off x="828" y="1296"/>
                <a:ext cx="1" cy="12"/>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54" name="Rectangle 14"/>
              <p:cNvSpPr>
                <a:spLocks noChangeArrowheads="1"/>
              </p:cNvSpPr>
              <p:nvPr/>
            </p:nvSpPr>
            <p:spPr bwMode="auto">
              <a:xfrm>
                <a:off x="798" y="2676"/>
                <a:ext cx="63"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0</a:t>
                </a:r>
                <a:endParaRPr kumimoji="0" lang="en-US" sz="1800" b="0" i="0" u="none" strike="noStrike" cap="none" normalizeH="0" baseline="0" smtClean="0">
                  <a:ln>
                    <a:noFill/>
                  </a:ln>
                  <a:effectLst/>
                  <a:latin typeface="Arial" pitchFamily="34" charset="0"/>
                </a:endParaRPr>
              </a:p>
            </p:txBody>
          </p:sp>
          <p:sp>
            <p:nvSpPr>
              <p:cNvPr id="35855" name="Line 15"/>
              <p:cNvSpPr>
                <a:spLocks noChangeShapeType="1"/>
              </p:cNvSpPr>
              <p:nvPr/>
            </p:nvSpPr>
            <p:spPr bwMode="auto">
              <a:xfrm flipV="1">
                <a:off x="1332" y="2640"/>
                <a:ext cx="1" cy="12"/>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56" name="Line 16"/>
              <p:cNvSpPr>
                <a:spLocks noChangeShapeType="1"/>
              </p:cNvSpPr>
              <p:nvPr/>
            </p:nvSpPr>
            <p:spPr bwMode="auto">
              <a:xfrm>
                <a:off x="1332" y="1296"/>
                <a:ext cx="1" cy="12"/>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57" name="Rectangle 17"/>
              <p:cNvSpPr>
                <a:spLocks noChangeArrowheads="1"/>
              </p:cNvSpPr>
              <p:nvPr/>
            </p:nvSpPr>
            <p:spPr bwMode="auto">
              <a:xfrm>
                <a:off x="1266" y="2676"/>
                <a:ext cx="125"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20</a:t>
                </a:r>
                <a:endParaRPr kumimoji="0" lang="en-US" sz="1800" b="0" i="0" u="none" strike="noStrike" cap="none" normalizeH="0" baseline="0" smtClean="0">
                  <a:ln>
                    <a:noFill/>
                  </a:ln>
                  <a:effectLst/>
                  <a:latin typeface="Arial" pitchFamily="34" charset="0"/>
                </a:endParaRPr>
              </a:p>
            </p:txBody>
          </p:sp>
          <p:sp>
            <p:nvSpPr>
              <p:cNvPr id="35858" name="Line 18"/>
              <p:cNvSpPr>
                <a:spLocks noChangeShapeType="1"/>
              </p:cNvSpPr>
              <p:nvPr/>
            </p:nvSpPr>
            <p:spPr bwMode="auto">
              <a:xfrm flipV="1">
                <a:off x="1842" y="2640"/>
                <a:ext cx="1" cy="12"/>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59" name="Line 19"/>
              <p:cNvSpPr>
                <a:spLocks noChangeShapeType="1"/>
              </p:cNvSpPr>
              <p:nvPr/>
            </p:nvSpPr>
            <p:spPr bwMode="auto">
              <a:xfrm>
                <a:off x="1842" y="1296"/>
                <a:ext cx="1" cy="12"/>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60" name="Rectangle 20"/>
              <p:cNvSpPr>
                <a:spLocks noChangeArrowheads="1"/>
              </p:cNvSpPr>
              <p:nvPr/>
            </p:nvSpPr>
            <p:spPr bwMode="auto">
              <a:xfrm>
                <a:off x="1776" y="2676"/>
                <a:ext cx="125"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40</a:t>
                </a:r>
                <a:endParaRPr kumimoji="0" lang="en-US" sz="1800" b="0" i="0" u="none" strike="noStrike" cap="none" normalizeH="0" baseline="0" smtClean="0">
                  <a:ln>
                    <a:noFill/>
                  </a:ln>
                  <a:effectLst/>
                  <a:latin typeface="Arial" pitchFamily="34" charset="0"/>
                </a:endParaRPr>
              </a:p>
            </p:txBody>
          </p:sp>
          <p:sp>
            <p:nvSpPr>
              <p:cNvPr id="35861" name="Line 21"/>
              <p:cNvSpPr>
                <a:spLocks noChangeShapeType="1"/>
              </p:cNvSpPr>
              <p:nvPr/>
            </p:nvSpPr>
            <p:spPr bwMode="auto">
              <a:xfrm>
                <a:off x="588" y="2640"/>
                <a:ext cx="12"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62" name="Line 22"/>
              <p:cNvSpPr>
                <a:spLocks noChangeShapeType="1"/>
              </p:cNvSpPr>
              <p:nvPr/>
            </p:nvSpPr>
            <p:spPr bwMode="auto">
              <a:xfrm flipH="1">
                <a:off x="2310" y="2640"/>
                <a:ext cx="18"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63" name="Rectangle 23"/>
              <p:cNvSpPr>
                <a:spLocks noChangeArrowheads="1"/>
              </p:cNvSpPr>
              <p:nvPr/>
            </p:nvSpPr>
            <p:spPr bwMode="auto">
              <a:xfrm>
                <a:off x="498" y="2574"/>
                <a:ext cx="63"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0</a:t>
                </a:r>
                <a:endParaRPr kumimoji="0" lang="en-US" sz="1800" b="0" i="0" u="none" strike="noStrike" cap="none" normalizeH="0" baseline="0" smtClean="0">
                  <a:ln>
                    <a:noFill/>
                  </a:ln>
                  <a:effectLst/>
                  <a:latin typeface="Arial" pitchFamily="34" charset="0"/>
                </a:endParaRPr>
              </a:p>
            </p:txBody>
          </p:sp>
          <p:sp>
            <p:nvSpPr>
              <p:cNvPr id="35864" name="Line 24"/>
              <p:cNvSpPr>
                <a:spLocks noChangeShapeType="1"/>
              </p:cNvSpPr>
              <p:nvPr/>
            </p:nvSpPr>
            <p:spPr bwMode="auto">
              <a:xfrm>
                <a:off x="588" y="2388"/>
                <a:ext cx="12"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65" name="Line 25"/>
              <p:cNvSpPr>
                <a:spLocks noChangeShapeType="1"/>
              </p:cNvSpPr>
              <p:nvPr/>
            </p:nvSpPr>
            <p:spPr bwMode="auto">
              <a:xfrm flipH="1">
                <a:off x="2310" y="2388"/>
                <a:ext cx="18"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66" name="Rectangle 26"/>
              <p:cNvSpPr>
                <a:spLocks noChangeArrowheads="1"/>
              </p:cNvSpPr>
              <p:nvPr/>
            </p:nvSpPr>
            <p:spPr bwMode="auto">
              <a:xfrm>
                <a:off x="432" y="2322"/>
                <a:ext cx="125"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10</a:t>
                </a:r>
                <a:endParaRPr kumimoji="0" lang="en-US" sz="1800" b="0" i="0" u="none" strike="noStrike" cap="none" normalizeH="0" baseline="0" smtClean="0">
                  <a:ln>
                    <a:noFill/>
                  </a:ln>
                  <a:effectLst/>
                  <a:latin typeface="Arial" pitchFamily="34" charset="0"/>
                </a:endParaRPr>
              </a:p>
            </p:txBody>
          </p:sp>
          <p:sp>
            <p:nvSpPr>
              <p:cNvPr id="35867" name="Line 27"/>
              <p:cNvSpPr>
                <a:spLocks noChangeShapeType="1"/>
              </p:cNvSpPr>
              <p:nvPr/>
            </p:nvSpPr>
            <p:spPr bwMode="auto">
              <a:xfrm>
                <a:off x="588" y="2136"/>
                <a:ext cx="12"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68" name="Line 28"/>
              <p:cNvSpPr>
                <a:spLocks noChangeShapeType="1"/>
              </p:cNvSpPr>
              <p:nvPr/>
            </p:nvSpPr>
            <p:spPr bwMode="auto">
              <a:xfrm flipH="1">
                <a:off x="2310" y="2136"/>
                <a:ext cx="18"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69" name="Rectangle 29"/>
              <p:cNvSpPr>
                <a:spLocks noChangeArrowheads="1"/>
              </p:cNvSpPr>
              <p:nvPr/>
            </p:nvSpPr>
            <p:spPr bwMode="auto">
              <a:xfrm>
                <a:off x="432" y="2070"/>
                <a:ext cx="125"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20</a:t>
                </a:r>
                <a:endParaRPr kumimoji="0" lang="en-US" sz="1800" b="0" i="0" u="none" strike="noStrike" cap="none" normalizeH="0" baseline="0" smtClean="0">
                  <a:ln>
                    <a:noFill/>
                  </a:ln>
                  <a:effectLst/>
                  <a:latin typeface="Arial" pitchFamily="34" charset="0"/>
                </a:endParaRPr>
              </a:p>
            </p:txBody>
          </p:sp>
          <p:sp>
            <p:nvSpPr>
              <p:cNvPr id="35870" name="Line 30"/>
              <p:cNvSpPr>
                <a:spLocks noChangeShapeType="1"/>
              </p:cNvSpPr>
              <p:nvPr/>
            </p:nvSpPr>
            <p:spPr bwMode="auto">
              <a:xfrm>
                <a:off x="588" y="1884"/>
                <a:ext cx="12"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71" name="Line 31"/>
              <p:cNvSpPr>
                <a:spLocks noChangeShapeType="1"/>
              </p:cNvSpPr>
              <p:nvPr/>
            </p:nvSpPr>
            <p:spPr bwMode="auto">
              <a:xfrm flipH="1">
                <a:off x="2310" y="1884"/>
                <a:ext cx="18"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72" name="Rectangle 32"/>
              <p:cNvSpPr>
                <a:spLocks noChangeArrowheads="1"/>
              </p:cNvSpPr>
              <p:nvPr/>
            </p:nvSpPr>
            <p:spPr bwMode="auto">
              <a:xfrm>
                <a:off x="432" y="1818"/>
                <a:ext cx="125"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30</a:t>
                </a:r>
                <a:endParaRPr kumimoji="0" lang="en-US" sz="1800" b="0" i="0" u="none" strike="noStrike" cap="none" normalizeH="0" baseline="0" smtClean="0">
                  <a:ln>
                    <a:noFill/>
                  </a:ln>
                  <a:effectLst/>
                  <a:latin typeface="Arial" pitchFamily="34" charset="0"/>
                </a:endParaRPr>
              </a:p>
            </p:txBody>
          </p:sp>
          <p:sp>
            <p:nvSpPr>
              <p:cNvPr id="35873" name="Line 33"/>
              <p:cNvSpPr>
                <a:spLocks noChangeShapeType="1"/>
              </p:cNvSpPr>
              <p:nvPr/>
            </p:nvSpPr>
            <p:spPr bwMode="auto">
              <a:xfrm>
                <a:off x="588" y="1632"/>
                <a:ext cx="12"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74" name="Line 34"/>
              <p:cNvSpPr>
                <a:spLocks noChangeShapeType="1"/>
              </p:cNvSpPr>
              <p:nvPr/>
            </p:nvSpPr>
            <p:spPr bwMode="auto">
              <a:xfrm flipH="1">
                <a:off x="2310" y="1632"/>
                <a:ext cx="18"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75" name="Rectangle 35"/>
              <p:cNvSpPr>
                <a:spLocks noChangeArrowheads="1"/>
              </p:cNvSpPr>
              <p:nvPr/>
            </p:nvSpPr>
            <p:spPr bwMode="auto">
              <a:xfrm>
                <a:off x="432" y="1566"/>
                <a:ext cx="125"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40</a:t>
                </a:r>
                <a:endParaRPr kumimoji="0" lang="en-US" sz="1800" b="0" i="0" u="none" strike="noStrike" cap="none" normalizeH="0" baseline="0" smtClean="0">
                  <a:ln>
                    <a:noFill/>
                  </a:ln>
                  <a:effectLst/>
                  <a:latin typeface="Arial" pitchFamily="34" charset="0"/>
                </a:endParaRPr>
              </a:p>
            </p:txBody>
          </p:sp>
          <p:sp>
            <p:nvSpPr>
              <p:cNvPr id="35876" name="Line 36"/>
              <p:cNvSpPr>
                <a:spLocks noChangeShapeType="1"/>
              </p:cNvSpPr>
              <p:nvPr/>
            </p:nvSpPr>
            <p:spPr bwMode="auto">
              <a:xfrm>
                <a:off x="588" y="1374"/>
                <a:ext cx="12"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77" name="Line 37"/>
              <p:cNvSpPr>
                <a:spLocks noChangeShapeType="1"/>
              </p:cNvSpPr>
              <p:nvPr/>
            </p:nvSpPr>
            <p:spPr bwMode="auto">
              <a:xfrm flipH="1">
                <a:off x="2310" y="1374"/>
                <a:ext cx="18"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78" name="Rectangle 38"/>
              <p:cNvSpPr>
                <a:spLocks noChangeArrowheads="1"/>
              </p:cNvSpPr>
              <p:nvPr/>
            </p:nvSpPr>
            <p:spPr bwMode="auto">
              <a:xfrm>
                <a:off x="432" y="1308"/>
                <a:ext cx="125"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50</a:t>
                </a:r>
                <a:endParaRPr kumimoji="0" lang="en-US" sz="1800" b="0" i="0" u="none" strike="noStrike" cap="none" normalizeH="0" baseline="0" smtClean="0">
                  <a:ln>
                    <a:noFill/>
                  </a:ln>
                  <a:effectLst/>
                  <a:latin typeface="Arial" pitchFamily="34" charset="0"/>
                </a:endParaRPr>
              </a:p>
            </p:txBody>
          </p:sp>
          <p:sp>
            <p:nvSpPr>
              <p:cNvPr id="35879" name="Line 39"/>
              <p:cNvSpPr>
                <a:spLocks noChangeShapeType="1"/>
              </p:cNvSpPr>
              <p:nvPr/>
            </p:nvSpPr>
            <p:spPr bwMode="auto">
              <a:xfrm>
                <a:off x="588" y="1296"/>
                <a:ext cx="1740"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80" name="Line 40"/>
              <p:cNvSpPr>
                <a:spLocks noChangeShapeType="1"/>
              </p:cNvSpPr>
              <p:nvPr/>
            </p:nvSpPr>
            <p:spPr bwMode="auto">
              <a:xfrm>
                <a:off x="588" y="2652"/>
                <a:ext cx="1740"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81" name="Line 41"/>
              <p:cNvSpPr>
                <a:spLocks noChangeShapeType="1"/>
              </p:cNvSpPr>
              <p:nvPr/>
            </p:nvSpPr>
            <p:spPr bwMode="auto">
              <a:xfrm flipV="1">
                <a:off x="2328" y="1296"/>
                <a:ext cx="1" cy="1356"/>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82" name="Line 42"/>
              <p:cNvSpPr>
                <a:spLocks noChangeShapeType="1"/>
              </p:cNvSpPr>
              <p:nvPr/>
            </p:nvSpPr>
            <p:spPr bwMode="auto">
              <a:xfrm flipV="1">
                <a:off x="588" y="1296"/>
                <a:ext cx="1" cy="1356"/>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83" name="Oval 43"/>
              <p:cNvSpPr>
                <a:spLocks noChangeArrowheads="1"/>
              </p:cNvSpPr>
              <p:nvPr/>
            </p:nvSpPr>
            <p:spPr bwMode="auto">
              <a:xfrm>
                <a:off x="1428" y="193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84" name="Oval 44"/>
              <p:cNvSpPr>
                <a:spLocks noChangeArrowheads="1"/>
              </p:cNvSpPr>
              <p:nvPr/>
            </p:nvSpPr>
            <p:spPr bwMode="auto">
              <a:xfrm>
                <a:off x="1596" y="174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85" name="Oval 45"/>
              <p:cNvSpPr>
                <a:spLocks noChangeArrowheads="1"/>
              </p:cNvSpPr>
              <p:nvPr/>
            </p:nvSpPr>
            <p:spPr bwMode="auto">
              <a:xfrm>
                <a:off x="1440" y="192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86" name="Oval 46"/>
              <p:cNvSpPr>
                <a:spLocks noChangeArrowheads="1"/>
              </p:cNvSpPr>
              <p:nvPr/>
            </p:nvSpPr>
            <p:spPr bwMode="auto">
              <a:xfrm>
                <a:off x="1392" y="198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87" name="Oval 47"/>
              <p:cNvSpPr>
                <a:spLocks noChangeArrowheads="1"/>
              </p:cNvSpPr>
              <p:nvPr/>
            </p:nvSpPr>
            <p:spPr bwMode="auto">
              <a:xfrm>
                <a:off x="1428" y="19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88" name="Oval 48"/>
              <p:cNvSpPr>
                <a:spLocks noChangeArrowheads="1"/>
              </p:cNvSpPr>
              <p:nvPr/>
            </p:nvSpPr>
            <p:spPr bwMode="auto">
              <a:xfrm>
                <a:off x="1368" y="20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89" name="Oval 49"/>
              <p:cNvSpPr>
                <a:spLocks noChangeArrowheads="1"/>
              </p:cNvSpPr>
              <p:nvPr/>
            </p:nvSpPr>
            <p:spPr bwMode="auto">
              <a:xfrm>
                <a:off x="1530" y="181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90" name="Oval 50"/>
              <p:cNvSpPr>
                <a:spLocks noChangeArrowheads="1"/>
              </p:cNvSpPr>
              <p:nvPr/>
            </p:nvSpPr>
            <p:spPr bwMode="auto">
              <a:xfrm>
                <a:off x="1476" y="187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91" name="Oval 51"/>
              <p:cNvSpPr>
                <a:spLocks noChangeArrowheads="1"/>
              </p:cNvSpPr>
              <p:nvPr/>
            </p:nvSpPr>
            <p:spPr bwMode="auto">
              <a:xfrm>
                <a:off x="1458" y="190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92" name="Oval 52"/>
              <p:cNvSpPr>
                <a:spLocks noChangeArrowheads="1"/>
              </p:cNvSpPr>
              <p:nvPr/>
            </p:nvSpPr>
            <p:spPr bwMode="auto">
              <a:xfrm>
                <a:off x="1524" y="182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93" name="Oval 53"/>
              <p:cNvSpPr>
                <a:spLocks noChangeArrowheads="1"/>
              </p:cNvSpPr>
              <p:nvPr/>
            </p:nvSpPr>
            <p:spPr bwMode="auto">
              <a:xfrm>
                <a:off x="1488" y="187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94" name="Oval 54"/>
              <p:cNvSpPr>
                <a:spLocks noChangeArrowheads="1"/>
              </p:cNvSpPr>
              <p:nvPr/>
            </p:nvSpPr>
            <p:spPr bwMode="auto">
              <a:xfrm>
                <a:off x="1356" y="202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95" name="Oval 55"/>
              <p:cNvSpPr>
                <a:spLocks noChangeArrowheads="1"/>
              </p:cNvSpPr>
              <p:nvPr/>
            </p:nvSpPr>
            <p:spPr bwMode="auto">
              <a:xfrm>
                <a:off x="1554" y="178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96" name="Oval 56"/>
              <p:cNvSpPr>
                <a:spLocks noChangeArrowheads="1"/>
              </p:cNvSpPr>
              <p:nvPr/>
            </p:nvSpPr>
            <p:spPr bwMode="auto">
              <a:xfrm>
                <a:off x="1386" y="199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97" name="Oval 57"/>
              <p:cNvSpPr>
                <a:spLocks noChangeArrowheads="1"/>
              </p:cNvSpPr>
              <p:nvPr/>
            </p:nvSpPr>
            <p:spPr bwMode="auto">
              <a:xfrm>
                <a:off x="1386" y="198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98" name="Oval 58"/>
              <p:cNvSpPr>
                <a:spLocks noChangeArrowheads="1"/>
              </p:cNvSpPr>
              <p:nvPr/>
            </p:nvSpPr>
            <p:spPr bwMode="auto">
              <a:xfrm>
                <a:off x="1176" y="223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99" name="Oval 59"/>
              <p:cNvSpPr>
                <a:spLocks noChangeArrowheads="1"/>
              </p:cNvSpPr>
              <p:nvPr/>
            </p:nvSpPr>
            <p:spPr bwMode="auto">
              <a:xfrm>
                <a:off x="1344" y="204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00" name="Oval 60"/>
              <p:cNvSpPr>
                <a:spLocks noChangeArrowheads="1"/>
              </p:cNvSpPr>
              <p:nvPr/>
            </p:nvSpPr>
            <p:spPr bwMode="auto">
              <a:xfrm>
                <a:off x="1494" y="186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01" name="Oval 61"/>
              <p:cNvSpPr>
                <a:spLocks noChangeArrowheads="1"/>
              </p:cNvSpPr>
              <p:nvPr/>
            </p:nvSpPr>
            <p:spPr bwMode="auto">
              <a:xfrm>
                <a:off x="1272" y="213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02" name="Oval 62"/>
              <p:cNvSpPr>
                <a:spLocks noChangeArrowheads="1"/>
              </p:cNvSpPr>
              <p:nvPr/>
            </p:nvSpPr>
            <p:spPr bwMode="auto">
              <a:xfrm>
                <a:off x="1566" y="177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03" name="Oval 63"/>
              <p:cNvSpPr>
                <a:spLocks noChangeArrowheads="1"/>
              </p:cNvSpPr>
              <p:nvPr/>
            </p:nvSpPr>
            <p:spPr bwMode="auto">
              <a:xfrm>
                <a:off x="1380" y="199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04" name="Oval 64"/>
              <p:cNvSpPr>
                <a:spLocks noChangeArrowheads="1"/>
              </p:cNvSpPr>
              <p:nvPr/>
            </p:nvSpPr>
            <p:spPr bwMode="auto">
              <a:xfrm>
                <a:off x="1656" y="166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05" name="Oval 65"/>
              <p:cNvSpPr>
                <a:spLocks noChangeArrowheads="1"/>
              </p:cNvSpPr>
              <p:nvPr/>
            </p:nvSpPr>
            <p:spPr bwMode="auto">
              <a:xfrm>
                <a:off x="1440" y="192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06" name="Oval 66"/>
              <p:cNvSpPr>
                <a:spLocks noChangeArrowheads="1"/>
              </p:cNvSpPr>
              <p:nvPr/>
            </p:nvSpPr>
            <p:spPr bwMode="auto">
              <a:xfrm>
                <a:off x="1332" y="205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07" name="Oval 67"/>
              <p:cNvSpPr>
                <a:spLocks noChangeArrowheads="1"/>
              </p:cNvSpPr>
              <p:nvPr/>
            </p:nvSpPr>
            <p:spPr bwMode="auto">
              <a:xfrm>
                <a:off x="1656" y="166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08" name="Oval 68"/>
              <p:cNvSpPr>
                <a:spLocks noChangeArrowheads="1"/>
              </p:cNvSpPr>
              <p:nvPr/>
            </p:nvSpPr>
            <p:spPr bwMode="auto">
              <a:xfrm>
                <a:off x="1536" y="18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09" name="Oval 69"/>
              <p:cNvSpPr>
                <a:spLocks noChangeArrowheads="1"/>
              </p:cNvSpPr>
              <p:nvPr/>
            </p:nvSpPr>
            <p:spPr bwMode="auto">
              <a:xfrm>
                <a:off x="1260" y="214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10" name="Oval 70"/>
              <p:cNvSpPr>
                <a:spLocks noChangeArrowheads="1"/>
              </p:cNvSpPr>
              <p:nvPr/>
            </p:nvSpPr>
            <p:spPr bwMode="auto">
              <a:xfrm>
                <a:off x="1320" y="207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11" name="Oval 71"/>
              <p:cNvSpPr>
                <a:spLocks noChangeArrowheads="1"/>
              </p:cNvSpPr>
              <p:nvPr/>
            </p:nvSpPr>
            <p:spPr bwMode="auto">
              <a:xfrm>
                <a:off x="1374" y="200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12" name="Oval 72"/>
              <p:cNvSpPr>
                <a:spLocks noChangeArrowheads="1"/>
              </p:cNvSpPr>
              <p:nvPr/>
            </p:nvSpPr>
            <p:spPr bwMode="auto">
              <a:xfrm>
                <a:off x="1392" y="198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13" name="Oval 73"/>
              <p:cNvSpPr>
                <a:spLocks noChangeArrowheads="1"/>
              </p:cNvSpPr>
              <p:nvPr/>
            </p:nvSpPr>
            <p:spPr bwMode="auto">
              <a:xfrm>
                <a:off x="1452" y="191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14" name="Oval 74"/>
              <p:cNvSpPr>
                <a:spLocks noChangeArrowheads="1"/>
              </p:cNvSpPr>
              <p:nvPr/>
            </p:nvSpPr>
            <p:spPr bwMode="auto">
              <a:xfrm>
                <a:off x="1212" y="219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15" name="Oval 75"/>
              <p:cNvSpPr>
                <a:spLocks noChangeArrowheads="1"/>
              </p:cNvSpPr>
              <p:nvPr/>
            </p:nvSpPr>
            <p:spPr bwMode="auto">
              <a:xfrm>
                <a:off x="1410" y="196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16" name="Oval 76"/>
              <p:cNvSpPr>
                <a:spLocks noChangeArrowheads="1"/>
              </p:cNvSpPr>
              <p:nvPr/>
            </p:nvSpPr>
            <p:spPr bwMode="auto">
              <a:xfrm>
                <a:off x="1230" y="217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17" name="Oval 77"/>
              <p:cNvSpPr>
                <a:spLocks noChangeArrowheads="1"/>
              </p:cNvSpPr>
              <p:nvPr/>
            </p:nvSpPr>
            <p:spPr bwMode="auto">
              <a:xfrm>
                <a:off x="1284" y="21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18" name="Oval 78"/>
              <p:cNvSpPr>
                <a:spLocks noChangeArrowheads="1"/>
              </p:cNvSpPr>
              <p:nvPr/>
            </p:nvSpPr>
            <p:spPr bwMode="auto">
              <a:xfrm>
                <a:off x="1440" y="192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19" name="Oval 79"/>
              <p:cNvSpPr>
                <a:spLocks noChangeArrowheads="1"/>
              </p:cNvSpPr>
              <p:nvPr/>
            </p:nvSpPr>
            <p:spPr bwMode="auto">
              <a:xfrm>
                <a:off x="1338" y="204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20" name="Oval 80"/>
              <p:cNvSpPr>
                <a:spLocks noChangeArrowheads="1"/>
              </p:cNvSpPr>
              <p:nvPr/>
            </p:nvSpPr>
            <p:spPr bwMode="auto">
              <a:xfrm>
                <a:off x="1524" y="183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21" name="Oval 81"/>
              <p:cNvSpPr>
                <a:spLocks noChangeArrowheads="1"/>
              </p:cNvSpPr>
              <p:nvPr/>
            </p:nvSpPr>
            <p:spPr bwMode="auto">
              <a:xfrm>
                <a:off x="1512" y="184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22" name="Oval 82"/>
              <p:cNvSpPr>
                <a:spLocks noChangeArrowheads="1"/>
              </p:cNvSpPr>
              <p:nvPr/>
            </p:nvSpPr>
            <p:spPr bwMode="auto">
              <a:xfrm>
                <a:off x="1350" y="203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23" name="Oval 83"/>
              <p:cNvSpPr>
                <a:spLocks noChangeArrowheads="1"/>
              </p:cNvSpPr>
              <p:nvPr/>
            </p:nvSpPr>
            <p:spPr bwMode="auto">
              <a:xfrm>
                <a:off x="1242" y="216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24" name="Oval 84"/>
              <p:cNvSpPr>
                <a:spLocks noChangeArrowheads="1"/>
              </p:cNvSpPr>
              <p:nvPr/>
            </p:nvSpPr>
            <p:spPr bwMode="auto">
              <a:xfrm>
                <a:off x="1314" y="207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25" name="Oval 85"/>
              <p:cNvSpPr>
                <a:spLocks noChangeArrowheads="1"/>
              </p:cNvSpPr>
              <p:nvPr/>
            </p:nvSpPr>
            <p:spPr bwMode="auto">
              <a:xfrm>
                <a:off x="1470" y="189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26" name="Oval 86"/>
              <p:cNvSpPr>
                <a:spLocks noChangeArrowheads="1"/>
              </p:cNvSpPr>
              <p:nvPr/>
            </p:nvSpPr>
            <p:spPr bwMode="auto">
              <a:xfrm>
                <a:off x="1422" y="19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27" name="Oval 87"/>
              <p:cNvSpPr>
                <a:spLocks noChangeArrowheads="1"/>
              </p:cNvSpPr>
              <p:nvPr/>
            </p:nvSpPr>
            <p:spPr bwMode="auto">
              <a:xfrm>
                <a:off x="1350" y="203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28" name="Oval 88"/>
              <p:cNvSpPr>
                <a:spLocks noChangeArrowheads="1"/>
              </p:cNvSpPr>
              <p:nvPr/>
            </p:nvSpPr>
            <p:spPr bwMode="auto">
              <a:xfrm>
                <a:off x="1488" y="186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29" name="Oval 89"/>
              <p:cNvSpPr>
                <a:spLocks noChangeArrowheads="1"/>
              </p:cNvSpPr>
              <p:nvPr/>
            </p:nvSpPr>
            <p:spPr bwMode="auto">
              <a:xfrm>
                <a:off x="1482" y="187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30" name="Oval 90"/>
              <p:cNvSpPr>
                <a:spLocks noChangeArrowheads="1"/>
              </p:cNvSpPr>
              <p:nvPr/>
            </p:nvSpPr>
            <p:spPr bwMode="auto">
              <a:xfrm>
                <a:off x="1422" y="195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31" name="Oval 91"/>
              <p:cNvSpPr>
                <a:spLocks noChangeArrowheads="1"/>
              </p:cNvSpPr>
              <p:nvPr/>
            </p:nvSpPr>
            <p:spPr bwMode="auto">
              <a:xfrm>
                <a:off x="1398" y="197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32" name="Oval 92"/>
              <p:cNvSpPr>
                <a:spLocks noChangeArrowheads="1"/>
              </p:cNvSpPr>
              <p:nvPr/>
            </p:nvSpPr>
            <p:spPr bwMode="auto">
              <a:xfrm>
                <a:off x="1422" y="19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33" name="Oval 93"/>
              <p:cNvSpPr>
                <a:spLocks noChangeArrowheads="1"/>
              </p:cNvSpPr>
              <p:nvPr/>
            </p:nvSpPr>
            <p:spPr bwMode="auto">
              <a:xfrm>
                <a:off x="1362" y="201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34" name="Oval 94"/>
              <p:cNvSpPr>
                <a:spLocks noChangeArrowheads="1"/>
              </p:cNvSpPr>
              <p:nvPr/>
            </p:nvSpPr>
            <p:spPr bwMode="auto">
              <a:xfrm>
                <a:off x="1422" y="195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35" name="Oval 95"/>
              <p:cNvSpPr>
                <a:spLocks noChangeArrowheads="1"/>
              </p:cNvSpPr>
              <p:nvPr/>
            </p:nvSpPr>
            <p:spPr bwMode="auto">
              <a:xfrm>
                <a:off x="1410" y="196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36" name="Oval 96"/>
              <p:cNvSpPr>
                <a:spLocks noChangeArrowheads="1"/>
              </p:cNvSpPr>
              <p:nvPr/>
            </p:nvSpPr>
            <p:spPr bwMode="auto">
              <a:xfrm>
                <a:off x="1434" y="193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37" name="Oval 97"/>
              <p:cNvSpPr>
                <a:spLocks noChangeArrowheads="1"/>
              </p:cNvSpPr>
              <p:nvPr/>
            </p:nvSpPr>
            <p:spPr bwMode="auto">
              <a:xfrm>
                <a:off x="1398" y="197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38" name="Oval 98"/>
              <p:cNvSpPr>
                <a:spLocks noChangeArrowheads="1"/>
              </p:cNvSpPr>
              <p:nvPr/>
            </p:nvSpPr>
            <p:spPr bwMode="auto">
              <a:xfrm>
                <a:off x="1440" y="192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39" name="Oval 99"/>
              <p:cNvSpPr>
                <a:spLocks noChangeArrowheads="1"/>
              </p:cNvSpPr>
              <p:nvPr/>
            </p:nvSpPr>
            <p:spPr bwMode="auto">
              <a:xfrm>
                <a:off x="1494" y="186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40" name="Oval 100"/>
              <p:cNvSpPr>
                <a:spLocks noChangeArrowheads="1"/>
              </p:cNvSpPr>
              <p:nvPr/>
            </p:nvSpPr>
            <p:spPr bwMode="auto">
              <a:xfrm>
                <a:off x="1404" y="197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41" name="Oval 101"/>
              <p:cNvSpPr>
                <a:spLocks noChangeArrowheads="1"/>
              </p:cNvSpPr>
              <p:nvPr/>
            </p:nvSpPr>
            <p:spPr bwMode="auto">
              <a:xfrm>
                <a:off x="1392" y="198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42" name="Oval 102"/>
              <p:cNvSpPr>
                <a:spLocks noChangeArrowheads="1"/>
              </p:cNvSpPr>
              <p:nvPr/>
            </p:nvSpPr>
            <p:spPr bwMode="auto">
              <a:xfrm>
                <a:off x="1440" y="192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43" name="Oval 103"/>
              <p:cNvSpPr>
                <a:spLocks noChangeArrowheads="1"/>
              </p:cNvSpPr>
              <p:nvPr/>
            </p:nvSpPr>
            <p:spPr bwMode="auto">
              <a:xfrm>
                <a:off x="1578" y="175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44" name="Oval 104"/>
              <p:cNvSpPr>
                <a:spLocks noChangeArrowheads="1"/>
              </p:cNvSpPr>
              <p:nvPr/>
            </p:nvSpPr>
            <p:spPr bwMode="auto">
              <a:xfrm>
                <a:off x="1332" y="205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45" name="Oval 105"/>
              <p:cNvSpPr>
                <a:spLocks noChangeArrowheads="1"/>
              </p:cNvSpPr>
              <p:nvPr/>
            </p:nvSpPr>
            <p:spPr bwMode="auto">
              <a:xfrm>
                <a:off x="1350" y="203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46" name="Oval 106"/>
              <p:cNvSpPr>
                <a:spLocks noChangeArrowheads="1"/>
              </p:cNvSpPr>
              <p:nvPr/>
            </p:nvSpPr>
            <p:spPr bwMode="auto">
              <a:xfrm>
                <a:off x="1584" y="175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47" name="Oval 107"/>
              <p:cNvSpPr>
                <a:spLocks noChangeArrowheads="1"/>
              </p:cNvSpPr>
              <p:nvPr/>
            </p:nvSpPr>
            <p:spPr bwMode="auto">
              <a:xfrm>
                <a:off x="1464" y="189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48" name="Oval 108"/>
              <p:cNvSpPr>
                <a:spLocks noChangeArrowheads="1"/>
              </p:cNvSpPr>
              <p:nvPr/>
            </p:nvSpPr>
            <p:spPr bwMode="auto">
              <a:xfrm>
                <a:off x="1728" y="158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49" name="Oval 109"/>
              <p:cNvSpPr>
                <a:spLocks noChangeArrowheads="1"/>
              </p:cNvSpPr>
              <p:nvPr/>
            </p:nvSpPr>
            <p:spPr bwMode="auto">
              <a:xfrm>
                <a:off x="1536" y="18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50" name="Oval 110"/>
              <p:cNvSpPr>
                <a:spLocks noChangeArrowheads="1"/>
              </p:cNvSpPr>
              <p:nvPr/>
            </p:nvSpPr>
            <p:spPr bwMode="auto">
              <a:xfrm>
                <a:off x="1422" y="195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51" name="Oval 111"/>
              <p:cNvSpPr>
                <a:spLocks noChangeArrowheads="1"/>
              </p:cNvSpPr>
              <p:nvPr/>
            </p:nvSpPr>
            <p:spPr bwMode="auto">
              <a:xfrm>
                <a:off x="1626" y="170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52" name="Oval 112"/>
              <p:cNvSpPr>
                <a:spLocks noChangeArrowheads="1"/>
              </p:cNvSpPr>
              <p:nvPr/>
            </p:nvSpPr>
            <p:spPr bwMode="auto">
              <a:xfrm>
                <a:off x="1530" y="181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53" name="Oval 113"/>
              <p:cNvSpPr>
                <a:spLocks noChangeArrowheads="1"/>
              </p:cNvSpPr>
              <p:nvPr/>
            </p:nvSpPr>
            <p:spPr bwMode="auto">
              <a:xfrm>
                <a:off x="1548" y="179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54" name="Oval 114"/>
              <p:cNvSpPr>
                <a:spLocks noChangeArrowheads="1"/>
              </p:cNvSpPr>
              <p:nvPr/>
            </p:nvSpPr>
            <p:spPr bwMode="auto">
              <a:xfrm>
                <a:off x="1662" y="166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55" name="Oval 115"/>
              <p:cNvSpPr>
                <a:spLocks noChangeArrowheads="1"/>
              </p:cNvSpPr>
              <p:nvPr/>
            </p:nvSpPr>
            <p:spPr bwMode="auto">
              <a:xfrm>
                <a:off x="1074" y="237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56" name="Oval 116"/>
              <p:cNvSpPr>
                <a:spLocks noChangeArrowheads="1"/>
              </p:cNvSpPr>
              <p:nvPr/>
            </p:nvSpPr>
            <p:spPr bwMode="auto">
              <a:xfrm>
                <a:off x="1518" y="183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57" name="Oval 117"/>
              <p:cNvSpPr>
                <a:spLocks noChangeArrowheads="1"/>
              </p:cNvSpPr>
              <p:nvPr/>
            </p:nvSpPr>
            <p:spPr bwMode="auto">
              <a:xfrm>
                <a:off x="1332" y="205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58" name="Oval 118"/>
              <p:cNvSpPr>
                <a:spLocks noChangeArrowheads="1"/>
              </p:cNvSpPr>
              <p:nvPr/>
            </p:nvSpPr>
            <p:spPr bwMode="auto">
              <a:xfrm>
                <a:off x="1404" y="196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59" name="Oval 119"/>
              <p:cNvSpPr>
                <a:spLocks noChangeArrowheads="1"/>
              </p:cNvSpPr>
              <p:nvPr/>
            </p:nvSpPr>
            <p:spPr bwMode="auto">
              <a:xfrm>
                <a:off x="1428" y="193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60" name="Oval 120"/>
              <p:cNvSpPr>
                <a:spLocks noChangeArrowheads="1"/>
              </p:cNvSpPr>
              <p:nvPr/>
            </p:nvSpPr>
            <p:spPr bwMode="auto">
              <a:xfrm>
                <a:off x="1554" y="178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61" name="Oval 121"/>
              <p:cNvSpPr>
                <a:spLocks noChangeArrowheads="1"/>
              </p:cNvSpPr>
              <p:nvPr/>
            </p:nvSpPr>
            <p:spPr bwMode="auto">
              <a:xfrm>
                <a:off x="1464" y="190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62" name="Oval 122"/>
              <p:cNvSpPr>
                <a:spLocks noChangeArrowheads="1"/>
              </p:cNvSpPr>
              <p:nvPr/>
            </p:nvSpPr>
            <p:spPr bwMode="auto">
              <a:xfrm>
                <a:off x="1422" y="195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63" name="Oval 123"/>
              <p:cNvSpPr>
                <a:spLocks noChangeArrowheads="1"/>
              </p:cNvSpPr>
              <p:nvPr/>
            </p:nvSpPr>
            <p:spPr bwMode="auto">
              <a:xfrm>
                <a:off x="1452" y="191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64" name="Oval 124"/>
              <p:cNvSpPr>
                <a:spLocks noChangeArrowheads="1"/>
              </p:cNvSpPr>
              <p:nvPr/>
            </p:nvSpPr>
            <p:spPr bwMode="auto">
              <a:xfrm>
                <a:off x="1428" y="19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65" name="Oval 125"/>
              <p:cNvSpPr>
                <a:spLocks noChangeArrowheads="1"/>
              </p:cNvSpPr>
              <p:nvPr/>
            </p:nvSpPr>
            <p:spPr bwMode="auto">
              <a:xfrm>
                <a:off x="1482" y="187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66" name="Oval 126"/>
              <p:cNvSpPr>
                <a:spLocks noChangeArrowheads="1"/>
              </p:cNvSpPr>
              <p:nvPr/>
            </p:nvSpPr>
            <p:spPr bwMode="auto">
              <a:xfrm>
                <a:off x="1482" y="187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67" name="Oval 127"/>
              <p:cNvSpPr>
                <a:spLocks noChangeArrowheads="1"/>
              </p:cNvSpPr>
              <p:nvPr/>
            </p:nvSpPr>
            <p:spPr bwMode="auto">
              <a:xfrm>
                <a:off x="1398" y="198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68" name="Oval 128"/>
              <p:cNvSpPr>
                <a:spLocks noChangeArrowheads="1"/>
              </p:cNvSpPr>
              <p:nvPr/>
            </p:nvSpPr>
            <p:spPr bwMode="auto">
              <a:xfrm>
                <a:off x="1368" y="20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69" name="Oval 129"/>
              <p:cNvSpPr>
                <a:spLocks noChangeArrowheads="1"/>
              </p:cNvSpPr>
              <p:nvPr/>
            </p:nvSpPr>
            <p:spPr bwMode="auto">
              <a:xfrm>
                <a:off x="1434" y="193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70" name="Oval 130"/>
              <p:cNvSpPr>
                <a:spLocks noChangeArrowheads="1"/>
              </p:cNvSpPr>
              <p:nvPr/>
            </p:nvSpPr>
            <p:spPr bwMode="auto">
              <a:xfrm>
                <a:off x="1272" y="213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71" name="Oval 131"/>
              <p:cNvSpPr>
                <a:spLocks noChangeArrowheads="1"/>
              </p:cNvSpPr>
              <p:nvPr/>
            </p:nvSpPr>
            <p:spPr bwMode="auto">
              <a:xfrm>
                <a:off x="1506" y="184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72" name="Oval 132"/>
              <p:cNvSpPr>
                <a:spLocks noChangeArrowheads="1"/>
              </p:cNvSpPr>
              <p:nvPr/>
            </p:nvSpPr>
            <p:spPr bwMode="auto">
              <a:xfrm>
                <a:off x="1536" y="18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73" name="Oval 133"/>
              <p:cNvSpPr>
                <a:spLocks noChangeArrowheads="1"/>
              </p:cNvSpPr>
              <p:nvPr/>
            </p:nvSpPr>
            <p:spPr bwMode="auto">
              <a:xfrm>
                <a:off x="1242" y="216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74" name="Oval 134"/>
              <p:cNvSpPr>
                <a:spLocks noChangeArrowheads="1"/>
              </p:cNvSpPr>
              <p:nvPr/>
            </p:nvSpPr>
            <p:spPr bwMode="auto">
              <a:xfrm>
                <a:off x="1308" y="208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75" name="Oval 135"/>
              <p:cNvSpPr>
                <a:spLocks noChangeArrowheads="1"/>
              </p:cNvSpPr>
              <p:nvPr/>
            </p:nvSpPr>
            <p:spPr bwMode="auto">
              <a:xfrm>
                <a:off x="1488" y="186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76" name="Oval 136"/>
              <p:cNvSpPr>
                <a:spLocks noChangeArrowheads="1"/>
              </p:cNvSpPr>
              <p:nvPr/>
            </p:nvSpPr>
            <p:spPr bwMode="auto">
              <a:xfrm>
                <a:off x="1416" y="195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77" name="Oval 137"/>
              <p:cNvSpPr>
                <a:spLocks noChangeArrowheads="1"/>
              </p:cNvSpPr>
              <p:nvPr/>
            </p:nvSpPr>
            <p:spPr bwMode="auto">
              <a:xfrm>
                <a:off x="1422" y="19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78" name="Oval 138"/>
              <p:cNvSpPr>
                <a:spLocks noChangeArrowheads="1"/>
              </p:cNvSpPr>
              <p:nvPr/>
            </p:nvSpPr>
            <p:spPr bwMode="auto">
              <a:xfrm>
                <a:off x="1458" y="190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79" name="Oval 139"/>
              <p:cNvSpPr>
                <a:spLocks noChangeArrowheads="1"/>
              </p:cNvSpPr>
              <p:nvPr/>
            </p:nvSpPr>
            <p:spPr bwMode="auto">
              <a:xfrm>
                <a:off x="1422" y="195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80" name="Oval 140"/>
              <p:cNvSpPr>
                <a:spLocks noChangeArrowheads="1"/>
              </p:cNvSpPr>
              <p:nvPr/>
            </p:nvSpPr>
            <p:spPr bwMode="auto">
              <a:xfrm>
                <a:off x="1308" y="208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81" name="Oval 141"/>
              <p:cNvSpPr>
                <a:spLocks noChangeArrowheads="1"/>
              </p:cNvSpPr>
              <p:nvPr/>
            </p:nvSpPr>
            <p:spPr bwMode="auto">
              <a:xfrm>
                <a:off x="1260" y="214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82" name="Oval 142"/>
              <p:cNvSpPr>
                <a:spLocks noChangeArrowheads="1"/>
              </p:cNvSpPr>
              <p:nvPr/>
            </p:nvSpPr>
            <p:spPr bwMode="auto">
              <a:xfrm>
                <a:off x="1308" y="208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83" name="Oval 143"/>
              <p:cNvSpPr>
                <a:spLocks noChangeArrowheads="1"/>
              </p:cNvSpPr>
              <p:nvPr/>
            </p:nvSpPr>
            <p:spPr bwMode="auto">
              <a:xfrm>
                <a:off x="1350" y="203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84" name="Oval 144"/>
              <p:cNvSpPr>
                <a:spLocks noChangeArrowheads="1"/>
              </p:cNvSpPr>
              <p:nvPr/>
            </p:nvSpPr>
            <p:spPr bwMode="auto">
              <a:xfrm>
                <a:off x="1488" y="187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85" name="Oval 145"/>
              <p:cNvSpPr>
                <a:spLocks noChangeArrowheads="1"/>
              </p:cNvSpPr>
              <p:nvPr/>
            </p:nvSpPr>
            <p:spPr bwMode="auto">
              <a:xfrm>
                <a:off x="1464" y="189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86" name="Oval 146"/>
              <p:cNvSpPr>
                <a:spLocks noChangeArrowheads="1"/>
              </p:cNvSpPr>
              <p:nvPr/>
            </p:nvSpPr>
            <p:spPr bwMode="auto">
              <a:xfrm>
                <a:off x="1572" y="177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87" name="Oval 147"/>
              <p:cNvSpPr>
                <a:spLocks noChangeArrowheads="1"/>
              </p:cNvSpPr>
              <p:nvPr/>
            </p:nvSpPr>
            <p:spPr bwMode="auto">
              <a:xfrm>
                <a:off x="1482" y="187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88" name="Oval 148"/>
              <p:cNvSpPr>
                <a:spLocks noChangeArrowheads="1"/>
              </p:cNvSpPr>
              <p:nvPr/>
            </p:nvSpPr>
            <p:spPr bwMode="auto">
              <a:xfrm>
                <a:off x="1236" y="217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89" name="Oval 149"/>
              <p:cNvSpPr>
                <a:spLocks noChangeArrowheads="1"/>
              </p:cNvSpPr>
              <p:nvPr/>
            </p:nvSpPr>
            <p:spPr bwMode="auto">
              <a:xfrm>
                <a:off x="1458" y="190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90" name="Oval 150"/>
              <p:cNvSpPr>
                <a:spLocks noChangeArrowheads="1"/>
              </p:cNvSpPr>
              <p:nvPr/>
            </p:nvSpPr>
            <p:spPr bwMode="auto">
              <a:xfrm>
                <a:off x="1434" y="193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91" name="Oval 151"/>
              <p:cNvSpPr>
                <a:spLocks noChangeArrowheads="1"/>
              </p:cNvSpPr>
              <p:nvPr/>
            </p:nvSpPr>
            <p:spPr bwMode="auto">
              <a:xfrm>
                <a:off x="1404" y="197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92" name="Oval 152"/>
              <p:cNvSpPr>
                <a:spLocks noChangeArrowheads="1"/>
              </p:cNvSpPr>
              <p:nvPr/>
            </p:nvSpPr>
            <p:spPr bwMode="auto">
              <a:xfrm>
                <a:off x="1440" y="192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93" name="Oval 153"/>
              <p:cNvSpPr>
                <a:spLocks noChangeArrowheads="1"/>
              </p:cNvSpPr>
              <p:nvPr/>
            </p:nvSpPr>
            <p:spPr bwMode="auto">
              <a:xfrm>
                <a:off x="1470" y="188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94" name="Oval 154"/>
              <p:cNvSpPr>
                <a:spLocks noChangeArrowheads="1"/>
              </p:cNvSpPr>
              <p:nvPr/>
            </p:nvSpPr>
            <p:spPr bwMode="auto">
              <a:xfrm>
                <a:off x="1302" y="209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95" name="Oval 155"/>
              <p:cNvSpPr>
                <a:spLocks noChangeArrowheads="1"/>
              </p:cNvSpPr>
              <p:nvPr/>
            </p:nvSpPr>
            <p:spPr bwMode="auto">
              <a:xfrm>
                <a:off x="1398" y="198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96" name="Oval 156"/>
              <p:cNvSpPr>
                <a:spLocks noChangeArrowheads="1"/>
              </p:cNvSpPr>
              <p:nvPr/>
            </p:nvSpPr>
            <p:spPr bwMode="auto">
              <a:xfrm>
                <a:off x="1446" y="191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97" name="Oval 157"/>
              <p:cNvSpPr>
                <a:spLocks noChangeArrowheads="1"/>
              </p:cNvSpPr>
              <p:nvPr/>
            </p:nvSpPr>
            <p:spPr bwMode="auto">
              <a:xfrm>
                <a:off x="1290" y="21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98" name="Oval 158"/>
              <p:cNvSpPr>
                <a:spLocks noChangeArrowheads="1"/>
              </p:cNvSpPr>
              <p:nvPr/>
            </p:nvSpPr>
            <p:spPr bwMode="auto">
              <a:xfrm>
                <a:off x="1560" y="178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99" name="Oval 159"/>
              <p:cNvSpPr>
                <a:spLocks noChangeArrowheads="1"/>
              </p:cNvSpPr>
              <p:nvPr/>
            </p:nvSpPr>
            <p:spPr bwMode="auto">
              <a:xfrm>
                <a:off x="1542" y="180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00" name="Oval 160"/>
              <p:cNvSpPr>
                <a:spLocks noChangeArrowheads="1"/>
              </p:cNvSpPr>
              <p:nvPr/>
            </p:nvSpPr>
            <p:spPr bwMode="auto">
              <a:xfrm>
                <a:off x="1530" y="181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01" name="Oval 161"/>
              <p:cNvSpPr>
                <a:spLocks noChangeArrowheads="1"/>
              </p:cNvSpPr>
              <p:nvPr/>
            </p:nvSpPr>
            <p:spPr bwMode="auto">
              <a:xfrm>
                <a:off x="1314" y="207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02" name="Oval 162"/>
              <p:cNvSpPr>
                <a:spLocks noChangeArrowheads="1"/>
              </p:cNvSpPr>
              <p:nvPr/>
            </p:nvSpPr>
            <p:spPr bwMode="auto">
              <a:xfrm>
                <a:off x="1500" y="185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03" name="Oval 163"/>
              <p:cNvSpPr>
                <a:spLocks noChangeArrowheads="1"/>
              </p:cNvSpPr>
              <p:nvPr/>
            </p:nvSpPr>
            <p:spPr bwMode="auto">
              <a:xfrm>
                <a:off x="1404" y="196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04" name="Oval 164"/>
              <p:cNvSpPr>
                <a:spLocks noChangeArrowheads="1"/>
              </p:cNvSpPr>
              <p:nvPr/>
            </p:nvSpPr>
            <p:spPr bwMode="auto">
              <a:xfrm>
                <a:off x="1332" y="205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05" name="Oval 165"/>
              <p:cNvSpPr>
                <a:spLocks noChangeArrowheads="1"/>
              </p:cNvSpPr>
              <p:nvPr/>
            </p:nvSpPr>
            <p:spPr bwMode="auto">
              <a:xfrm>
                <a:off x="1626" y="170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06" name="Oval 166"/>
              <p:cNvSpPr>
                <a:spLocks noChangeArrowheads="1"/>
              </p:cNvSpPr>
              <p:nvPr/>
            </p:nvSpPr>
            <p:spPr bwMode="auto">
              <a:xfrm>
                <a:off x="1218" y="219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07" name="Oval 167"/>
              <p:cNvSpPr>
                <a:spLocks noChangeArrowheads="1"/>
              </p:cNvSpPr>
              <p:nvPr/>
            </p:nvSpPr>
            <p:spPr bwMode="auto">
              <a:xfrm>
                <a:off x="1344" y="204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08" name="Oval 168"/>
              <p:cNvSpPr>
                <a:spLocks noChangeArrowheads="1"/>
              </p:cNvSpPr>
              <p:nvPr/>
            </p:nvSpPr>
            <p:spPr bwMode="auto">
              <a:xfrm>
                <a:off x="1428" y="19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09" name="Oval 169"/>
              <p:cNvSpPr>
                <a:spLocks noChangeArrowheads="1"/>
              </p:cNvSpPr>
              <p:nvPr/>
            </p:nvSpPr>
            <p:spPr bwMode="auto">
              <a:xfrm>
                <a:off x="1422" y="19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10" name="Oval 170"/>
              <p:cNvSpPr>
                <a:spLocks noChangeArrowheads="1"/>
              </p:cNvSpPr>
              <p:nvPr/>
            </p:nvSpPr>
            <p:spPr bwMode="auto">
              <a:xfrm>
                <a:off x="1548" y="179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11" name="Oval 171"/>
              <p:cNvSpPr>
                <a:spLocks noChangeArrowheads="1"/>
              </p:cNvSpPr>
              <p:nvPr/>
            </p:nvSpPr>
            <p:spPr bwMode="auto">
              <a:xfrm>
                <a:off x="1422" y="195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12" name="Oval 172"/>
              <p:cNvSpPr>
                <a:spLocks noChangeArrowheads="1"/>
              </p:cNvSpPr>
              <p:nvPr/>
            </p:nvSpPr>
            <p:spPr bwMode="auto">
              <a:xfrm>
                <a:off x="1638" y="168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13" name="Oval 173"/>
              <p:cNvSpPr>
                <a:spLocks noChangeArrowheads="1"/>
              </p:cNvSpPr>
              <p:nvPr/>
            </p:nvSpPr>
            <p:spPr bwMode="auto">
              <a:xfrm>
                <a:off x="1512" y="184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14" name="Oval 174"/>
              <p:cNvSpPr>
                <a:spLocks noChangeArrowheads="1"/>
              </p:cNvSpPr>
              <p:nvPr/>
            </p:nvSpPr>
            <p:spPr bwMode="auto">
              <a:xfrm>
                <a:off x="1302" y="209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15" name="Oval 175"/>
              <p:cNvSpPr>
                <a:spLocks noChangeArrowheads="1"/>
              </p:cNvSpPr>
              <p:nvPr/>
            </p:nvSpPr>
            <p:spPr bwMode="auto">
              <a:xfrm>
                <a:off x="1452" y="190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16" name="Oval 176"/>
              <p:cNvSpPr>
                <a:spLocks noChangeArrowheads="1"/>
              </p:cNvSpPr>
              <p:nvPr/>
            </p:nvSpPr>
            <p:spPr bwMode="auto">
              <a:xfrm>
                <a:off x="1470" y="189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17" name="Oval 177"/>
              <p:cNvSpPr>
                <a:spLocks noChangeArrowheads="1"/>
              </p:cNvSpPr>
              <p:nvPr/>
            </p:nvSpPr>
            <p:spPr bwMode="auto">
              <a:xfrm>
                <a:off x="1386" y="199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18" name="Oval 178"/>
              <p:cNvSpPr>
                <a:spLocks noChangeArrowheads="1"/>
              </p:cNvSpPr>
              <p:nvPr/>
            </p:nvSpPr>
            <p:spPr bwMode="auto">
              <a:xfrm>
                <a:off x="1674" y="16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19" name="Oval 179"/>
              <p:cNvSpPr>
                <a:spLocks noChangeArrowheads="1"/>
              </p:cNvSpPr>
              <p:nvPr/>
            </p:nvSpPr>
            <p:spPr bwMode="auto">
              <a:xfrm>
                <a:off x="1476" y="188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20" name="Oval 180"/>
              <p:cNvSpPr>
                <a:spLocks noChangeArrowheads="1"/>
              </p:cNvSpPr>
              <p:nvPr/>
            </p:nvSpPr>
            <p:spPr bwMode="auto">
              <a:xfrm>
                <a:off x="1416" y="195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21" name="Oval 181"/>
              <p:cNvSpPr>
                <a:spLocks noChangeArrowheads="1"/>
              </p:cNvSpPr>
              <p:nvPr/>
            </p:nvSpPr>
            <p:spPr bwMode="auto">
              <a:xfrm>
                <a:off x="1296" y="209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22" name="Oval 182"/>
              <p:cNvSpPr>
                <a:spLocks noChangeArrowheads="1"/>
              </p:cNvSpPr>
              <p:nvPr/>
            </p:nvSpPr>
            <p:spPr bwMode="auto">
              <a:xfrm>
                <a:off x="1422" y="195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23" name="Oval 183"/>
              <p:cNvSpPr>
                <a:spLocks noChangeArrowheads="1"/>
              </p:cNvSpPr>
              <p:nvPr/>
            </p:nvSpPr>
            <p:spPr bwMode="auto">
              <a:xfrm>
                <a:off x="1494" y="186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24" name="Oval 184"/>
              <p:cNvSpPr>
                <a:spLocks noChangeArrowheads="1"/>
              </p:cNvSpPr>
              <p:nvPr/>
            </p:nvSpPr>
            <p:spPr bwMode="auto">
              <a:xfrm>
                <a:off x="1488" y="187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25" name="Oval 185"/>
              <p:cNvSpPr>
                <a:spLocks noChangeArrowheads="1"/>
              </p:cNvSpPr>
              <p:nvPr/>
            </p:nvSpPr>
            <p:spPr bwMode="auto">
              <a:xfrm>
                <a:off x="1794" y="150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26" name="Oval 186"/>
              <p:cNvSpPr>
                <a:spLocks noChangeArrowheads="1"/>
              </p:cNvSpPr>
              <p:nvPr/>
            </p:nvSpPr>
            <p:spPr bwMode="auto">
              <a:xfrm>
                <a:off x="1392" y="198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27" name="Oval 187"/>
              <p:cNvSpPr>
                <a:spLocks noChangeArrowheads="1"/>
              </p:cNvSpPr>
              <p:nvPr/>
            </p:nvSpPr>
            <p:spPr bwMode="auto">
              <a:xfrm>
                <a:off x="1548" y="180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28" name="Oval 188"/>
              <p:cNvSpPr>
                <a:spLocks noChangeArrowheads="1"/>
              </p:cNvSpPr>
              <p:nvPr/>
            </p:nvSpPr>
            <p:spPr bwMode="auto">
              <a:xfrm>
                <a:off x="1284" y="21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29" name="Oval 189"/>
              <p:cNvSpPr>
                <a:spLocks noChangeArrowheads="1"/>
              </p:cNvSpPr>
              <p:nvPr/>
            </p:nvSpPr>
            <p:spPr bwMode="auto">
              <a:xfrm>
                <a:off x="1308" y="208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30" name="Oval 190"/>
              <p:cNvSpPr>
                <a:spLocks noChangeArrowheads="1"/>
              </p:cNvSpPr>
              <p:nvPr/>
            </p:nvSpPr>
            <p:spPr bwMode="auto">
              <a:xfrm>
                <a:off x="1434" y="193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31" name="Oval 191"/>
              <p:cNvSpPr>
                <a:spLocks noChangeArrowheads="1"/>
              </p:cNvSpPr>
              <p:nvPr/>
            </p:nvSpPr>
            <p:spPr bwMode="auto">
              <a:xfrm>
                <a:off x="1338" y="205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32" name="Oval 192"/>
              <p:cNvSpPr>
                <a:spLocks noChangeArrowheads="1"/>
              </p:cNvSpPr>
              <p:nvPr/>
            </p:nvSpPr>
            <p:spPr bwMode="auto">
              <a:xfrm>
                <a:off x="1176" y="22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33" name="Oval 193"/>
              <p:cNvSpPr>
                <a:spLocks noChangeArrowheads="1"/>
              </p:cNvSpPr>
              <p:nvPr/>
            </p:nvSpPr>
            <p:spPr bwMode="auto">
              <a:xfrm>
                <a:off x="1608" y="172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34" name="Oval 194"/>
              <p:cNvSpPr>
                <a:spLocks noChangeArrowheads="1"/>
              </p:cNvSpPr>
              <p:nvPr/>
            </p:nvSpPr>
            <p:spPr bwMode="auto">
              <a:xfrm>
                <a:off x="1602" y="172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35" name="Oval 195"/>
              <p:cNvSpPr>
                <a:spLocks noChangeArrowheads="1"/>
              </p:cNvSpPr>
              <p:nvPr/>
            </p:nvSpPr>
            <p:spPr bwMode="auto">
              <a:xfrm>
                <a:off x="1614" y="171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36" name="Oval 196"/>
              <p:cNvSpPr>
                <a:spLocks noChangeArrowheads="1"/>
              </p:cNvSpPr>
              <p:nvPr/>
            </p:nvSpPr>
            <p:spPr bwMode="auto">
              <a:xfrm>
                <a:off x="1620" y="170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37" name="Oval 197"/>
              <p:cNvSpPr>
                <a:spLocks noChangeArrowheads="1"/>
              </p:cNvSpPr>
              <p:nvPr/>
            </p:nvSpPr>
            <p:spPr bwMode="auto">
              <a:xfrm>
                <a:off x="1056" y="238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38" name="Oval 198"/>
              <p:cNvSpPr>
                <a:spLocks noChangeArrowheads="1"/>
              </p:cNvSpPr>
              <p:nvPr/>
            </p:nvSpPr>
            <p:spPr bwMode="auto">
              <a:xfrm>
                <a:off x="1452" y="191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39" name="Oval 199"/>
              <p:cNvSpPr>
                <a:spLocks noChangeArrowheads="1"/>
              </p:cNvSpPr>
              <p:nvPr/>
            </p:nvSpPr>
            <p:spPr bwMode="auto">
              <a:xfrm>
                <a:off x="1500" y="185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40" name="Oval 200"/>
              <p:cNvSpPr>
                <a:spLocks noChangeArrowheads="1"/>
              </p:cNvSpPr>
              <p:nvPr/>
            </p:nvSpPr>
            <p:spPr bwMode="auto">
              <a:xfrm>
                <a:off x="1386" y="199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41" name="Oval 201"/>
              <p:cNvSpPr>
                <a:spLocks noChangeArrowheads="1"/>
              </p:cNvSpPr>
              <p:nvPr/>
            </p:nvSpPr>
            <p:spPr bwMode="auto">
              <a:xfrm>
                <a:off x="1482" y="187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42" name="Oval 202"/>
              <p:cNvSpPr>
                <a:spLocks noChangeArrowheads="1"/>
              </p:cNvSpPr>
              <p:nvPr/>
            </p:nvSpPr>
            <p:spPr bwMode="auto">
              <a:xfrm>
                <a:off x="1446" y="192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43" name="Oval 203"/>
              <p:cNvSpPr>
                <a:spLocks noChangeArrowheads="1"/>
              </p:cNvSpPr>
              <p:nvPr/>
            </p:nvSpPr>
            <p:spPr bwMode="auto">
              <a:xfrm>
                <a:off x="1476" y="188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6245" name="Group 405"/>
            <p:cNvGrpSpPr>
              <a:grpSpLocks/>
            </p:cNvGrpSpPr>
            <p:nvPr/>
          </p:nvGrpSpPr>
          <p:grpSpPr bwMode="auto">
            <a:xfrm>
              <a:off x="1056" y="1500"/>
              <a:ext cx="798" cy="948"/>
              <a:chOff x="1056" y="1500"/>
              <a:chExt cx="798" cy="948"/>
            </a:xfrm>
          </p:grpSpPr>
          <p:sp>
            <p:nvSpPr>
              <p:cNvPr id="36045" name="Oval 205"/>
              <p:cNvSpPr>
                <a:spLocks noChangeArrowheads="1"/>
              </p:cNvSpPr>
              <p:nvPr/>
            </p:nvSpPr>
            <p:spPr bwMode="auto">
              <a:xfrm>
                <a:off x="1416" y="195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46" name="Oval 206"/>
              <p:cNvSpPr>
                <a:spLocks noChangeArrowheads="1"/>
              </p:cNvSpPr>
              <p:nvPr/>
            </p:nvSpPr>
            <p:spPr bwMode="auto">
              <a:xfrm>
                <a:off x="1614" y="171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47" name="Oval 207"/>
              <p:cNvSpPr>
                <a:spLocks noChangeArrowheads="1"/>
              </p:cNvSpPr>
              <p:nvPr/>
            </p:nvSpPr>
            <p:spPr bwMode="auto">
              <a:xfrm>
                <a:off x="1476" y="187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48" name="Oval 208"/>
              <p:cNvSpPr>
                <a:spLocks noChangeArrowheads="1"/>
              </p:cNvSpPr>
              <p:nvPr/>
            </p:nvSpPr>
            <p:spPr bwMode="auto">
              <a:xfrm>
                <a:off x="1374" y="200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49" name="Oval 209"/>
              <p:cNvSpPr>
                <a:spLocks noChangeArrowheads="1"/>
              </p:cNvSpPr>
              <p:nvPr/>
            </p:nvSpPr>
            <p:spPr bwMode="auto">
              <a:xfrm>
                <a:off x="1326" y="205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50" name="Oval 210"/>
              <p:cNvSpPr>
                <a:spLocks noChangeArrowheads="1"/>
              </p:cNvSpPr>
              <p:nvPr/>
            </p:nvSpPr>
            <p:spPr bwMode="auto">
              <a:xfrm>
                <a:off x="1320" y="206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51" name="Oval 211"/>
              <p:cNvSpPr>
                <a:spLocks noChangeArrowheads="1"/>
              </p:cNvSpPr>
              <p:nvPr/>
            </p:nvSpPr>
            <p:spPr bwMode="auto">
              <a:xfrm>
                <a:off x="1476" y="188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52" name="Oval 212"/>
              <p:cNvSpPr>
                <a:spLocks noChangeArrowheads="1"/>
              </p:cNvSpPr>
              <p:nvPr/>
            </p:nvSpPr>
            <p:spPr bwMode="auto">
              <a:xfrm>
                <a:off x="1494" y="186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53" name="Oval 213"/>
              <p:cNvSpPr>
                <a:spLocks noChangeArrowheads="1"/>
              </p:cNvSpPr>
              <p:nvPr/>
            </p:nvSpPr>
            <p:spPr bwMode="auto">
              <a:xfrm>
                <a:off x="1386" y="199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54" name="Oval 214"/>
              <p:cNvSpPr>
                <a:spLocks noChangeArrowheads="1"/>
              </p:cNvSpPr>
              <p:nvPr/>
            </p:nvSpPr>
            <p:spPr bwMode="auto">
              <a:xfrm>
                <a:off x="1524" y="182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55" name="Oval 215"/>
              <p:cNvSpPr>
                <a:spLocks noChangeArrowheads="1"/>
              </p:cNvSpPr>
              <p:nvPr/>
            </p:nvSpPr>
            <p:spPr bwMode="auto">
              <a:xfrm>
                <a:off x="1482" y="187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56" name="Oval 216"/>
              <p:cNvSpPr>
                <a:spLocks noChangeArrowheads="1"/>
              </p:cNvSpPr>
              <p:nvPr/>
            </p:nvSpPr>
            <p:spPr bwMode="auto">
              <a:xfrm>
                <a:off x="1374" y="200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57" name="Oval 217"/>
              <p:cNvSpPr>
                <a:spLocks noChangeArrowheads="1"/>
              </p:cNvSpPr>
              <p:nvPr/>
            </p:nvSpPr>
            <p:spPr bwMode="auto">
              <a:xfrm>
                <a:off x="1494" y="186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58" name="Oval 218"/>
              <p:cNvSpPr>
                <a:spLocks noChangeArrowheads="1"/>
              </p:cNvSpPr>
              <p:nvPr/>
            </p:nvSpPr>
            <p:spPr bwMode="auto">
              <a:xfrm>
                <a:off x="1470" y="189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59" name="Oval 219"/>
              <p:cNvSpPr>
                <a:spLocks noChangeArrowheads="1"/>
              </p:cNvSpPr>
              <p:nvPr/>
            </p:nvSpPr>
            <p:spPr bwMode="auto">
              <a:xfrm>
                <a:off x="1356" y="202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60" name="Oval 220"/>
              <p:cNvSpPr>
                <a:spLocks noChangeArrowheads="1"/>
              </p:cNvSpPr>
              <p:nvPr/>
            </p:nvSpPr>
            <p:spPr bwMode="auto">
              <a:xfrm>
                <a:off x="1338" y="205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61" name="Oval 221"/>
              <p:cNvSpPr>
                <a:spLocks noChangeArrowheads="1"/>
              </p:cNvSpPr>
              <p:nvPr/>
            </p:nvSpPr>
            <p:spPr bwMode="auto">
              <a:xfrm>
                <a:off x="1332" y="205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62" name="Oval 222"/>
              <p:cNvSpPr>
                <a:spLocks noChangeArrowheads="1"/>
              </p:cNvSpPr>
              <p:nvPr/>
            </p:nvSpPr>
            <p:spPr bwMode="auto">
              <a:xfrm>
                <a:off x="1542" y="180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63" name="Oval 223"/>
              <p:cNvSpPr>
                <a:spLocks noChangeArrowheads="1"/>
              </p:cNvSpPr>
              <p:nvPr/>
            </p:nvSpPr>
            <p:spPr bwMode="auto">
              <a:xfrm>
                <a:off x="1380" y="199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64" name="Oval 224"/>
              <p:cNvSpPr>
                <a:spLocks noChangeArrowheads="1"/>
              </p:cNvSpPr>
              <p:nvPr/>
            </p:nvSpPr>
            <p:spPr bwMode="auto">
              <a:xfrm>
                <a:off x="1434" y="193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65" name="Oval 225"/>
              <p:cNvSpPr>
                <a:spLocks noChangeArrowheads="1"/>
              </p:cNvSpPr>
              <p:nvPr/>
            </p:nvSpPr>
            <p:spPr bwMode="auto">
              <a:xfrm>
                <a:off x="1368" y="201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66" name="Oval 226"/>
              <p:cNvSpPr>
                <a:spLocks noChangeArrowheads="1"/>
              </p:cNvSpPr>
              <p:nvPr/>
            </p:nvSpPr>
            <p:spPr bwMode="auto">
              <a:xfrm>
                <a:off x="1398" y="197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67" name="Oval 227"/>
              <p:cNvSpPr>
                <a:spLocks noChangeArrowheads="1"/>
              </p:cNvSpPr>
              <p:nvPr/>
            </p:nvSpPr>
            <p:spPr bwMode="auto">
              <a:xfrm>
                <a:off x="1428" y="19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68" name="Oval 228"/>
              <p:cNvSpPr>
                <a:spLocks noChangeArrowheads="1"/>
              </p:cNvSpPr>
              <p:nvPr/>
            </p:nvSpPr>
            <p:spPr bwMode="auto">
              <a:xfrm>
                <a:off x="1500" y="185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69" name="Oval 229"/>
              <p:cNvSpPr>
                <a:spLocks noChangeArrowheads="1"/>
              </p:cNvSpPr>
              <p:nvPr/>
            </p:nvSpPr>
            <p:spPr bwMode="auto">
              <a:xfrm>
                <a:off x="1368" y="201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70" name="Oval 230"/>
              <p:cNvSpPr>
                <a:spLocks noChangeArrowheads="1"/>
              </p:cNvSpPr>
              <p:nvPr/>
            </p:nvSpPr>
            <p:spPr bwMode="auto">
              <a:xfrm>
                <a:off x="1392" y="198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71" name="Oval 231"/>
              <p:cNvSpPr>
                <a:spLocks noChangeArrowheads="1"/>
              </p:cNvSpPr>
              <p:nvPr/>
            </p:nvSpPr>
            <p:spPr bwMode="auto">
              <a:xfrm>
                <a:off x="1614" y="171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72" name="Oval 232"/>
              <p:cNvSpPr>
                <a:spLocks noChangeArrowheads="1"/>
              </p:cNvSpPr>
              <p:nvPr/>
            </p:nvSpPr>
            <p:spPr bwMode="auto">
              <a:xfrm>
                <a:off x="1368" y="201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73" name="Oval 233"/>
              <p:cNvSpPr>
                <a:spLocks noChangeArrowheads="1"/>
              </p:cNvSpPr>
              <p:nvPr/>
            </p:nvSpPr>
            <p:spPr bwMode="auto">
              <a:xfrm>
                <a:off x="1356" y="202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74" name="Oval 234"/>
              <p:cNvSpPr>
                <a:spLocks noChangeArrowheads="1"/>
              </p:cNvSpPr>
              <p:nvPr/>
            </p:nvSpPr>
            <p:spPr bwMode="auto">
              <a:xfrm>
                <a:off x="1200" y="222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75" name="Oval 235"/>
              <p:cNvSpPr>
                <a:spLocks noChangeArrowheads="1"/>
              </p:cNvSpPr>
              <p:nvPr/>
            </p:nvSpPr>
            <p:spPr bwMode="auto">
              <a:xfrm>
                <a:off x="1302" y="209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76" name="Oval 236"/>
              <p:cNvSpPr>
                <a:spLocks noChangeArrowheads="1"/>
              </p:cNvSpPr>
              <p:nvPr/>
            </p:nvSpPr>
            <p:spPr bwMode="auto">
              <a:xfrm>
                <a:off x="1296" y="210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77" name="Oval 237"/>
              <p:cNvSpPr>
                <a:spLocks noChangeArrowheads="1"/>
              </p:cNvSpPr>
              <p:nvPr/>
            </p:nvSpPr>
            <p:spPr bwMode="auto">
              <a:xfrm>
                <a:off x="1542" y="180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78" name="Oval 238"/>
              <p:cNvSpPr>
                <a:spLocks noChangeArrowheads="1"/>
              </p:cNvSpPr>
              <p:nvPr/>
            </p:nvSpPr>
            <p:spPr bwMode="auto">
              <a:xfrm>
                <a:off x="1278" y="211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79" name="Oval 239"/>
              <p:cNvSpPr>
                <a:spLocks noChangeArrowheads="1"/>
              </p:cNvSpPr>
              <p:nvPr/>
            </p:nvSpPr>
            <p:spPr bwMode="auto">
              <a:xfrm>
                <a:off x="1416" y="195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80" name="Oval 240"/>
              <p:cNvSpPr>
                <a:spLocks noChangeArrowheads="1"/>
              </p:cNvSpPr>
              <p:nvPr/>
            </p:nvSpPr>
            <p:spPr bwMode="auto">
              <a:xfrm>
                <a:off x="1314" y="207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81" name="Oval 241"/>
              <p:cNvSpPr>
                <a:spLocks noChangeArrowheads="1"/>
              </p:cNvSpPr>
              <p:nvPr/>
            </p:nvSpPr>
            <p:spPr bwMode="auto">
              <a:xfrm>
                <a:off x="1428" y="193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82" name="Oval 242"/>
              <p:cNvSpPr>
                <a:spLocks noChangeArrowheads="1"/>
              </p:cNvSpPr>
              <p:nvPr/>
            </p:nvSpPr>
            <p:spPr bwMode="auto">
              <a:xfrm>
                <a:off x="1596" y="174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83" name="Oval 243"/>
              <p:cNvSpPr>
                <a:spLocks noChangeArrowheads="1"/>
              </p:cNvSpPr>
              <p:nvPr/>
            </p:nvSpPr>
            <p:spPr bwMode="auto">
              <a:xfrm>
                <a:off x="1440" y="192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84" name="Oval 244"/>
              <p:cNvSpPr>
                <a:spLocks noChangeArrowheads="1"/>
              </p:cNvSpPr>
              <p:nvPr/>
            </p:nvSpPr>
            <p:spPr bwMode="auto">
              <a:xfrm>
                <a:off x="1392" y="198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85" name="Oval 245"/>
              <p:cNvSpPr>
                <a:spLocks noChangeArrowheads="1"/>
              </p:cNvSpPr>
              <p:nvPr/>
            </p:nvSpPr>
            <p:spPr bwMode="auto">
              <a:xfrm>
                <a:off x="1428" y="19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86" name="Oval 246"/>
              <p:cNvSpPr>
                <a:spLocks noChangeArrowheads="1"/>
              </p:cNvSpPr>
              <p:nvPr/>
            </p:nvSpPr>
            <p:spPr bwMode="auto">
              <a:xfrm>
                <a:off x="1368" y="201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87" name="Oval 247"/>
              <p:cNvSpPr>
                <a:spLocks noChangeArrowheads="1"/>
              </p:cNvSpPr>
              <p:nvPr/>
            </p:nvSpPr>
            <p:spPr bwMode="auto">
              <a:xfrm>
                <a:off x="1530" y="181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88" name="Oval 248"/>
              <p:cNvSpPr>
                <a:spLocks noChangeArrowheads="1"/>
              </p:cNvSpPr>
              <p:nvPr/>
            </p:nvSpPr>
            <p:spPr bwMode="auto">
              <a:xfrm>
                <a:off x="1476" y="187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89" name="Oval 249"/>
              <p:cNvSpPr>
                <a:spLocks noChangeArrowheads="1"/>
              </p:cNvSpPr>
              <p:nvPr/>
            </p:nvSpPr>
            <p:spPr bwMode="auto">
              <a:xfrm>
                <a:off x="1458" y="190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90" name="Oval 250"/>
              <p:cNvSpPr>
                <a:spLocks noChangeArrowheads="1"/>
              </p:cNvSpPr>
              <p:nvPr/>
            </p:nvSpPr>
            <p:spPr bwMode="auto">
              <a:xfrm>
                <a:off x="1524" y="182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91" name="Oval 251"/>
              <p:cNvSpPr>
                <a:spLocks noChangeArrowheads="1"/>
              </p:cNvSpPr>
              <p:nvPr/>
            </p:nvSpPr>
            <p:spPr bwMode="auto">
              <a:xfrm>
                <a:off x="1488" y="187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92" name="Oval 252"/>
              <p:cNvSpPr>
                <a:spLocks noChangeArrowheads="1"/>
              </p:cNvSpPr>
              <p:nvPr/>
            </p:nvSpPr>
            <p:spPr bwMode="auto">
              <a:xfrm>
                <a:off x="1356" y="202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93" name="Oval 253"/>
              <p:cNvSpPr>
                <a:spLocks noChangeArrowheads="1"/>
              </p:cNvSpPr>
              <p:nvPr/>
            </p:nvSpPr>
            <p:spPr bwMode="auto">
              <a:xfrm>
                <a:off x="1554" y="178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94" name="Oval 254"/>
              <p:cNvSpPr>
                <a:spLocks noChangeArrowheads="1"/>
              </p:cNvSpPr>
              <p:nvPr/>
            </p:nvSpPr>
            <p:spPr bwMode="auto">
              <a:xfrm>
                <a:off x="1386" y="199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95" name="Oval 255"/>
              <p:cNvSpPr>
                <a:spLocks noChangeArrowheads="1"/>
              </p:cNvSpPr>
              <p:nvPr/>
            </p:nvSpPr>
            <p:spPr bwMode="auto">
              <a:xfrm>
                <a:off x="1386" y="198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96" name="Oval 256"/>
              <p:cNvSpPr>
                <a:spLocks noChangeArrowheads="1"/>
              </p:cNvSpPr>
              <p:nvPr/>
            </p:nvSpPr>
            <p:spPr bwMode="auto">
              <a:xfrm>
                <a:off x="1176" y="223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97" name="Oval 257"/>
              <p:cNvSpPr>
                <a:spLocks noChangeArrowheads="1"/>
              </p:cNvSpPr>
              <p:nvPr/>
            </p:nvSpPr>
            <p:spPr bwMode="auto">
              <a:xfrm>
                <a:off x="1344" y="204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98" name="Oval 258"/>
              <p:cNvSpPr>
                <a:spLocks noChangeArrowheads="1"/>
              </p:cNvSpPr>
              <p:nvPr/>
            </p:nvSpPr>
            <p:spPr bwMode="auto">
              <a:xfrm>
                <a:off x="1494" y="186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99" name="Oval 259"/>
              <p:cNvSpPr>
                <a:spLocks noChangeArrowheads="1"/>
              </p:cNvSpPr>
              <p:nvPr/>
            </p:nvSpPr>
            <p:spPr bwMode="auto">
              <a:xfrm>
                <a:off x="1272" y="213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00" name="Oval 260"/>
              <p:cNvSpPr>
                <a:spLocks noChangeArrowheads="1"/>
              </p:cNvSpPr>
              <p:nvPr/>
            </p:nvSpPr>
            <p:spPr bwMode="auto">
              <a:xfrm>
                <a:off x="1566" y="177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01" name="Oval 261"/>
              <p:cNvSpPr>
                <a:spLocks noChangeArrowheads="1"/>
              </p:cNvSpPr>
              <p:nvPr/>
            </p:nvSpPr>
            <p:spPr bwMode="auto">
              <a:xfrm>
                <a:off x="1380" y="199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02" name="Oval 262"/>
              <p:cNvSpPr>
                <a:spLocks noChangeArrowheads="1"/>
              </p:cNvSpPr>
              <p:nvPr/>
            </p:nvSpPr>
            <p:spPr bwMode="auto">
              <a:xfrm>
                <a:off x="1656" y="166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03" name="Oval 263"/>
              <p:cNvSpPr>
                <a:spLocks noChangeArrowheads="1"/>
              </p:cNvSpPr>
              <p:nvPr/>
            </p:nvSpPr>
            <p:spPr bwMode="auto">
              <a:xfrm>
                <a:off x="1440" y="192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04" name="Oval 264"/>
              <p:cNvSpPr>
                <a:spLocks noChangeArrowheads="1"/>
              </p:cNvSpPr>
              <p:nvPr/>
            </p:nvSpPr>
            <p:spPr bwMode="auto">
              <a:xfrm>
                <a:off x="1332" y="205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05" name="Oval 265"/>
              <p:cNvSpPr>
                <a:spLocks noChangeArrowheads="1"/>
              </p:cNvSpPr>
              <p:nvPr/>
            </p:nvSpPr>
            <p:spPr bwMode="auto">
              <a:xfrm>
                <a:off x="1656" y="166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06" name="Oval 266"/>
              <p:cNvSpPr>
                <a:spLocks noChangeArrowheads="1"/>
              </p:cNvSpPr>
              <p:nvPr/>
            </p:nvSpPr>
            <p:spPr bwMode="auto">
              <a:xfrm>
                <a:off x="1536" y="18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07" name="Oval 267"/>
              <p:cNvSpPr>
                <a:spLocks noChangeArrowheads="1"/>
              </p:cNvSpPr>
              <p:nvPr/>
            </p:nvSpPr>
            <p:spPr bwMode="auto">
              <a:xfrm>
                <a:off x="1260" y="214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08" name="Oval 268"/>
              <p:cNvSpPr>
                <a:spLocks noChangeArrowheads="1"/>
              </p:cNvSpPr>
              <p:nvPr/>
            </p:nvSpPr>
            <p:spPr bwMode="auto">
              <a:xfrm>
                <a:off x="1320" y="207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09" name="Oval 269"/>
              <p:cNvSpPr>
                <a:spLocks noChangeArrowheads="1"/>
              </p:cNvSpPr>
              <p:nvPr/>
            </p:nvSpPr>
            <p:spPr bwMode="auto">
              <a:xfrm>
                <a:off x="1374" y="200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10" name="Oval 270"/>
              <p:cNvSpPr>
                <a:spLocks noChangeArrowheads="1"/>
              </p:cNvSpPr>
              <p:nvPr/>
            </p:nvSpPr>
            <p:spPr bwMode="auto">
              <a:xfrm>
                <a:off x="1392" y="198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11" name="Oval 271"/>
              <p:cNvSpPr>
                <a:spLocks noChangeArrowheads="1"/>
              </p:cNvSpPr>
              <p:nvPr/>
            </p:nvSpPr>
            <p:spPr bwMode="auto">
              <a:xfrm>
                <a:off x="1452" y="191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12" name="Oval 272"/>
              <p:cNvSpPr>
                <a:spLocks noChangeArrowheads="1"/>
              </p:cNvSpPr>
              <p:nvPr/>
            </p:nvSpPr>
            <p:spPr bwMode="auto">
              <a:xfrm>
                <a:off x="1212" y="219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13" name="Oval 273"/>
              <p:cNvSpPr>
                <a:spLocks noChangeArrowheads="1"/>
              </p:cNvSpPr>
              <p:nvPr/>
            </p:nvSpPr>
            <p:spPr bwMode="auto">
              <a:xfrm>
                <a:off x="1410" y="196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14" name="Oval 274"/>
              <p:cNvSpPr>
                <a:spLocks noChangeArrowheads="1"/>
              </p:cNvSpPr>
              <p:nvPr/>
            </p:nvSpPr>
            <p:spPr bwMode="auto">
              <a:xfrm>
                <a:off x="1230" y="217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15" name="Oval 275"/>
              <p:cNvSpPr>
                <a:spLocks noChangeArrowheads="1"/>
              </p:cNvSpPr>
              <p:nvPr/>
            </p:nvSpPr>
            <p:spPr bwMode="auto">
              <a:xfrm>
                <a:off x="1284" y="21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16" name="Oval 276"/>
              <p:cNvSpPr>
                <a:spLocks noChangeArrowheads="1"/>
              </p:cNvSpPr>
              <p:nvPr/>
            </p:nvSpPr>
            <p:spPr bwMode="auto">
              <a:xfrm>
                <a:off x="1440" y="192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17" name="Oval 277"/>
              <p:cNvSpPr>
                <a:spLocks noChangeArrowheads="1"/>
              </p:cNvSpPr>
              <p:nvPr/>
            </p:nvSpPr>
            <p:spPr bwMode="auto">
              <a:xfrm>
                <a:off x="1338" y="204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18" name="Oval 278"/>
              <p:cNvSpPr>
                <a:spLocks noChangeArrowheads="1"/>
              </p:cNvSpPr>
              <p:nvPr/>
            </p:nvSpPr>
            <p:spPr bwMode="auto">
              <a:xfrm>
                <a:off x="1524" y="183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19" name="Oval 279"/>
              <p:cNvSpPr>
                <a:spLocks noChangeArrowheads="1"/>
              </p:cNvSpPr>
              <p:nvPr/>
            </p:nvSpPr>
            <p:spPr bwMode="auto">
              <a:xfrm>
                <a:off x="1512" y="184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20" name="Oval 280"/>
              <p:cNvSpPr>
                <a:spLocks noChangeArrowheads="1"/>
              </p:cNvSpPr>
              <p:nvPr/>
            </p:nvSpPr>
            <p:spPr bwMode="auto">
              <a:xfrm>
                <a:off x="1350" y="203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21" name="Oval 281"/>
              <p:cNvSpPr>
                <a:spLocks noChangeArrowheads="1"/>
              </p:cNvSpPr>
              <p:nvPr/>
            </p:nvSpPr>
            <p:spPr bwMode="auto">
              <a:xfrm>
                <a:off x="1242" y="216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22" name="Oval 282"/>
              <p:cNvSpPr>
                <a:spLocks noChangeArrowheads="1"/>
              </p:cNvSpPr>
              <p:nvPr/>
            </p:nvSpPr>
            <p:spPr bwMode="auto">
              <a:xfrm>
                <a:off x="1314" y="207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23" name="Oval 283"/>
              <p:cNvSpPr>
                <a:spLocks noChangeArrowheads="1"/>
              </p:cNvSpPr>
              <p:nvPr/>
            </p:nvSpPr>
            <p:spPr bwMode="auto">
              <a:xfrm>
                <a:off x="1470" y="189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24" name="Oval 284"/>
              <p:cNvSpPr>
                <a:spLocks noChangeArrowheads="1"/>
              </p:cNvSpPr>
              <p:nvPr/>
            </p:nvSpPr>
            <p:spPr bwMode="auto">
              <a:xfrm>
                <a:off x="1422" y="19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25" name="Oval 285"/>
              <p:cNvSpPr>
                <a:spLocks noChangeArrowheads="1"/>
              </p:cNvSpPr>
              <p:nvPr/>
            </p:nvSpPr>
            <p:spPr bwMode="auto">
              <a:xfrm>
                <a:off x="1350" y="203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26" name="Oval 286"/>
              <p:cNvSpPr>
                <a:spLocks noChangeArrowheads="1"/>
              </p:cNvSpPr>
              <p:nvPr/>
            </p:nvSpPr>
            <p:spPr bwMode="auto">
              <a:xfrm>
                <a:off x="1488" y="186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27" name="Oval 287"/>
              <p:cNvSpPr>
                <a:spLocks noChangeArrowheads="1"/>
              </p:cNvSpPr>
              <p:nvPr/>
            </p:nvSpPr>
            <p:spPr bwMode="auto">
              <a:xfrm>
                <a:off x="1482" y="187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28" name="Oval 288"/>
              <p:cNvSpPr>
                <a:spLocks noChangeArrowheads="1"/>
              </p:cNvSpPr>
              <p:nvPr/>
            </p:nvSpPr>
            <p:spPr bwMode="auto">
              <a:xfrm>
                <a:off x="1422" y="195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29" name="Oval 289"/>
              <p:cNvSpPr>
                <a:spLocks noChangeArrowheads="1"/>
              </p:cNvSpPr>
              <p:nvPr/>
            </p:nvSpPr>
            <p:spPr bwMode="auto">
              <a:xfrm>
                <a:off x="1398" y="197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30" name="Oval 290"/>
              <p:cNvSpPr>
                <a:spLocks noChangeArrowheads="1"/>
              </p:cNvSpPr>
              <p:nvPr/>
            </p:nvSpPr>
            <p:spPr bwMode="auto">
              <a:xfrm>
                <a:off x="1422" y="19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31" name="Oval 291"/>
              <p:cNvSpPr>
                <a:spLocks noChangeArrowheads="1"/>
              </p:cNvSpPr>
              <p:nvPr/>
            </p:nvSpPr>
            <p:spPr bwMode="auto">
              <a:xfrm>
                <a:off x="1362" y="201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32" name="Oval 292"/>
              <p:cNvSpPr>
                <a:spLocks noChangeArrowheads="1"/>
              </p:cNvSpPr>
              <p:nvPr/>
            </p:nvSpPr>
            <p:spPr bwMode="auto">
              <a:xfrm>
                <a:off x="1422" y="195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33" name="Oval 293"/>
              <p:cNvSpPr>
                <a:spLocks noChangeArrowheads="1"/>
              </p:cNvSpPr>
              <p:nvPr/>
            </p:nvSpPr>
            <p:spPr bwMode="auto">
              <a:xfrm>
                <a:off x="1410" y="196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34" name="Oval 294"/>
              <p:cNvSpPr>
                <a:spLocks noChangeArrowheads="1"/>
              </p:cNvSpPr>
              <p:nvPr/>
            </p:nvSpPr>
            <p:spPr bwMode="auto">
              <a:xfrm>
                <a:off x="1434" y="193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35" name="Oval 295"/>
              <p:cNvSpPr>
                <a:spLocks noChangeArrowheads="1"/>
              </p:cNvSpPr>
              <p:nvPr/>
            </p:nvSpPr>
            <p:spPr bwMode="auto">
              <a:xfrm>
                <a:off x="1398" y="197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36" name="Oval 296"/>
              <p:cNvSpPr>
                <a:spLocks noChangeArrowheads="1"/>
              </p:cNvSpPr>
              <p:nvPr/>
            </p:nvSpPr>
            <p:spPr bwMode="auto">
              <a:xfrm>
                <a:off x="1440" y="192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37" name="Oval 297"/>
              <p:cNvSpPr>
                <a:spLocks noChangeArrowheads="1"/>
              </p:cNvSpPr>
              <p:nvPr/>
            </p:nvSpPr>
            <p:spPr bwMode="auto">
              <a:xfrm>
                <a:off x="1494" y="186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38" name="Oval 298"/>
              <p:cNvSpPr>
                <a:spLocks noChangeArrowheads="1"/>
              </p:cNvSpPr>
              <p:nvPr/>
            </p:nvSpPr>
            <p:spPr bwMode="auto">
              <a:xfrm>
                <a:off x="1404" y="197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39" name="Oval 299"/>
              <p:cNvSpPr>
                <a:spLocks noChangeArrowheads="1"/>
              </p:cNvSpPr>
              <p:nvPr/>
            </p:nvSpPr>
            <p:spPr bwMode="auto">
              <a:xfrm>
                <a:off x="1392" y="198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40" name="Oval 300"/>
              <p:cNvSpPr>
                <a:spLocks noChangeArrowheads="1"/>
              </p:cNvSpPr>
              <p:nvPr/>
            </p:nvSpPr>
            <p:spPr bwMode="auto">
              <a:xfrm>
                <a:off x="1440" y="192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41" name="Oval 301"/>
              <p:cNvSpPr>
                <a:spLocks noChangeArrowheads="1"/>
              </p:cNvSpPr>
              <p:nvPr/>
            </p:nvSpPr>
            <p:spPr bwMode="auto">
              <a:xfrm>
                <a:off x="1578" y="175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42" name="Oval 302"/>
              <p:cNvSpPr>
                <a:spLocks noChangeArrowheads="1"/>
              </p:cNvSpPr>
              <p:nvPr/>
            </p:nvSpPr>
            <p:spPr bwMode="auto">
              <a:xfrm>
                <a:off x="1332" y="205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43" name="Oval 303"/>
              <p:cNvSpPr>
                <a:spLocks noChangeArrowheads="1"/>
              </p:cNvSpPr>
              <p:nvPr/>
            </p:nvSpPr>
            <p:spPr bwMode="auto">
              <a:xfrm>
                <a:off x="1350" y="203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44" name="Oval 304"/>
              <p:cNvSpPr>
                <a:spLocks noChangeArrowheads="1"/>
              </p:cNvSpPr>
              <p:nvPr/>
            </p:nvSpPr>
            <p:spPr bwMode="auto">
              <a:xfrm>
                <a:off x="1584" y="175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45" name="Oval 305"/>
              <p:cNvSpPr>
                <a:spLocks noChangeArrowheads="1"/>
              </p:cNvSpPr>
              <p:nvPr/>
            </p:nvSpPr>
            <p:spPr bwMode="auto">
              <a:xfrm>
                <a:off x="1464" y="189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46" name="Oval 306"/>
              <p:cNvSpPr>
                <a:spLocks noChangeArrowheads="1"/>
              </p:cNvSpPr>
              <p:nvPr/>
            </p:nvSpPr>
            <p:spPr bwMode="auto">
              <a:xfrm>
                <a:off x="1728" y="158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47" name="Oval 307"/>
              <p:cNvSpPr>
                <a:spLocks noChangeArrowheads="1"/>
              </p:cNvSpPr>
              <p:nvPr/>
            </p:nvSpPr>
            <p:spPr bwMode="auto">
              <a:xfrm>
                <a:off x="1536" y="18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48" name="Oval 308"/>
              <p:cNvSpPr>
                <a:spLocks noChangeArrowheads="1"/>
              </p:cNvSpPr>
              <p:nvPr/>
            </p:nvSpPr>
            <p:spPr bwMode="auto">
              <a:xfrm>
                <a:off x="1422" y="195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49" name="Oval 309"/>
              <p:cNvSpPr>
                <a:spLocks noChangeArrowheads="1"/>
              </p:cNvSpPr>
              <p:nvPr/>
            </p:nvSpPr>
            <p:spPr bwMode="auto">
              <a:xfrm>
                <a:off x="1626" y="170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50" name="Oval 310"/>
              <p:cNvSpPr>
                <a:spLocks noChangeArrowheads="1"/>
              </p:cNvSpPr>
              <p:nvPr/>
            </p:nvSpPr>
            <p:spPr bwMode="auto">
              <a:xfrm>
                <a:off x="1530" y="181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51" name="Oval 311"/>
              <p:cNvSpPr>
                <a:spLocks noChangeArrowheads="1"/>
              </p:cNvSpPr>
              <p:nvPr/>
            </p:nvSpPr>
            <p:spPr bwMode="auto">
              <a:xfrm>
                <a:off x="1548" y="179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52" name="Oval 312"/>
              <p:cNvSpPr>
                <a:spLocks noChangeArrowheads="1"/>
              </p:cNvSpPr>
              <p:nvPr/>
            </p:nvSpPr>
            <p:spPr bwMode="auto">
              <a:xfrm>
                <a:off x="1662" y="166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53" name="Oval 313"/>
              <p:cNvSpPr>
                <a:spLocks noChangeArrowheads="1"/>
              </p:cNvSpPr>
              <p:nvPr/>
            </p:nvSpPr>
            <p:spPr bwMode="auto">
              <a:xfrm>
                <a:off x="1074" y="237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54" name="Oval 314"/>
              <p:cNvSpPr>
                <a:spLocks noChangeArrowheads="1"/>
              </p:cNvSpPr>
              <p:nvPr/>
            </p:nvSpPr>
            <p:spPr bwMode="auto">
              <a:xfrm>
                <a:off x="1518" y="183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55" name="Oval 315"/>
              <p:cNvSpPr>
                <a:spLocks noChangeArrowheads="1"/>
              </p:cNvSpPr>
              <p:nvPr/>
            </p:nvSpPr>
            <p:spPr bwMode="auto">
              <a:xfrm>
                <a:off x="1332" y="205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56" name="Oval 316"/>
              <p:cNvSpPr>
                <a:spLocks noChangeArrowheads="1"/>
              </p:cNvSpPr>
              <p:nvPr/>
            </p:nvSpPr>
            <p:spPr bwMode="auto">
              <a:xfrm>
                <a:off x="1404" y="196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57" name="Oval 317"/>
              <p:cNvSpPr>
                <a:spLocks noChangeArrowheads="1"/>
              </p:cNvSpPr>
              <p:nvPr/>
            </p:nvSpPr>
            <p:spPr bwMode="auto">
              <a:xfrm>
                <a:off x="1428" y="193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58" name="Oval 318"/>
              <p:cNvSpPr>
                <a:spLocks noChangeArrowheads="1"/>
              </p:cNvSpPr>
              <p:nvPr/>
            </p:nvSpPr>
            <p:spPr bwMode="auto">
              <a:xfrm>
                <a:off x="1554" y="178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59" name="Oval 319"/>
              <p:cNvSpPr>
                <a:spLocks noChangeArrowheads="1"/>
              </p:cNvSpPr>
              <p:nvPr/>
            </p:nvSpPr>
            <p:spPr bwMode="auto">
              <a:xfrm>
                <a:off x="1464" y="190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60" name="Oval 320"/>
              <p:cNvSpPr>
                <a:spLocks noChangeArrowheads="1"/>
              </p:cNvSpPr>
              <p:nvPr/>
            </p:nvSpPr>
            <p:spPr bwMode="auto">
              <a:xfrm>
                <a:off x="1422" y="195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61" name="Oval 321"/>
              <p:cNvSpPr>
                <a:spLocks noChangeArrowheads="1"/>
              </p:cNvSpPr>
              <p:nvPr/>
            </p:nvSpPr>
            <p:spPr bwMode="auto">
              <a:xfrm>
                <a:off x="1452" y="191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62" name="Oval 322"/>
              <p:cNvSpPr>
                <a:spLocks noChangeArrowheads="1"/>
              </p:cNvSpPr>
              <p:nvPr/>
            </p:nvSpPr>
            <p:spPr bwMode="auto">
              <a:xfrm>
                <a:off x="1428" y="19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63" name="Oval 323"/>
              <p:cNvSpPr>
                <a:spLocks noChangeArrowheads="1"/>
              </p:cNvSpPr>
              <p:nvPr/>
            </p:nvSpPr>
            <p:spPr bwMode="auto">
              <a:xfrm>
                <a:off x="1482" y="187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64" name="Oval 324"/>
              <p:cNvSpPr>
                <a:spLocks noChangeArrowheads="1"/>
              </p:cNvSpPr>
              <p:nvPr/>
            </p:nvSpPr>
            <p:spPr bwMode="auto">
              <a:xfrm>
                <a:off x="1482" y="187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65" name="Oval 325"/>
              <p:cNvSpPr>
                <a:spLocks noChangeArrowheads="1"/>
              </p:cNvSpPr>
              <p:nvPr/>
            </p:nvSpPr>
            <p:spPr bwMode="auto">
              <a:xfrm>
                <a:off x="1398" y="198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66" name="Oval 326"/>
              <p:cNvSpPr>
                <a:spLocks noChangeArrowheads="1"/>
              </p:cNvSpPr>
              <p:nvPr/>
            </p:nvSpPr>
            <p:spPr bwMode="auto">
              <a:xfrm>
                <a:off x="1368" y="201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67" name="Oval 327"/>
              <p:cNvSpPr>
                <a:spLocks noChangeArrowheads="1"/>
              </p:cNvSpPr>
              <p:nvPr/>
            </p:nvSpPr>
            <p:spPr bwMode="auto">
              <a:xfrm>
                <a:off x="1434" y="193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68" name="Oval 328"/>
              <p:cNvSpPr>
                <a:spLocks noChangeArrowheads="1"/>
              </p:cNvSpPr>
              <p:nvPr/>
            </p:nvSpPr>
            <p:spPr bwMode="auto">
              <a:xfrm>
                <a:off x="1272" y="213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69" name="Oval 329"/>
              <p:cNvSpPr>
                <a:spLocks noChangeArrowheads="1"/>
              </p:cNvSpPr>
              <p:nvPr/>
            </p:nvSpPr>
            <p:spPr bwMode="auto">
              <a:xfrm>
                <a:off x="1506" y="184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70" name="Oval 330"/>
              <p:cNvSpPr>
                <a:spLocks noChangeArrowheads="1"/>
              </p:cNvSpPr>
              <p:nvPr/>
            </p:nvSpPr>
            <p:spPr bwMode="auto">
              <a:xfrm>
                <a:off x="1536" y="18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71" name="Oval 331"/>
              <p:cNvSpPr>
                <a:spLocks noChangeArrowheads="1"/>
              </p:cNvSpPr>
              <p:nvPr/>
            </p:nvSpPr>
            <p:spPr bwMode="auto">
              <a:xfrm>
                <a:off x="1242" y="216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72" name="Oval 332"/>
              <p:cNvSpPr>
                <a:spLocks noChangeArrowheads="1"/>
              </p:cNvSpPr>
              <p:nvPr/>
            </p:nvSpPr>
            <p:spPr bwMode="auto">
              <a:xfrm>
                <a:off x="1308" y="208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73" name="Oval 333"/>
              <p:cNvSpPr>
                <a:spLocks noChangeArrowheads="1"/>
              </p:cNvSpPr>
              <p:nvPr/>
            </p:nvSpPr>
            <p:spPr bwMode="auto">
              <a:xfrm>
                <a:off x="1488" y="186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74" name="Oval 334"/>
              <p:cNvSpPr>
                <a:spLocks noChangeArrowheads="1"/>
              </p:cNvSpPr>
              <p:nvPr/>
            </p:nvSpPr>
            <p:spPr bwMode="auto">
              <a:xfrm>
                <a:off x="1416" y="195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75" name="Oval 335"/>
              <p:cNvSpPr>
                <a:spLocks noChangeArrowheads="1"/>
              </p:cNvSpPr>
              <p:nvPr/>
            </p:nvSpPr>
            <p:spPr bwMode="auto">
              <a:xfrm>
                <a:off x="1422" y="19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76" name="Oval 336"/>
              <p:cNvSpPr>
                <a:spLocks noChangeArrowheads="1"/>
              </p:cNvSpPr>
              <p:nvPr/>
            </p:nvSpPr>
            <p:spPr bwMode="auto">
              <a:xfrm>
                <a:off x="1458" y="190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77" name="Oval 337"/>
              <p:cNvSpPr>
                <a:spLocks noChangeArrowheads="1"/>
              </p:cNvSpPr>
              <p:nvPr/>
            </p:nvSpPr>
            <p:spPr bwMode="auto">
              <a:xfrm>
                <a:off x="1422" y="195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78" name="Oval 338"/>
              <p:cNvSpPr>
                <a:spLocks noChangeArrowheads="1"/>
              </p:cNvSpPr>
              <p:nvPr/>
            </p:nvSpPr>
            <p:spPr bwMode="auto">
              <a:xfrm>
                <a:off x="1308" y="208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79" name="Oval 339"/>
              <p:cNvSpPr>
                <a:spLocks noChangeArrowheads="1"/>
              </p:cNvSpPr>
              <p:nvPr/>
            </p:nvSpPr>
            <p:spPr bwMode="auto">
              <a:xfrm>
                <a:off x="1260" y="214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80" name="Oval 340"/>
              <p:cNvSpPr>
                <a:spLocks noChangeArrowheads="1"/>
              </p:cNvSpPr>
              <p:nvPr/>
            </p:nvSpPr>
            <p:spPr bwMode="auto">
              <a:xfrm>
                <a:off x="1308" y="208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81" name="Oval 341"/>
              <p:cNvSpPr>
                <a:spLocks noChangeArrowheads="1"/>
              </p:cNvSpPr>
              <p:nvPr/>
            </p:nvSpPr>
            <p:spPr bwMode="auto">
              <a:xfrm>
                <a:off x="1350" y="203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82" name="Oval 342"/>
              <p:cNvSpPr>
                <a:spLocks noChangeArrowheads="1"/>
              </p:cNvSpPr>
              <p:nvPr/>
            </p:nvSpPr>
            <p:spPr bwMode="auto">
              <a:xfrm>
                <a:off x="1488" y="187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83" name="Oval 343"/>
              <p:cNvSpPr>
                <a:spLocks noChangeArrowheads="1"/>
              </p:cNvSpPr>
              <p:nvPr/>
            </p:nvSpPr>
            <p:spPr bwMode="auto">
              <a:xfrm>
                <a:off x="1464" y="189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84" name="Oval 344"/>
              <p:cNvSpPr>
                <a:spLocks noChangeArrowheads="1"/>
              </p:cNvSpPr>
              <p:nvPr/>
            </p:nvSpPr>
            <p:spPr bwMode="auto">
              <a:xfrm>
                <a:off x="1572" y="177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85" name="Oval 345"/>
              <p:cNvSpPr>
                <a:spLocks noChangeArrowheads="1"/>
              </p:cNvSpPr>
              <p:nvPr/>
            </p:nvSpPr>
            <p:spPr bwMode="auto">
              <a:xfrm>
                <a:off x="1482" y="187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86" name="Oval 346"/>
              <p:cNvSpPr>
                <a:spLocks noChangeArrowheads="1"/>
              </p:cNvSpPr>
              <p:nvPr/>
            </p:nvSpPr>
            <p:spPr bwMode="auto">
              <a:xfrm>
                <a:off x="1236" y="217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87" name="Oval 347"/>
              <p:cNvSpPr>
                <a:spLocks noChangeArrowheads="1"/>
              </p:cNvSpPr>
              <p:nvPr/>
            </p:nvSpPr>
            <p:spPr bwMode="auto">
              <a:xfrm>
                <a:off x="1458" y="190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88" name="Oval 348"/>
              <p:cNvSpPr>
                <a:spLocks noChangeArrowheads="1"/>
              </p:cNvSpPr>
              <p:nvPr/>
            </p:nvSpPr>
            <p:spPr bwMode="auto">
              <a:xfrm>
                <a:off x="1434" y="193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89" name="Oval 349"/>
              <p:cNvSpPr>
                <a:spLocks noChangeArrowheads="1"/>
              </p:cNvSpPr>
              <p:nvPr/>
            </p:nvSpPr>
            <p:spPr bwMode="auto">
              <a:xfrm>
                <a:off x="1404" y="197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90" name="Oval 350"/>
              <p:cNvSpPr>
                <a:spLocks noChangeArrowheads="1"/>
              </p:cNvSpPr>
              <p:nvPr/>
            </p:nvSpPr>
            <p:spPr bwMode="auto">
              <a:xfrm>
                <a:off x="1440" y="192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91" name="Oval 351"/>
              <p:cNvSpPr>
                <a:spLocks noChangeArrowheads="1"/>
              </p:cNvSpPr>
              <p:nvPr/>
            </p:nvSpPr>
            <p:spPr bwMode="auto">
              <a:xfrm>
                <a:off x="1470" y="188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92" name="Oval 352"/>
              <p:cNvSpPr>
                <a:spLocks noChangeArrowheads="1"/>
              </p:cNvSpPr>
              <p:nvPr/>
            </p:nvSpPr>
            <p:spPr bwMode="auto">
              <a:xfrm>
                <a:off x="1302" y="209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93" name="Oval 353"/>
              <p:cNvSpPr>
                <a:spLocks noChangeArrowheads="1"/>
              </p:cNvSpPr>
              <p:nvPr/>
            </p:nvSpPr>
            <p:spPr bwMode="auto">
              <a:xfrm>
                <a:off x="1398" y="198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94" name="Oval 354"/>
              <p:cNvSpPr>
                <a:spLocks noChangeArrowheads="1"/>
              </p:cNvSpPr>
              <p:nvPr/>
            </p:nvSpPr>
            <p:spPr bwMode="auto">
              <a:xfrm>
                <a:off x="1446" y="191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95" name="Oval 355"/>
              <p:cNvSpPr>
                <a:spLocks noChangeArrowheads="1"/>
              </p:cNvSpPr>
              <p:nvPr/>
            </p:nvSpPr>
            <p:spPr bwMode="auto">
              <a:xfrm>
                <a:off x="1290" y="21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96" name="Oval 356"/>
              <p:cNvSpPr>
                <a:spLocks noChangeArrowheads="1"/>
              </p:cNvSpPr>
              <p:nvPr/>
            </p:nvSpPr>
            <p:spPr bwMode="auto">
              <a:xfrm>
                <a:off x="1560" y="178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97" name="Oval 357"/>
              <p:cNvSpPr>
                <a:spLocks noChangeArrowheads="1"/>
              </p:cNvSpPr>
              <p:nvPr/>
            </p:nvSpPr>
            <p:spPr bwMode="auto">
              <a:xfrm>
                <a:off x="1542" y="180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98" name="Oval 358"/>
              <p:cNvSpPr>
                <a:spLocks noChangeArrowheads="1"/>
              </p:cNvSpPr>
              <p:nvPr/>
            </p:nvSpPr>
            <p:spPr bwMode="auto">
              <a:xfrm>
                <a:off x="1530" y="181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99" name="Oval 359"/>
              <p:cNvSpPr>
                <a:spLocks noChangeArrowheads="1"/>
              </p:cNvSpPr>
              <p:nvPr/>
            </p:nvSpPr>
            <p:spPr bwMode="auto">
              <a:xfrm>
                <a:off x="1314" y="207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00" name="Oval 360"/>
              <p:cNvSpPr>
                <a:spLocks noChangeArrowheads="1"/>
              </p:cNvSpPr>
              <p:nvPr/>
            </p:nvSpPr>
            <p:spPr bwMode="auto">
              <a:xfrm>
                <a:off x="1500" y="185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01" name="Oval 361"/>
              <p:cNvSpPr>
                <a:spLocks noChangeArrowheads="1"/>
              </p:cNvSpPr>
              <p:nvPr/>
            </p:nvSpPr>
            <p:spPr bwMode="auto">
              <a:xfrm>
                <a:off x="1404" y="196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02" name="Oval 362"/>
              <p:cNvSpPr>
                <a:spLocks noChangeArrowheads="1"/>
              </p:cNvSpPr>
              <p:nvPr/>
            </p:nvSpPr>
            <p:spPr bwMode="auto">
              <a:xfrm>
                <a:off x="1332" y="205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03" name="Oval 363"/>
              <p:cNvSpPr>
                <a:spLocks noChangeArrowheads="1"/>
              </p:cNvSpPr>
              <p:nvPr/>
            </p:nvSpPr>
            <p:spPr bwMode="auto">
              <a:xfrm>
                <a:off x="1626" y="170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04" name="Oval 364"/>
              <p:cNvSpPr>
                <a:spLocks noChangeArrowheads="1"/>
              </p:cNvSpPr>
              <p:nvPr/>
            </p:nvSpPr>
            <p:spPr bwMode="auto">
              <a:xfrm>
                <a:off x="1218" y="219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05" name="Oval 365"/>
              <p:cNvSpPr>
                <a:spLocks noChangeArrowheads="1"/>
              </p:cNvSpPr>
              <p:nvPr/>
            </p:nvSpPr>
            <p:spPr bwMode="auto">
              <a:xfrm>
                <a:off x="1344" y="204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06" name="Oval 366"/>
              <p:cNvSpPr>
                <a:spLocks noChangeArrowheads="1"/>
              </p:cNvSpPr>
              <p:nvPr/>
            </p:nvSpPr>
            <p:spPr bwMode="auto">
              <a:xfrm>
                <a:off x="1428" y="19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07" name="Oval 367"/>
              <p:cNvSpPr>
                <a:spLocks noChangeArrowheads="1"/>
              </p:cNvSpPr>
              <p:nvPr/>
            </p:nvSpPr>
            <p:spPr bwMode="auto">
              <a:xfrm>
                <a:off x="1422" y="19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08" name="Oval 368"/>
              <p:cNvSpPr>
                <a:spLocks noChangeArrowheads="1"/>
              </p:cNvSpPr>
              <p:nvPr/>
            </p:nvSpPr>
            <p:spPr bwMode="auto">
              <a:xfrm>
                <a:off x="1548" y="179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09" name="Oval 369"/>
              <p:cNvSpPr>
                <a:spLocks noChangeArrowheads="1"/>
              </p:cNvSpPr>
              <p:nvPr/>
            </p:nvSpPr>
            <p:spPr bwMode="auto">
              <a:xfrm>
                <a:off x="1422" y="195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10" name="Oval 370"/>
              <p:cNvSpPr>
                <a:spLocks noChangeArrowheads="1"/>
              </p:cNvSpPr>
              <p:nvPr/>
            </p:nvSpPr>
            <p:spPr bwMode="auto">
              <a:xfrm>
                <a:off x="1638" y="168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11" name="Oval 371"/>
              <p:cNvSpPr>
                <a:spLocks noChangeArrowheads="1"/>
              </p:cNvSpPr>
              <p:nvPr/>
            </p:nvSpPr>
            <p:spPr bwMode="auto">
              <a:xfrm>
                <a:off x="1512" y="184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12" name="Oval 372"/>
              <p:cNvSpPr>
                <a:spLocks noChangeArrowheads="1"/>
              </p:cNvSpPr>
              <p:nvPr/>
            </p:nvSpPr>
            <p:spPr bwMode="auto">
              <a:xfrm>
                <a:off x="1302" y="209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13" name="Oval 373"/>
              <p:cNvSpPr>
                <a:spLocks noChangeArrowheads="1"/>
              </p:cNvSpPr>
              <p:nvPr/>
            </p:nvSpPr>
            <p:spPr bwMode="auto">
              <a:xfrm>
                <a:off x="1452" y="190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14" name="Oval 374"/>
              <p:cNvSpPr>
                <a:spLocks noChangeArrowheads="1"/>
              </p:cNvSpPr>
              <p:nvPr/>
            </p:nvSpPr>
            <p:spPr bwMode="auto">
              <a:xfrm>
                <a:off x="1470" y="189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15" name="Oval 375"/>
              <p:cNvSpPr>
                <a:spLocks noChangeArrowheads="1"/>
              </p:cNvSpPr>
              <p:nvPr/>
            </p:nvSpPr>
            <p:spPr bwMode="auto">
              <a:xfrm>
                <a:off x="1386" y="199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16" name="Oval 376"/>
              <p:cNvSpPr>
                <a:spLocks noChangeArrowheads="1"/>
              </p:cNvSpPr>
              <p:nvPr/>
            </p:nvSpPr>
            <p:spPr bwMode="auto">
              <a:xfrm>
                <a:off x="1674" y="16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17" name="Oval 377"/>
              <p:cNvSpPr>
                <a:spLocks noChangeArrowheads="1"/>
              </p:cNvSpPr>
              <p:nvPr/>
            </p:nvSpPr>
            <p:spPr bwMode="auto">
              <a:xfrm>
                <a:off x="1476" y="188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18" name="Oval 378"/>
              <p:cNvSpPr>
                <a:spLocks noChangeArrowheads="1"/>
              </p:cNvSpPr>
              <p:nvPr/>
            </p:nvSpPr>
            <p:spPr bwMode="auto">
              <a:xfrm>
                <a:off x="1416" y="195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19" name="Oval 379"/>
              <p:cNvSpPr>
                <a:spLocks noChangeArrowheads="1"/>
              </p:cNvSpPr>
              <p:nvPr/>
            </p:nvSpPr>
            <p:spPr bwMode="auto">
              <a:xfrm>
                <a:off x="1296" y="209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20" name="Oval 380"/>
              <p:cNvSpPr>
                <a:spLocks noChangeArrowheads="1"/>
              </p:cNvSpPr>
              <p:nvPr/>
            </p:nvSpPr>
            <p:spPr bwMode="auto">
              <a:xfrm>
                <a:off x="1422" y="195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21" name="Oval 381"/>
              <p:cNvSpPr>
                <a:spLocks noChangeArrowheads="1"/>
              </p:cNvSpPr>
              <p:nvPr/>
            </p:nvSpPr>
            <p:spPr bwMode="auto">
              <a:xfrm>
                <a:off x="1494" y="186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22" name="Oval 382"/>
              <p:cNvSpPr>
                <a:spLocks noChangeArrowheads="1"/>
              </p:cNvSpPr>
              <p:nvPr/>
            </p:nvSpPr>
            <p:spPr bwMode="auto">
              <a:xfrm>
                <a:off x="1488" y="187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23" name="Oval 383"/>
              <p:cNvSpPr>
                <a:spLocks noChangeArrowheads="1"/>
              </p:cNvSpPr>
              <p:nvPr/>
            </p:nvSpPr>
            <p:spPr bwMode="auto">
              <a:xfrm>
                <a:off x="1794" y="150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24" name="Oval 384"/>
              <p:cNvSpPr>
                <a:spLocks noChangeArrowheads="1"/>
              </p:cNvSpPr>
              <p:nvPr/>
            </p:nvSpPr>
            <p:spPr bwMode="auto">
              <a:xfrm>
                <a:off x="1392" y="198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25" name="Oval 385"/>
              <p:cNvSpPr>
                <a:spLocks noChangeArrowheads="1"/>
              </p:cNvSpPr>
              <p:nvPr/>
            </p:nvSpPr>
            <p:spPr bwMode="auto">
              <a:xfrm>
                <a:off x="1548" y="180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26" name="Oval 386"/>
              <p:cNvSpPr>
                <a:spLocks noChangeArrowheads="1"/>
              </p:cNvSpPr>
              <p:nvPr/>
            </p:nvSpPr>
            <p:spPr bwMode="auto">
              <a:xfrm>
                <a:off x="1284" y="21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27" name="Oval 387"/>
              <p:cNvSpPr>
                <a:spLocks noChangeArrowheads="1"/>
              </p:cNvSpPr>
              <p:nvPr/>
            </p:nvSpPr>
            <p:spPr bwMode="auto">
              <a:xfrm>
                <a:off x="1308" y="208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28" name="Oval 388"/>
              <p:cNvSpPr>
                <a:spLocks noChangeArrowheads="1"/>
              </p:cNvSpPr>
              <p:nvPr/>
            </p:nvSpPr>
            <p:spPr bwMode="auto">
              <a:xfrm>
                <a:off x="1434" y="193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29" name="Oval 389"/>
              <p:cNvSpPr>
                <a:spLocks noChangeArrowheads="1"/>
              </p:cNvSpPr>
              <p:nvPr/>
            </p:nvSpPr>
            <p:spPr bwMode="auto">
              <a:xfrm>
                <a:off x="1338" y="205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30" name="Oval 390"/>
              <p:cNvSpPr>
                <a:spLocks noChangeArrowheads="1"/>
              </p:cNvSpPr>
              <p:nvPr/>
            </p:nvSpPr>
            <p:spPr bwMode="auto">
              <a:xfrm>
                <a:off x="1176" y="22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31" name="Oval 391"/>
              <p:cNvSpPr>
                <a:spLocks noChangeArrowheads="1"/>
              </p:cNvSpPr>
              <p:nvPr/>
            </p:nvSpPr>
            <p:spPr bwMode="auto">
              <a:xfrm>
                <a:off x="1608" y="172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32" name="Oval 392"/>
              <p:cNvSpPr>
                <a:spLocks noChangeArrowheads="1"/>
              </p:cNvSpPr>
              <p:nvPr/>
            </p:nvSpPr>
            <p:spPr bwMode="auto">
              <a:xfrm>
                <a:off x="1602" y="172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33" name="Oval 393"/>
              <p:cNvSpPr>
                <a:spLocks noChangeArrowheads="1"/>
              </p:cNvSpPr>
              <p:nvPr/>
            </p:nvSpPr>
            <p:spPr bwMode="auto">
              <a:xfrm>
                <a:off x="1614" y="171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34" name="Oval 394"/>
              <p:cNvSpPr>
                <a:spLocks noChangeArrowheads="1"/>
              </p:cNvSpPr>
              <p:nvPr/>
            </p:nvSpPr>
            <p:spPr bwMode="auto">
              <a:xfrm>
                <a:off x="1620" y="170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35" name="Oval 395"/>
              <p:cNvSpPr>
                <a:spLocks noChangeArrowheads="1"/>
              </p:cNvSpPr>
              <p:nvPr/>
            </p:nvSpPr>
            <p:spPr bwMode="auto">
              <a:xfrm>
                <a:off x="1056" y="238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36" name="Oval 396"/>
              <p:cNvSpPr>
                <a:spLocks noChangeArrowheads="1"/>
              </p:cNvSpPr>
              <p:nvPr/>
            </p:nvSpPr>
            <p:spPr bwMode="auto">
              <a:xfrm>
                <a:off x="1452" y="191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37" name="Oval 397"/>
              <p:cNvSpPr>
                <a:spLocks noChangeArrowheads="1"/>
              </p:cNvSpPr>
              <p:nvPr/>
            </p:nvSpPr>
            <p:spPr bwMode="auto">
              <a:xfrm>
                <a:off x="1500" y="185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38" name="Oval 398"/>
              <p:cNvSpPr>
                <a:spLocks noChangeArrowheads="1"/>
              </p:cNvSpPr>
              <p:nvPr/>
            </p:nvSpPr>
            <p:spPr bwMode="auto">
              <a:xfrm>
                <a:off x="1386" y="199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39" name="Oval 399"/>
              <p:cNvSpPr>
                <a:spLocks noChangeArrowheads="1"/>
              </p:cNvSpPr>
              <p:nvPr/>
            </p:nvSpPr>
            <p:spPr bwMode="auto">
              <a:xfrm>
                <a:off x="1482" y="187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40" name="Oval 400"/>
              <p:cNvSpPr>
                <a:spLocks noChangeArrowheads="1"/>
              </p:cNvSpPr>
              <p:nvPr/>
            </p:nvSpPr>
            <p:spPr bwMode="auto">
              <a:xfrm>
                <a:off x="1446" y="192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41" name="Oval 401"/>
              <p:cNvSpPr>
                <a:spLocks noChangeArrowheads="1"/>
              </p:cNvSpPr>
              <p:nvPr/>
            </p:nvSpPr>
            <p:spPr bwMode="auto">
              <a:xfrm>
                <a:off x="1476" y="188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42" name="Oval 402"/>
              <p:cNvSpPr>
                <a:spLocks noChangeArrowheads="1"/>
              </p:cNvSpPr>
              <p:nvPr/>
            </p:nvSpPr>
            <p:spPr bwMode="auto">
              <a:xfrm>
                <a:off x="1416" y="195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43" name="Oval 403"/>
              <p:cNvSpPr>
                <a:spLocks noChangeArrowheads="1"/>
              </p:cNvSpPr>
              <p:nvPr/>
            </p:nvSpPr>
            <p:spPr bwMode="auto">
              <a:xfrm>
                <a:off x="1614" y="171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44" name="Oval 404"/>
              <p:cNvSpPr>
                <a:spLocks noChangeArrowheads="1"/>
              </p:cNvSpPr>
              <p:nvPr/>
            </p:nvSpPr>
            <p:spPr bwMode="auto">
              <a:xfrm>
                <a:off x="1476" y="187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6246" name="Oval 406"/>
            <p:cNvSpPr>
              <a:spLocks noChangeArrowheads="1"/>
            </p:cNvSpPr>
            <p:nvPr/>
          </p:nvSpPr>
          <p:spPr bwMode="auto">
            <a:xfrm>
              <a:off x="1374" y="200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47" name="Oval 407"/>
            <p:cNvSpPr>
              <a:spLocks noChangeArrowheads="1"/>
            </p:cNvSpPr>
            <p:nvPr/>
          </p:nvSpPr>
          <p:spPr bwMode="auto">
            <a:xfrm>
              <a:off x="1326" y="205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48" name="Oval 408"/>
            <p:cNvSpPr>
              <a:spLocks noChangeArrowheads="1"/>
            </p:cNvSpPr>
            <p:nvPr/>
          </p:nvSpPr>
          <p:spPr bwMode="auto">
            <a:xfrm>
              <a:off x="1320" y="206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49" name="Oval 409"/>
            <p:cNvSpPr>
              <a:spLocks noChangeArrowheads="1"/>
            </p:cNvSpPr>
            <p:nvPr/>
          </p:nvSpPr>
          <p:spPr bwMode="auto">
            <a:xfrm>
              <a:off x="1476" y="188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50" name="Oval 410"/>
            <p:cNvSpPr>
              <a:spLocks noChangeArrowheads="1"/>
            </p:cNvSpPr>
            <p:nvPr/>
          </p:nvSpPr>
          <p:spPr bwMode="auto">
            <a:xfrm>
              <a:off x="1494" y="186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51" name="Oval 411"/>
            <p:cNvSpPr>
              <a:spLocks noChangeArrowheads="1"/>
            </p:cNvSpPr>
            <p:nvPr/>
          </p:nvSpPr>
          <p:spPr bwMode="auto">
            <a:xfrm>
              <a:off x="1386" y="199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52" name="Oval 412"/>
            <p:cNvSpPr>
              <a:spLocks noChangeArrowheads="1"/>
            </p:cNvSpPr>
            <p:nvPr/>
          </p:nvSpPr>
          <p:spPr bwMode="auto">
            <a:xfrm>
              <a:off x="1524" y="182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53" name="Oval 413"/>
            <p:cNvSpPr>
              <a:spLocks noChangeArrowheads="1"/>
            </p:cNvSpPr>
            <p:nvPr/>
          </p:nvSpPr>
          <p:spPr bwMode="auto">
            <a:xfrm>
              <a:off x="1482" y="187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54" name="Oval 414"/>
            <p:cNvSpPr>
              <a:spLocks noChangeArrowheads="1"/>
            </p:cNvSpPr>
            <p:nvPr/>
          </p:nvSpPr>
          <p:spPr bwMode="auto">
            <a:xfrm>
              <a:off x="1374" y="200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55" name="Oval 415"/>
            <p:cNvSpPr>
              <a:spLocks noChangeArrowheads="1"/>
            </p:cNvSpPr>
            <p:nvPr/>
          </p:nvSpPr>
          <p:spPr bwMode="auto">
            <a:xfrm>
              <a:off x="1494" y="186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56" name="Oval 416"/>
            <p:cNvSpPr>
              <a:spLocks noChangeArrowheads="1"/>
            </p:cNvSpPr>
            <p:nvPr/>
          </p:nvSpPr>
          <p:spPr bwMode="auto">
            <a:xfrm>
              <a:off x="1470" y="189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57" name="Oval 417"/>
            <p:cNvSpPr>
              <a:spLocks noChangeArrowheads="1"/>
            </p:cNvSpPr>
            <p:nvPr/>
          </p:nvSpPr>
          <p:spPr bwMode="auto">
            <a:xfrm>
              <a:off x="1356" y="202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58" name="Oval 418"/>
            <p:cNvSpPr>
              <a:spLocks noChangeArrowheads="1"/>
            </p:cNvSpPr>
            <p:nvPr/>
          </p:nvSpPr>
          <p:spPr bwMode="auto">
            <a:xfrm>
              <a:off x="1338" y="205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59" name="Oval 419"/>
            <p:cNvSpPr>
              <a:spLocks noChangeArrowheads="1"/>
            </p:cNvSpPr>
            <p:nvPr/>
          </p:nvSpPr>
          <p:spPr bwMode="auto">
            <a:xfrm>
              <a:off x="1332" y="205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60" name="Oval 420"/>
            <p:cNvSpPr>
              <a:spLocks noChangeArrowheads="1"/>
            </p:cNvSpPr>
            <p:nvPr/>
          </p:nvSpPr>
          <p:spPr bwMode="auto">
            <a:xfrm>
              <a:off x="1542" y="180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61" name="Oval 421"/>
            <p:cNvSpPr>
              <a:spLocks noChangeArrowheads="1"/>
            </p:cNvSpPr>
            <p:nvPr/>
          </p:nvSpPr>
          <p:spPr bwMode="auto">
            <a:xfrm>
              <a:off x="1380" y="199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62" name="Oval 422"/>
            <p:cNvSpPr>
              <a:spLocks noChangeArrowheads="1"/>
            </p:cNvSpPr>
            <p:nvPr/>
          </p:nvSpPr>
          <p:spPr bwMode="auto">
            <a:xfrm>
              <a:off x="1434" y="193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63" name="Oval 423"/>
            <p:cNvSpPr>
              <a:spLocks noChangeArrowheads="1"/>
            </p:cNvSpPr>
            <p:nvPr/>
          </p:nvSpPr>
          <p:spPr bwMode="auto">
            <a:xfrm>
              <a:off x="1368" y="201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64" name="Oval 424"/>
            <p:cNvSpPr>
              <a:spLocks noChangeArrowheads="1"/>
            </p:cNvSpPr>
            <p:nvPr/>
          </p:nvSpPr>
          <p:spPr bwMode="auto">
            <a:xfrm>
              <a:off x="1398" y="197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65" name="Oval 425"/>
            <p:cNvSpPr>
              <a:spLocks noChangeArrowheads="1"/>
            </p:cNvSpPr>
            <p:nvPr/>
          </p:nvSpPr>
          <p:spPr bwMode="auto">
            <a:xfrm>
              <a:off x="1428" y="19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66" name="Oval 426"/>
            <p:cNvSpPr>
              <a:spLocks noChangeArrowheads="1"/>
            </p:cNvSpPr>
            <p:nvPr/>
          </p:nvSpPr>
          <p:spPr bwMode="auto">
            <a:xfrm>
              <a:off x="1500" y="185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67" name="Oval 427"/>
            <p:cNvSpPr>
              <a:spLocks noChangeArrowheads="1"/>
            </p:cNvSpPr>
            <p:nvPr/>
          </p:nvSpPr>
          <p:spPr bwMode="auto">
            <a:xfrm>
              <a:off x="1368" y="201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68" name="Oval 428"/>
            <p:cNvSpPr>
              <a:spLocks noChangeArrowheads="1"/>
            </p:cNvSpPr>
            <p:nvPr/>
          </p:nvSpPr>
          <p:spPr bwMode="auto">
            <a:xfrm>
              <a:off x="1392" y="198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69" name="Oval 429"/>
            <p:cNvSpPr>
              <a:spLocks noChangeArrowheads="1"/>
            </p:cNvSpPr>
            <p:nvPr/>
          </p:nvSpPr>
          <p:spPr bwMode="auto">
            <a:xfrm>
              <a:off x="1614" y="171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70" name="Oval 430"/>
            <p:cNvSpPr>
              <a:spLocks noChangeArrowheads="1"/>
            </p:cNvSpPr>
            <p:nvPr/>
          </p:nvSpPr>
          <p:spPr bwMode="auto">
            <a:xfrm>
              <a:off x="1368" y="201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71" name="Oval 431"/>
            <p:cNvSpPr>
              <a:spLocks noChangeArrowheads="1"/>
            </p:cNvSpPr>
            <p:nvPr/>
          </p:nvSpPr>
          <p:spPr bwMode="auto">
            <a:xfrm>
              <a:off x="1356" y="202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72" name="Oval 432"/>
            <p:cNvSpPr>
              <a:spLocks noChangeArrowheads="1"/>
            </p:cNvSpPr>
            <p:nvPr/>
          </p:nvSpPr>
          <p:spPr bwMode="auto">
            <a:xfrm>
              <a:off x="1200" y="222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73" name="Oval 433"/>
            <p:cNvSpPr>
              <a:spLocks noChangeArrowheads="1"/>
            </p:cNvSpPr>
            <p:nvPr/>
          </p:nvSpPr>
          <p:spPr bwMode="auto">
            <a:xfrm>
              <a:off x="1302" y="209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74" name="Oval 434"/>
            <p:cNvSpPr>
              <a:spLocks noChangeArrowheads="1"/>
            </p:cNvSpPr>
            <p:nvPr/>
          </p:nvSpPr>
          <p:spPr bwMode="auto">
            <a:xfrm>
              <a:off x="1296" y="210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75" name="Oval 435"/>
            <p:cNvSpPr>
              <a:spLocks noChangeArrowheads="1"/>
            </p:cNvSpPr>
            <p:nvPr/>
          </p:nvSpPr>
          <p:spPr bwMode="auto">
            <a:xfrm>
              <a:off x="1542" y="180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76" name="Oval 436"/>
            <p:cNvSpPr>
              <a:spLocks noChangeArrowheads="1"/>
            </p:cNvSpPr>
            <p:nvPr/>
          </p:nvSpPr>
          <p:spPr bwMode="auto">
            <a:xfrm>
              <a:off x="1278" y="211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77" name="Oval 437"/>
            <p:cNvSpPr>
              <a:spLocks noChangeArrowheads="1"/>
            </p:cNvSpPr>
            <p:nvPr/>
          </p:nvSpPr>
          <p:spPr bwMode="auto">
            <a:xfrm>
              <a:off x="1416" y="195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78" name="Oval 438"/>
            <p:cNvSpPr>
              <a:spLocks noChangeArrowheads="1"/>
            </p:cNvSpPr>
            <p:nvPr/>
          </p:nvSpPr>
          <p:spPr bwMode="auto">
            <a:xfrm>
              <a:off x="1314" y="207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79" name="Rectangle 439"/>
            <p:cNvSpPr>
              <a:spLocks noChangeArrowheads="1"/>
            </p:cNvSpPr>
            <p:nvPr/>
          </p:nvSpPr>
          <p:spPr bwMode="auto">
            <a:xfrm>
              <a:off x="1128" y="2808"/>
              <a:ext cx="621"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Age of Bride</a:t>
              </a:r>
              <a:endParaRPr kumimoji="0" lang="en-US" sz="1800" b="0" i="0" u="none" strike="noStrike" cap="none" normalizeH="0" baseline="0" smtClean="0">
                <a:ln>
                  <a:noFill/>
                </a:ln>
                <a:effectLst/>
                <a:latin typeface="Arial" pitchFamily="34" charset="0"/>
              </a:endParaRPr>
            </a:p>
          </p:txBody>
        </p:sp>
        <p:sp>
          <p:nvSpPr>
            <p:cNvPr id="36280" name="Rectangle 440"/>
            <p:cNvSpPr>
              <a:spLocks noChangeArrowheads="1"/>
            </p:cNvSpPr>
            <p:nvPr/>
          </p:nvSpPr>
          <p:spPr bwMode="auto">
            <a:xfrm rot="16200000">
              <a:off x="-16" y="1879"/>
              <a:ext cx="702"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Age of Groom</a:t>
              </a:r>
              <a:endParaRPr kumimoji="0" lang="en-US" sz="1800" b="0" i="0" u="none" strike="noStrike" cap="none" normalizeH="0" baseline="0" smtClean="0">
                <a:ln>
                  <a:noFill/>
                </a:ln>
                <a:effectLst/>
                <a:latin typeface="Arial" pitchFamily="34" charset="0"/>
              </a:endParaRPr>
            </a:p>
          </p:txBody>
        </p:sp>
        <p:sp>
          <p:nvSpPr>
            <p:cNvPr id="36281" name="Line 441"/>
            <p:cNvSpPr>
              <a:spLocks noChangeShapeType="1"/>
            </p:cNvSpPr>
            <p:nvPr/>
          </p:nvSpPr>
          <p:spPr bwMode="auto">
            <a:xfrm flipV="1">
              <a:off x="888" y="1296"/>
              <a:ext cx="1134" cy="1356"/>
            </a:xfrm>
            <a:prstGeom prst="line">
              <a:avLst/>
            </a:prstGeom>
            <a:noFill/>
            <a:ln w="12"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82" name="Rectangle 442"/>
            <p:cNvSpPr>
              <a:spLocks noChangeArrowheads="1"/>
            </p:cNvSpPr>
            <p:nvPr/>
          </p:nvSpPr>
          <p:spPr bwMode="auto">
            <a:xfrm>
              <a:off x="462" y="1104"/>
              <a:ext cx="1990"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400" dirty="0">
                  <a:latin typeface="Helvetica" charset="0"/>
                </a:rPr>
                <a:t> </a:t>
              </a:r>
              <a:r>
                <a:rPr lang="en-US" sz="1400" dirty="0" smtClean="0">
                  <a:latin typeface="Helvetica" charset="0"/>
                </a:rPr>
                <a:t>             </a:t>
              </a:r>
              <a:r>
                <a:rPr kumimoji="0" lang="en-US" sz="1400" b="0" i="0" u="none" strike="noStrike" cap="none" normalizeH="0" baseline="0" dirty="0" smtClean="0">
                  <a:ln>
                    <a:noFill/>
                  </a:ln>
                  <a:effectLst/>
                  <a:latin typeface="Helvetica" charset="0"/>
                </a:rPr>
                <a:t>Regression line: Y'=1.20X-3.32</a:t>
              </a:r>
              <a:endParaRPr kumimoji="0" lang="en-US" sz="1800" b="0" i="0" u="none" strike="noStrike" cap="none" normalizeH="0" baseline="0" dirty="0" smtClean="0">
                <a:ln>
                  <a:noFill/>
                </a:ln>
                <a:effectLst/>
                <a:latin typeface="Arial" pitchFamily="34" charset="0"/>
              </a:endParaRPr>
            </a:p>
          </p:txBody>
        </p:sp>
      </p:grpSp>
      <p:sp>
        <p:nvSpPr>
          <p:cNvPr id="889" name="Rectangle 888"/>
          <p:cNvSpPr/>
          <p:nvPr/>
        </p:nvSpPr>
        <p:spPr>
          <a:xfrm>
            <a:off x="5012960" y="1981200"/>
            <a:ext cx="2743200" cy="2209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1" name="Rectangle 890"/>
          <p:cNvSpPr/>
          <p:nvPr/>
        </p:nvSpPr>
        <p:spPr>
          <a:xfrm>
            <a:off x="1157990" y="2026170"/>
            <a:ext cx="2743200" cy="2209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304800"/>
            <a:ext cx="5053435" cy="461665"/>
          </a:xfrm>
          <a:prstGeom prst="rect">
            <a:avLst/>
          </a:prstGeom>
          <a:noFill/>
        </p:spPr>
        <p:txBody>
          <a:bodyPr wrap="none" rtlCol="0">
            <a:spAutoFit/>
          </a:bodyPr>
          <a:lstStyle/>
          <a:p>
            <a:r>
              <a:rPr lang="en-US" sz="2400" b="1" dirty="0" smtClean="0"/>
              <a:t>S</a:t>
            </a:r>
            <a:r>
              <a:rPr lang="en-US" sz="2400" b="1" baseline="-25000" dirty="0" smtClean="0"/>
              <a:t>YX</a:t>
            </a:r>
            <a:r>
              <a:rPr lang="en-US" sz="2400" b="1" dirty="0" smtClean="0"/>
              <a:t>: the standard error of the estimate</a:t>
            </a:r>
            <a:endParaRPr lang="en-US" sz="2400" b="1" dirty="0"/>
          </a:p>
        </p:txBody>
      </p:sp>
      <p:sp>
        <p:nvSpPr>
          <p:cNvPr id="3" name="TextBox 2"/>
          <p:cNvSpPr txBox="1"/>
          <p:nvPr/>
        </p:nvSpPr>
        <p:spPr>
          <a:xfrm>
            <a:off x="381000" y="838200"/>
            <a:ext cx="8153400" cy="923330"/>
          </a:xfrm>
          <a:prstGeom prst="rect">
            <a:avLst/>
          </a:prstGeom>
          <a:noFill/>
        </p:spPr>
        <p:txBody>
          <a:bodyPr wrap="square" rtlCol="0">
            <a:spAutoFit/>
          </a:bodyPr>
          <a:lstStyle/>
          <a:p>
            <a:r>
              <a:rPr lang="en-US" dirty="0" smtClean="0"/>
              <a:t>The regression line is the ‘best-fitting’ line through a bivariate distribution in terms of minimizing the sums of squared deviations between the values of Y and the line.  How can we measure how good this fit is?</a:t>
            </a:r>
            <a:endParaRPr lang="en-US" dirty="0"/>
          </a:p>
        </p:txBody>
      </p:sp>
      <p:sp>
        <p:nvSpPr>
          <p:cNvPr id="90" name="TextBox 89"/>
          <p:cNvSpPr txBox="1"/>
          <p:nvPr/>
        </p:nvSpPr>
        <p:spPr>
          <a:xfrm>
            <a:off x="533400" y="1981200"/>
            <a:ext cx="5469318" cy="369332"/>
          </a:xfrm>
          <a:prstGeom prst="rect">
            <a:avLst/>
          </a:prstGeom>
          <a:noFill/>
        </p:spPr>
        <p:txBody>
          <a:bodyPr wrap="none" rtlCol="0">
            <a:spAutoFit/>
          </a:bodyPr>
          <a:lstStyle/>
          <a:p>
            <a:r>
              <a:rPr lang="en-US" dirty="0" smtClean="0"/>
              <a:t>A natural measure is the standard error of the estimate: </a:t>
            </a:r>
            <a:endParaRPr lang="en-US" dirty="0"/>
          </a:p>
        </p:txBody>
      </p:sp>
      <p:sp>
        <p:nvSpPr>
          <p:cNvPr id="92" name="TextBox 91"/>
          <p:cNvSpPr txBox="1"/>
          <p:nvPr/>
        </p:nvSpPr>
        <p:spPr>
          <a:xfrm>
            <a:off x="381001" y="3505200"/>
            <a:ext cx="2743200" cy="1754326"/>
          </a:xfrm>
          <a:prstGeom prst="rect">
            <a:avLst/>
          </a:prstGeom>
          <a:noFill/>
        </p:spPr>
        <p:txBody>
          <a:bodyPr wrap="square" rtlCol="0">
            <a:spAutoFit/>
          </a:bodyPr>
          <a:lstStyle/>
          <a:p>
            <a:r>
              <a:rPr lang="en-US" dirty="0" smtClean="0"/>
              <a:t>The distances between the data and the line (Y-Y’) are called ‘residuals’. </a:t>
            </a:r>
          </a:p>
          <a:p>
            <a:endParaRPr lang="en-US" dirty="0" smtClean="0"/>
          </a:p>
          <a:p>
            <a:r>
              <a:rPr lang="en-US" dirty="0" smtClean="0"/>
              <a:t>S</a:t>
            </a:r>
            <a:r>
              <a:rPr lang="en-US" baseline="-25000" dirty="0" smtClean="0"/>
              <a:t>YX</a:t>
            </a:r>
            <a:r>
              <a:rPr lang="en-US" dirty="0" smtClean="0"/>
              <a:t> is the standard deviation of the residuals.</a:t>
            </a:r>
          </a:p>
        </p:txBody>
      </p:sp>
      <p:sp>
        <p:nvSpPr>
          <p:cNvPr id="89" name="Line 77"/>
          <p:cNvSpPr>
            <a:spLocks noChangeShapeType="1"/>
          </p:cNvSpPr>
          <p:nvPr/>
        </p:nvSpPr>
        <p:spPr bwMode="auto">
          <a:xfrm>
            <a:off x="5894725" y="4324350"/>
            <a:ext cx="1588" cy="600075"/>
          </a:xfrm>
          <a:prstGeom prst="line">
            <a:avLst/>
          </a:prstGeom>
          <a:no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 name="Line 78"/>
          <p:cNvSpPr>
            <a:spLocks noChangeShapeType="1"/>
          </p:cNvSpPr>
          <p:nvPr/>
        </p:nvSpPr>
        <p:spPr bwMode="auto">
          <a:xfrm flipV="1">
            <a:off x="4751725" y="4410075"/>
            <a:ext cx="1588" cy="809625"/>
          </a:xfrm>
          <a:prstGeom prst="line">
            <a:avLst/>
          </a:prstGeom>
          <a:no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4" name="Line 80"/>
          <p:cNvSpPr>
            <a:spLocks noChangeShapeType="1"/>
          </p:cNvSpPr>
          <p:nvPr/>
        </p:nvSpPr>
        <p:spPr bwMode="auto">
          <a:xfrm flipV="1">
            <a:off x="6285250" y="3781425"/>
            <a:ext cx="1588" cy="238125"/>
          </a:xfrm>
          <a:prstGeom prst="line">
            <a:avLst/>
          </a:prstGeom>
          <a:no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5" name="Line 82"/>
          <p:cNvSpPr>
            <a:spLocks noChangeShapeType="1"/>
          </p:cNvSpPr>
          <p:nvPr/>
        </p:nvSpPr>
        <p:spPr bwMode="auto">
          <a:xfrm>
            <a:off x="4627900" y="5314950"/>
            <a:ext cx="1588" cy="495300"/>
          </a:xfrm>
          <a:prstGeom prst="line">
            <a:avLst/>
          </a:prstGeom>
          <a:no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6" name="Line 83"/>
          <p:cNvSpPr>
            <a:spLocks noChangeShapeType="1"/>
          </p:cNvSpPr>
          <p:nvPr/>
        </p:nvSpPr>
        <p:spPr bwMode="auto">
          <a:xfrm>
            <a:off x="6409075" y="3924300"/>
            <a:ext cx="1588" cy="1504950"/>
          </a:xfrm>
          <a:prstGeom prst="line">
            <a:avLst/>
          </a:prstGeom>
          <a:no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7" name="Line 84"/>
          <p:cNvSpPr>
            <a:spLocks noChangeShapeType="1"/>
          </p:cNvSpPr>
          <p:nvPr/>
        </p:nvSpPr>
        <p:spPr bwMode="auto">
          <a:xfrm>
            <a:off x="6532900" y="3829050"/>
            <a:ext cx="1588" cy="333375"/>
          </a:xfrm>
          <a:prstGeom prst="line">
            <a:avLst/>
          </a:prstGeom>
          <a:no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8" name="Line 85"/>
          <p:cNvSpPr>
            <a:spLocks noChangeShapeType="1"/>
          </p:cNvSpPr>
          <p:nvPr/>
        </p:nvSpPr>
        <p:spPr bwMode="auto">
          <a:xfrm flipV="1">
            <a:off x="6151900" y="2762250"/>
            <a:ext cx="1588" cy="1362075"/>
          </a:xfrm>
          <a:prstGeom prst="line">
            <a:avLst/>
          </a:prstGeom>
          <a:no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9" name="Line 86"/>
          <p:cNvSpPr>
            <a:spLocks noChangeShapeType="1"/>
          </p:cNvSpPr>
          <p:nvPr/>
        </p:nvSpPr>
        <p:spPr bwMode="auto">
          <a:xfrm flipV="1">
            <a:off x="7552075" y="2505075"/>
            <a:ext cx="1588" cy="523875"/>
          </a:xfrm>
          <a:prstGeom prst="line">
            <a:avLst/>
          </a:prstGeom>
          <a:no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 name="Left Brace 99"/>
          <p:cNvSpPr/>
          <p:nvPr/>
        </p:nvSpPr>
        <p:spPr>
          <a:xfrm>
            <a:off x="5554105" y="2743200"/>
            <a:ext cx="533400" cy="13716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1" name="Straight Arrow Connector 100"/>
          <p:cNvCxnSpPr/>
          <p:nvPr/>
        </p:nvCxnSpPr>
        <p:spPr>
          <a:xfrm rot="5400000">
            <a:off x="3796237" y="3767663"/>
            <a:ext cx="561975" cy="49425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4826358" y="3224947"/>
            <a:ext cx="681340" cy="369332"/>
          </a:xfrm>
          <a:prstGeom prst="rect">
            <a:avLst/>
          </a:prstGeom>
          <a:noFill/>
        </p:spPr>
        <p:txBody>
          <a:bodyPr wrap="none" rtlCol="0">
            <a:spAutoFit/>
          </a:bodyPr>
          <a:lstStyle/>
          <a:p>
            <a:r>
              <a:rPr lang="en-US" dirty="0" smtClean="0"/>
              <a:t>(Y-Y’)</a:t>
            </a:r>
            <a:endParaRPr lang="en-US" dirty="0"/>
          </a:p>
        </p:txBody>
      </p:sp>
      <p:cxnSp>
        <p:nvCxnSpPr>
          <p:cNvPr id="103" name="Straight Arrow Connector 102"/>
          <p:cNvCxnSpPr/>
          <p:nvPr/>
        </p:nvCxnSpPr>
        <p:spPr>
          <a:xfrm rot="5400000">
            <a:off x="5433488" y="5138189"/>
            <a:ext cx="561975" cy="49425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5581675" y="4772557"/>
            <a:ext cx="760144" cy="369332"/>
          </a:xfrm>
          <a:prstGeom prst="rect">
            <a:avLst/>
          </a:prstGeom>
          <a:noFill/>
        </p:spPr>
        <p:txBody>
          <a:bodyPr wrap="none" rtlCol="0">
            <a:spAutoFit/>
          </a:bodyPr>
          <a:lstStyle/>
          <a:p>
            <a:r>
              <a:rPr lang="en-US" dirty="0" smtClean="0">
                <a:solidFill>
                  <a:schemeClr val="bg1"/>
                </a:solidFill>
              </a:rPr>
              <a:t>X = 15</a:t>
            </a:r>
            <a:endParaRPr lang="en-US" dirty="0">
              <a:solidFill>
                <a:schemeClr val="bg1"/>
              </a:solidFill>
            </a:endParaRPr>
          </a:p>
        </p:txBody>
      </p:sp>
      <p:sp>
        <p:nvSpPr>
          <p:cNvPr id="105" name="Rectangle 78"/>
          <p:cNvSpPr>
            <a:spLocks noChangeArrowheads="1"/>
          </p:cNvSpPr>
          <p:nvPr/>
        </p:nvSpPr>
        <p:spPr bwMode="auto">
          <a:xfrm rot="16200000">
            <a:off x="2452687" y="3910013"/>
            <a:ext cx="15525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Helvetica" charset="0"/>
              </a:rPr>
              <a:t>Eating Difficulties</a:t>
            </a:r>
            <a:endParaRPr kumimoji="0" lang="en-US" sz="1800" b="0" i="0" u="none" strike="noStrike" cap="none" normalizeH="0" baseline="0" smtClean="0">
              <a:ln>
                <a:noFill/>
              </a:ln>
              <a:solidFill>
                <a:schemeClr val="tx1"/>
              </a:solidFill>
              <a:effectLst/>
              <a:latin typeface="Arial" pitchFamily="34" charset="0"/>
            </a:endParaRPr>
          </a:p>
        </p:txBody>
      </p:sp>
      <p:sp>
        <p:nvSpPr>
          <p:cNvPr id="106" name="Rectangle 6"/>
          <p:cNvSpPr>
            <a:spLocks noChangeArrowheads="1"/>
          </p:cNvSpPr>
          <p:nvPr/>
        </p:nvSpPr>
        <p:spPr bwMode="auto">
          <a:xfrm>
            <a:off x="3971925" y="2505075"/>
            <a:ext cx="4248150" cy="3324225"/>
          </a:xfrm>
          <a:prstGeom prst="rect">
            <a:avLst/>
          </a:prstGeom>
          <a:no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 name="Line 7"/>
          <p:cNvSpPr>
            <a:spLocks noChangeShapeType="1"/>
          </p:cNvSpPr>
          <p:nvPr/>
        </p:nvSpPr>
        <p:spPr bwMode="auto">
          <a:xfrm>
            <a:off x="3971925" y="2505075"/>
            <a:ext cx="42481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 name="Line 8"/>
          <p:cNvSpPr>
            <a:spLocks noChangeShapeType="1"/>
          </p:cNvSpPr>
          <p:nvPr/>
        </p:nvSpPr>
        <p:spPr bwMode="auto">
          <a:xfrm>
            <a:off x="3971925" y="5829300"/>
            <a:ext cx="42481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 name="Line 9"/>
          <p:cNvSpPr>
            <a:spLocks noChangeShapeType="1"/>
          </p:cNvSpPr>
          <p:nvPr/>
        </p:nvSpPr>
        <p:spPr bwMode="auto">
          <a:xfrm flipV="1">
            <a:off x="8220075" y="2505075"/>
            <a:ext cx="1588" cy="3324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 name="Line 10"/>
          <p:cNvSpPr>
            <a:spLocks noChangeShapeType="1"/>
          </p:cNvSpPr>
          <p:nvPr/>
        </p:nvSpPr>
        <p:spPr bwMode="auto">
          <a:xfrm flipV="1">
            <a:off x="3971925" y="2505075"/>
            <a:ext cx="1588" cy="3324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 name="Line 11"/>
          <p:cNvSpPr>
            <a:spLocks noChangeShapeType="1"/>
          </p:cNvSpPr>
          <p:nvPr/>
        </p:nvSpPr>
        <p:spPr bwMode="auto">
          <a:xfrm>
            <a:off x="3971925" y="5829300"/>
            <a:ext cx="42481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 name="Line 12"/>
          <p:cNvSpPr>
            <a:spLocks noChangeShapeType="1"/>
          </p:cNvSpPr>
          <p:nvPr/>
        </p:nvSpPr>
        <p:spPr bwMode="auto">
          <a:xfrm flipV="1">
            <a:off x="3971925" y="2505075"/>
            <a:ext cx="1588" cy="3324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 name="Line 13"/>
          <p:cNvSpPr>
            <a:spLocks noChangeShapeType="1"/>
          </p:cNvSpPr>
          <p:nvPr/>
        </p:nvSpPr>
        <p:spPr bwMode="auto">
          <a:xfrm flipV="1">
            <a:off x="4371975" y="57816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 name="Line 14"/>
          <p:cNvSpPr>
            <a:spLocks noChangeShapeType="1"/>
          </p:cNvSpPr>
          <p:nvPr/>
        </p:nvSpPr>
        <p:spPr bwMode="auto">
          <a:xfrm>
            <a:off x="4371975" y="25050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 name="Rectangle 15"/>
          <p:cNvSpPr>
            <a:spLocks noChangeArrowheads="1"/>
          </p:cNvSpPr>
          <p:nvPr/>
        </p:nvSpPr>
        <p:spPr bwMode="auto">
          <a:xfrm>
            <a:off x="4324350" y="5867400"/>
            <a:ext cx="190500"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5</a:t>
            </a:r>
            <a:endParaRPr kumimoji="0" lang="en-US" sz="1800" b="0" i="0" u="none" strike="noStrike" cap="none" normalizeH="0" baseline="0" smtClean="0">
              <a:ln>
                <a:noFill/>
              </a:ln>
              <a:solidFill>
                <a:schemeClr val="tx1"/>
              </a:solidFill>
              <a:effectLst/>
              <a:latin typeface="Arial" pitchFamily="34" charset="0"/>
            </a:endParaRPr>
          </a:p>
        </p:txBody>
      </p:sp>
      <p:sp>
        <p:nvSpPr>
          <p:cNvPr id="116" name="Line 16"/>
          <p:cNvSpPr>
            <a:spLocks noChangeShapeType="1"/>
          </p:cNvSpPr>
          <p:nvPr/>
        </p:nvSpPr>
        <p:spPr bwMode="auto">
          <a:xfrm flipV="1">
            <a:off x="5010150" y="57816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 name="Line 17"/>
          <p:cNvSpPr>
            <a:spLocks noChangeShapeType="1"/>
          </p:cNvSpPr>
          <p:nvPr/>
        </p:nvSpPr>
        <p:spPr bwMode="auto">
          <a:xfrm>
            <a:off x="5010150" y="25050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 name="Rectangle 18"/>
          <p:cNvSpPr>
            <a:spLocks noChangeArrowheads="1"/>
          </p:cNvSpPr>
          <p:nvPr/>
        </p:nvSpPr>
        <p:spPr bwMode="auto">
          <a:xfrm>
            <a:off x="4905375" y="5867400"/>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10</a:t>
            </a:r>
            <a:endParaRPr kumimoji="0" lang="en-US" sz="1800" b="0" i="0" u="none" strike="noStrike" cap="none" normalizeH="0" baseline="0" smtClean="0">
              <a:ln>
                <a:noFill/>
              </a:ln>
              <a:solidFill>
                <a:schemeClr val="tx1"/>
              </a:solidFill>
              <a:effectLst/>
              <a:latin typeface="Arial" pitchFamily="34" charset="0"/>
            </a:endParaRPr>
          </a:p>
        </p:txBody>
      </p:sp>
      <p:sp>
        <p:nvSpPr>
          <p:cNvPr id="119" name="Line 19"/>
          <p:cNvSpPr>
            <a:spLocks noChangeShapeType="1"/>
          </p:cNvSpPr>
          <p:nvPr/>
        </p:nvSpPr>
        <p:spPr bwMode="auto">
          <a:xfrm flipV="1">
            <a:off x="5648325" y="57816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 name="Line 20"/>
          <p:cNvSpPr>
            <a:spLocks noChangeShapeType="1"/>
          </p:cNvSpPr>
          <p:nvPr/>
        </p:nvSpPr>
        <p:spPr bwMode="auto">
          <a:xfrm>
            <a:off x="5648325" y="25050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1" name="Rectangle 21"/>
          <p:cNvSpPr>
            <a:spLocks noChangeArrowheads="1"/>
          </p:cNvSpPr>
          <p:nvPr/>
        </p:nvSpPr>
        <p:spPr bwMode="auto">
          <a:xfrm>
            <a:off x="5543550" y="5867400"/>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15</a:t>
            </a:r>
            <a:endParaRPr kumimoji="0" lang="en-US" sz="1800" b="0" i="0" u="none" strike="noStrike" cap="none" normalizeH="0" baseline="0" smtClean="0">
              <a:ln>
                <a:noFill/>
              </a:ln>
              <a:solidFill>
                <a:schemeClr val="tx1"/>
              </a:solidFill>
              <a:effectLst/>
              <a:latin typeface="Arial" pitchFamily="34" charset="0"/>
            </a:endParaRPr>
          </a:p>
        </p:txBody>
      </p:sp>
      <p:sp>
        <p:nvSpPr>
          <p:cNvPr id="122" name="Line 22"/>
          <p:cNvSpPr>
            <a:spLocks noChangeShapeType="1"/>
          </p:cNvSpPr>
          <p:nvPr/>
        </p:nvSpPr>
        <p:spPr bwMode="auto">
          <a:xfrm flipV="1">
            <a:off x="6286500" y="57816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3" name="Line 23"/>
          <p:cNvSpPr>
            <a:spLocks noChangeShapeType="1"/>
          </p:cNvSpPr>
          <p:nvPr/>
        </p:nvSpPr>
        <p:spPr bwMode="auto">
          <a:xfrm>
            <a:off x="6286500" y="25050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4" name="Rectangle 24"/>
          <p:cNvSpPr>
            <a:spLocks noChangeArrowheads="1"/>
          </p:cNvSpPr>
          <p:nvPr/>
        </p:nvSpPr>
        <p:spPr bwMode="auto">
          <a:xfrm>
            <a:off x="6181725" y="5867400"/>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20</a:t>
            </a:r>
            <a:endParaRPr kumimoji="0" lang="en-US" sz="1800" b="0" i="0" u="none" strike="noStrike" cap="none" normalizeH="0" baseline="0" smtClean="0">
              <a:ln>
                <a:noFill/>
              </a:ln>
              <a:solidFill>
                <a:schemeClr val="tx1"/>
              </a:solidFill>
              <a:effectLst/>
              <a:latin typeface="Arial" pitchFamily="34" charset="0"/>
            </a:endParaRPr>
          </a:p>
        </p:txBody>
      </p:sp>
      <p:sp>
        <p:nvSpPr>
          <p:cNvPr id="125" name="Line 25"/>
          <p:cNvSpPr>
            <a:spLocks noChangeShapeType="1"/>
          </p:cNvSpPr>
          <p:nvPr/>
        </p:nvSpPr>
        <p:spPr bwMode="auto">
          <a:xfrm flipV="1">
            <a:off x="6915150" y="57816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6" name="Line 26"/>
          <p:cNvSpPr>
            <a:spLocks noChangeShapeType="1"/>
          </p:cNvSpPr>
          <p:nvPr/>
        </p:nvSpPr>
        <p:spPr bwMode="auto">
          <a:xfrm>
            <a:off x="6915150" y="25050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7" name="Rectangle 27"/>
          <p:cNvSpPr>
            <a:spLocks noChangeArrowheads="1"/>
          </p:cNvSpPr>
          <p:nvPr/>
        </p:nvSpPr>
        <p:spPr bwMode="auto">
          <a:xfrm>
            <a:off x="6810375" y="5867400"/>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25</a:t>
            </a:r>
            <a:endParaRPr kumimoji="0" lang="en-US" sz="1800" b="0" i="0" u="none" strike="noStrike" cap="none" normalizeH="0" baseline="0" smtClean="0">
              <a:ln>
                <a:noFill/>
              </a:ln>
              <a:solidFill>
                <a:schemeClr val="tx1"/>
              </a:solidFill>
              <a:effectLst/>
              <a:latin typeface="Arial" pitchFamily="34" charset="0"/>
            </a:endParaRPr>
          </a:p>
        </p:txBody>
      </p:sp>
      <p:sp>
        <p:nvSpPr>
          <p:cNvPr id="128" name="Line 28"/>
          <p:cNvSpPr>
            <a:spLocks noChangeShapeType="1"/>
          </p:cNvSpPr>
          <p:nvPr/>
        </p:nvSpPr>
        <p:spPr bwMode="auto">
          <a:xfrm flipV="1">
            <a:off x="7553325" y="57816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 name="Line 29"/>
          <p:cNvSpPr>
            <a:spLocks noChangeShapeType="1"/>
          </p:cNvSpPr>
          <p:nvPr/>
        </p:nvSpPr>
        <p:spPr bwMode="auto">
          <a:xfrm>
            <a:off x="7553325" y="25050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0" name="Rectangle 30"/>
          <p:cNvSpPr>
            <a:spLocks noChangeArrowheads="1"/>
          </p:cNvSpPr>
          <p:nvPr/>
        </p:nvSpPr>
        <p:spPr bwMode="auto">
          <a:xfrm>
            <a:off x="7448550" y="5867400"/>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30</a:t>
            </a:r>
            <a:endParaRPr kumimoji="0" lang="en-US" sz="1800" b="0" i="0" u="none" strike="noStrike" cap="none" normalizeH="0" baseline="0" smtClean="0">
              <a:ln>
                <a:noFill/>
              </a:ln>
              <a:solidFill>
                <a:schemeClr val="tx1"/>
              </a:solidFill>
              <a:effectLst/>
              <a:latin typeface="Arial" pitchFamily="34" charset="0"/>
            </a:endParaRPr>
          </a:p>
        </p:txBody>
      </p:sp>
      <p:sp>
        <p:nvSpPr>
          <p:cNvPr id="131" name="Line 31"/>
          <p:cNvSpPr>
            <a:spLocks noChangeShapeType="1"/>
          </p:cNvSpPr>
          <p:nvPr/>
        </p:nvSpPr>
        <p:spPr bwMode="auto">
          <a:xfrm flipV="1">
            <a:off x="8191500" y="57816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2" name="Line 32"/>
          <p:cNvSpPr>
            <a:spLocks noChangeShapeType="1"/>
          </p:cNvSpPr>
          <p:nvPr/>
        </p:nvSpPr>
        <p:spPr bwMode="auto">
          <a:xfrm>
            <a:off x="8191500" y="25050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 name="Rectangle 33"/>
          <p:cNvSpPr>
            <a:spLocks noChangeArrowheads="1"/>
          </p:cNvSpPr>
          <p:nvPr/>
        </p:nvSpPr>
        <p:spPr bwMode="auto">
          <a:xfrm>
            <a:off x="8086725" y="5867400"/>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35</a:t>
            </a:r>
            <a:endParaRPr kumimoji="0" lang="en-US" sz="1800" b="0" i="0" u="none" strike="noStrike" cap="none" normalizeH="0" baseline="0" smtClean="0">
              <a:ln>
                <a:noFill/>
              </a:ln>
              <a:solidFill>
                <a:schemeClr val="tx1"/>
              </a:solidFill>
              <a:effectLst/>
              <a:latin typeface="Arial" pitchFamily="34" charset="0"/>
            </a:endParaRPr>
          </a:p>
        </p:txBody>
      </p:sp>
      <p:sp>
        <p:nvSpPr>
          <p:cNvPr id="134" name="Line 34"/>
          <p:cNvSpPr>
            <a:spLocks noChangeShapeType="1"/>
          </p:cNvSpPr>
          <p:nvPr/>
        </p:nvSpPr>
        <p:spPr bwMode="auto">
          <a:xfrm>
            <a:off x="3971925" y="5429250"/>
            <a:ext cx="381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5" name="Line 35"/>
          <p:cNvSpPr>
            <a:spLocks noChangeShapeType="1"/>
          </p:cNvSpPr>
          <p:nvPr/>
        </p:nvSpPr>
        <p:spPr bwMode="auto">
          <a:xfrm flipH="1">
            <a:off x="8172450" y="5429250"/>
            <a:ext cx="476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6" name="Rectangle 36"/>
          <p:cNvSpPr>
            <a:spLocks noChangeArrowheads="1"/>
          </p:cNvSpPr>
          <p:nvPr/>
        </p:nvSpPr>
        <p:spPr bwMode="auto">
          <a:xfrm>
            <a:off x="3829050" y="5324475"/>
            <a:ext cx="190500"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5</a:t>
            </a:r>
            <a:endParaRPr kumimoji="0" lang="en-US" sz="1800" b="0" i="0" u="none" strike="noStrike" cap="none" normalizeH="0" baseline="0" smtClean="0">
              <a:ln>
                <a:noFill/>
              </a:ln>
              <a:solidFill>
                <a:schemeClr val="tx1"/>
              </a:solidFill>
              <a:effectLst/>
              <a:latin typeface="Arial" pitchFamily="34" charset="0"/>
            </a:endParaRPr>
          </a:p>
        </p:txBody>
      </p:sp>
      <p:sp>
        <p:nvSpPr>
          <p:cNvPr id="137" name="Line 37"/>
          <p:cNvSpPr>
            <a:spLocks noChangeShapeType="1"/>
          </p:cNvSpPr>
          <p:nvPr/>
        </p:nvSpPr>
        <p:spPr bwMode="auto">
          <a:xfrm>
            <a:off x="3971925" y="4791075"/>
            <a:ext cx="381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8" name="Line 38"/>
          <p:cNvSpPr>
            <a:spLocks noChangeShapeType="1"/>
          </p:cNvSpPr>
          <p:nvPr/>
        </p:nvSpPr>
        <p:spPr bwMode="auto">
          <a:xfrm flipH="1">
            <a:off x="8172450" y="4791075"/>
            <a:ext cx="476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9" name="Rectangle 39"/>
          <p:cNvSpPr>
            <a:spLocks noChangeArrowheads="1"/>
          </p:cNvSpPr>
          <p:nvPr/>
        </p:nvSpPr>
        <p:spPr bwMode="auto">
          <a:xfrm>
            <a:off x="3724275" y="4686300"/>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10</a:t>
            </a:r>
            <a:endParaRPr kumimoji="0" lang="en-US" sz="1800" b="0" i="0" u="none" strike="noStrike" cap="none" normalizeH="0" baseline="0" smtClean="0">
              <a:ln>
                <a:noFill/>
              </a:ln>
              <a:solidFill>
                <a:schemeClr val="tx1"/>
              </a:solidFill>
              <a:effectLst/>
              <a:latin typeface="Arial" pitchFamily="34" charset="0"/>
            </a:endParaRPr>
          </a:p>
        </p:txBody>
      </p:sp>
      <p:sp>
        <p:nvSpPr>
          <p:cNvPr id="140" name="Line 40"/>
          <p:cNvSpPr>
            <a:spLocks noChangeShapeType="1"/>
          </p:cNvSpPr>
          <p:nvPr/>
        </p:nvSpPr>
        <p:spPr bwMode="auto">
          <a:xfrm>
            <a:off x="3971925" y="4162425"/>
            <a:ext cx="381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1" name="Line 41"/>
          <p:cNvSpPr>
            <a:spLocks noChangeShapeType="1"/>
          </p:cNvSpPr>
          <p:nvPr/>
        </p:nvSpPr>
        <p:spPr bwMode="auto">
          <a:xfrm flipH="1">
            <a:off x="8172450" y="4162425"/>
            <a:ext cx="476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2" name="Rectangle 42"/>
          <p:cNvSpPr>
            <a:spLocks noChangeArrowheads="1"/>
          </p:cNvSpPr>
          <p:nvPr/>
        </p:nvSpPr>
        <p:spPr bwMode="auto">
          <a:xfrm>
            <a:off x="3724275" y="4057650"/>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15</a:t>
            </a:r>
            <a:endParaRPr kumimoji="0" lang="en-US" sz="1800" b="0" i="0" u="none" strike="noStrike" cap="none" normalizeH="0" baseline="0" smtClean="0">
              <a:ln>
                <a:noFill/>
              </a:ln>
              <a:solidFill>
                <a:schemeClr val="tx1"/>
              </a:solidFill>
              <a:effectLst/>
              <a:latin typeface="Arial" pitchFamily="34" charset="0"/>
            </a:endParaRPr>
          </a:p>
        </p:txBody>
      </p:sp>
      <p:sp>
        <p:nvSpPr>
          <p:cNvPr id="143" name="Line 43"/>
          <p:cNvSpPr>
            <a:spLocks noChangeShapeType="1"/>
          </p:cNvSpPr>
          <p:nvPr/>
        </p:nvSpPr>
        <p:spPr bwMode="auto">
          <a:xfrm>
            <a:off x="3971925" y="3524250"/>
            <a:ext cx="381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4" name="Line 44"/>
          <p:cNvSpPr>
            <a:spLocks noChangeShapeType="1"/>
          </p:cNvSpPr>
          <p:nvPr/>
        </p:nvSpPr>
        <p:spPr bwMode="auto">
          <a:xfrm flipH="1">
            <a:off x="8172450" y="3524250"/>
            <a:ext cx="476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 name="Rectangle 45"/>
          <p:cNvSpPr>
            <a:spLocks noChangeArrowheads="1"/>
          </p:cNvSpPr>
          <p:nvPr/>
        </p:nvSpPr>
        <p:spPr bwMode="auto">
          <a:xfrm>
            <a:off x="3724275" y="3419475"/>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20</a:t>
            </a:r>
            <a:endParaRPr kumimoji="0" lang="en-US" sz="1800" b="0" i="0" u="none" strike="noStrike" cap="none" normalizeH="0" baseline="0" smtClean="0">
              <a:ln>
                <a:noFill/>
              </a:ln>
              <a:solidFill>
                <a:schemeClr val="tx1"/>
              </a:solidFill>
              <a:effectLst/>
              <a:latin typeface="Arial" pitchFamily="34" charset="0"/>
            </a:endParaRPr>
          </a:p>
        </p:txBody>
      </p:sp>
      <p:sp>
        <p:nvSpPr>
          <p:cNvPr id="146" name="Line 46"/>
          <p:cNvSpPr>
            <a:spLocks noChangeShapeType="1"/>
          </p:cNvSpPr>
          <p:nvPr/>
        </p:nvSpPr>
        <p:spPr bwMode="auto">
          <a:xfrm>
            <a:off x="3971925" y="2886075"/>
            <a:ext cx="381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7" name="Line 47"/>
          <p:cNvSpPr>
            <a:spLocks noChangeShapeType="1"/>
          </p:cNvSpPr>
          <p:nvPr/>
        </p:nvSpPr>
        <p:spPr bwMode="auto">
          <a:xfrm flipH="1">
            <a:off x="8172450" y="2886075"/>
            <a:ext cx="476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8" name="Rectangle 48"/>
          <p:cNvSpPr>
            <a:spLocks noChangeArrowheads="1"/>
          </p:cNvSpPr>
          <p:nvPr/>
        </p:nvSpPr>
        <p:spPr bwMode="auto">
          <a:xfrm>
            <a:off x="3724275" y="2781300"/>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25</a:t>
            </a:r>
            <a:endParaRPr kumimoji="0" lang="en-US" sz="1800" b="0" i="0" u="none" strike="noStrike" cap="none" normalizeH="0" baseline="0" smtClean="0">
              <a:ln>
                <a:noFill/>
              </a:ln>
              <a:solidFill>
                <a:schemeClr val="tx1"/>
              </a:solidFill>
              <a:effectLst/>
              <a:latin typeface="Arial" pitchFamily="34" charset="0"/>
            </a:endParaRPr>
          </a:p>
        </p:txBody>
      </p:sp>
      <p:sp>
        <p:nvSpPr>
          <p:cNvPr id="149" name="Line 49"/>
          <p:cNvSpPr>
            <a:spLocks noChangeShapeType="1"/>
          </p:cNvSpPr>
          <p:nvPr/>
        </p:nvSpPr>
        <p:spPr bwMode="auto">
          <a:xfrm>
            <a:off x="3971925" y="2505075"/>
            <a:ext cx="42481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0" name="Line 50"/>
          <p:cNvSpPr>
            <a:spLocks noChangeShapeType="1"/>
          </p:cNvSpPr>
          <p:nvPr/>
        </p:nvSpPr>
        <p:spPr bwMode="auto">
          <a:xfrm>
            <a:off x="3971925" y="5829300"/>
            <a:ext cx="42481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1" name="Line 51"/>
          <p:cNvSpPr>
            <a:spLocks noChangeShapeType="1"/>
          </p:cNvSpPr>
          <p:nvPr/>
        </p:nvSpPr>
        <p:spPr bwMode="auto">
          <a:xfrm flipV="1">
            <a:off x="8220075" y="2505075"/>
            <a:ext cx="1588" cy="3324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2" name="Line 52"/>
          <p:cNvSpPr>
            <a:spLocks noChangeShapeType="1"/>
          </p:cNvSpPr>
          <p:nvPr/>
        </p:nvSpPr>
        <p:spPr bwMode="auto">
          <a:xfrm flipV="1">
            <a:off x="3971925" y="2505075"/>
            <a:ext cx="1588" cy="3324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 name="Oval 53"/>
          <p:cNvSpPr>
            <a:spLocks noChangeArrowheads="1"/>
          </p:cNvSpPr>
          <p:nvPr/>
        </p:nvSpPr>
        <p:spPr bwMode="auto">
          <a:xfrm>
            <a:off x="5819775" y="484822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4" name="Oval 54"/>
          <p:cNvSpPr>
            <a:spLocks noChangeArrowheads="1"/>
          </p:cNvSpPr>
          <p:nvPr/>
        </p:nvSpPr>
        <p:spPr bwMode="auto">
          <a:xfrm>
            <a:off x="4676775" y="433387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5" name="Oval 55"/>
          <p:cNvSpPr>
            <a:spLocks noChangeArrowheads="1"/>
          </p:cNvSpPr>
          <p:nvPr/>
        </p:nvSpPr>
        <p:spPr bwMode="auto">
          <a:xfrm>
            <a:off x="4676775" y="509587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6" name="Oval 56"/>
          <p:cNvSpPr>
            <a:spLocks noChangeArrowheads="1"/>
          </p:cNvSpPr>
          <p:nvPr/>
        </p:nvSpPr>
        <p:spPr bwMode="auto">
          <a:xfrm>
            <a:off x="6210300" y="370522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7" name="Oval 57"/>
          <p:cNvSpPr>
            <a:spLocks noChangeArrowheads="1"/>
          </p:cNvSpPr>
          <p:nvPr/>
        </p:nvSpPr>
        <p:spPr bwMode="auto">
          <a:xfrm>
            <a:off x="5438775" y="4591050"/>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8" name="Oval 58"/>
          <p:cNvSpPr>
            <a:spLocks noChangeArrowheads="1"/>
          </p:cNvSpPr>
          <p:nvPr/>
        </p:nvSpPr>
        <p:spPr bwMode="auto">
          <a:xfrm>
            <a:off x="4552950" y="5734050"/>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9" name="Oval 59"/>
          <p:cNvSpPr>
            <a:spLocks noChangeArrowheads="1"/>
          </p:cNvSpPr>
          <p:nvPr/>
        </p:nvSpPr>
        <p:spPr bwMode="auto">
          <a:xfrm>
            <a:off x="6334125" y="5353050"/>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0" name="Oval 60"/>
          <p:cNvSpPr>
            <a:spLocks noChangeArrowheads="1"/>
          </p:cNvSpPr>
          <p:nvPr/>
        </p:nvSpPr>
        <p:spPr bwMode="auto">
          <a:xfrm>
            <a:off x="6457950" y="408622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1" name="Oval 61"/>
          <p:cNvSpPr>
            <a:spLocks noChangeArrowheads="1"/>
          </p:cNvSpPr>
          <p:nvPr/>
        </p:nvSpPr>
        <p:spPr bwMode="auto">
          <a:xfrm>
            <a:off x="6076950" y="2686050"/>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2" name="Oval 62"/>
          <p:cNvSpPr>
            <a:spLocks noChangeArrowheads="1"/>
          </p:cNvSpPr>
          <p:nvPr/>
        </p:nvSpPr>
        <p:spPr bwMode="auto">
          <a:xfrm>
            <a:off x="7477125" y="242887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3" name="Oval 63"/>
          <p:cNvSpPr>
            <a:spLocks noChangeArrowheads="1"/>
          </p:cNvSpPr>
          <p:nvPr/>
        </p:nvSpPr>
        <p:spPr bwMode="auto">
          <a:xfrm>
            <a:off x="5819775" y="484822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Oval 64"/>
          <p:cNvSpPr>
            <a:spLocks noChangeArrowheads="1"/>
          </p:cNvSpPr>
          <p:nvPr/>
        </p:nvSpPr>
        <p:spPr bwMode="auto">
          <a:xfrm>
            <a:off x="4676775" y="433387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Oval 65"/>
          <p:cNvSpPr>
            <a:spLocks noChangeArrowheads="1"/>
          </p:cNvSpPr>
          <p:nvPr/>
        </p:nvSpPr>
        <p:spPr bwMode="auto">
          <a:xfrm>
            <a:off x="4676775" y="509587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Oval 66"/>
          <p:cNvSpPr>
            <a:spLocks noChangeArrowheads="1"/>
          </p:cNvSpPr>
          <p:nvPr/>
        </p:nvSpPr>
        <p:spPr bwMode="auto">
          <a:xfrm>
            <a:off x="6210300" y="370522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7" name="Oval 67"/>
          <p:cNvSpPr>
            <a:spLocks noChangeArrowheads="1"/>
          </p:cNvSpPr>
          <p:nvPr/>
        </p:nvSpPr>
        <p:spPr bwMode="auto">
          <a:xfrm>
            <a:off x="5438775" y="4591050"/>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Oval 68"/>
          <p:cNvSpPr>
            <a:spLocks noChangeArrowheads="1"/>
          </p:cNvSpPr>
          <p:nvPr/>
        </p:nvSpPr>
        <p:spPr bwMode="auto">
          <a:xfrm>
            <a:off x="4552950" y="5734050"/>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Oval 69"/>
          <p:cNvSpPr>
            <a:spLocks noChangeArrowheads="1"/>
          </p:cNvSpPr>
          <p:nvPr/>
        </p:nvSpPr>
        <p:spPr bwMode="auto">
          <a:xfrm>
            <a:off x="6334125" y="5353050"/>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Oval 70"/>
          <p:cNvSpPr>
            <a:spLocks noChangeArrowheads="1"/>
          </p:cNvSpPr>
          <p:nvPr/>
        </p:nvSpPr>
        <p:spPr bwMode="auto">
          <a:xfrm>
            <a:off x="6457950" y="408622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1" name="Oval 71"/>
          <p:cNvSpPr>
            <a:spLocks noChangeArrowheads="1"/>
          </p:cNvSpPr>
          <p:nvPr/>
        </p:nvSpPr>
        <p:spPr bwMode="auto">
          <a:xfrm>
            <a:off x="6076950" y="2686050"/>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2" name="Oval 72"/>
          <p:cNvSpPr>
            <a:spLocks noChangeArrowheads="1"/>
          </p:cNvSpPr>
          <p:nvPr/>
        </p:nvSpPr>
        <p:spPr bwMode="auto">
          <a:xfrm>
            <a:off x="7477125" y="242887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 name="Rectangle 73"/>
          <p:cNvSpPr>
            <a:spLocks noChangeArrowheads="1"/>
          </p:cNvSpPr>
          <p:nvPr/>
        </p:nvSpPr>
        <p:spPr bwMode="auto">
          <a:xfrm>
            <a:off x="5819775" y="6076950"/>
            <a:ext cx="628650"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Stress</a:t>
            </a:r>
            <a:endParaRPr kumimoji="0" lang="en-US" sz="1800" b="0" i="0" u="none" strike="noStrike" cap="none" normalizeH="0" baseline="0" smtClean="0">
              <a:ln>
                <a:noFill/>
              </a:ln>
              <a:solidFill>
                <a:schemeClr val="tx1"/>
              </a:solidFill>
              <a:effectLst/>
              <a:latin typeface="Arial" pitchFamily="34" charset="0"/>
            </a:endParaRPr>
          </a:p>
        </p:txBody>
      </p:sp>
      <p:sp>
        <p:nvSpPr>
          <p:cNvPr id="174" name="Rectangle 74"/>
          <p:cNvSpPr>
            <a:spLocks noChangeArrowheads="1"/>
          </p:cNvSpPr>
          <p:nvPr/>
        </p:nvSpPr>
        <p:spPr bwMode="auto">
          <a:xfrm rot="16200000">
            <a:off x="2795588" y="3965575"/>
            <a:ext cx="15525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Eating Difficulties</a:t>
            </a:r>
            <a:endParaRPr kumimoji="0" lang="en-US" sz="1800" b="0" i="0" u="none" strike="noStrike" cap="none" normalizeH="0" baseline="0" smtClean="0">
              <a:ln>
                <a:noFill/>
              </a:ln>
              <a:solidFill>
                <a:schemeClr val="tx1"/>
              </a:solidFill>
              <a:effectLst/>
              <a:latin typeface="Arial" pitchFamily="34" charset="0"/>
            </a:endParaRPr>
          </a:p>
        </p:txBody>
      </p:sp>
      <p:sp>
        <p:nvSpPr>
          <p:cNvPr id="175" name="Line 75"/>
          <p:cNvSpPr>
            <a:spLocks noChangeShapeType="1"/>
          </p:cNvSpPr>
          <p:nvPr/>
        </p:nvSpPr>
        <p:spPr bwMode="auto">
          <a:xfrm flipV="1">
            <a:off x="3981450" y="2514600"/>
            <a:ext cx="4219575" cy="3314700"/>
          </a:xfrm>
          <a:prstGeom prst="line">
            <a:avLst/>
          </a:prstGeom>
          <a:noFill/>
          <a:ln w="12"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76" name="Group 175"/>
          <p:cNvGrpSpPr/>
          <p:nvPr/>
        </p:nvGrpSpPr>
        <p:grpSpPr>
          <a:xfrm>
            <a:off x="3943350" y="4562475"/>
            <a:ext cx="1677194" cy="1219994"/>
            <a:chOff x="2590800" y="4267200"/>
            <a:chExt cx="1677194" cy="1219994"/>
          </a:xfrm>
        </p:grpSpPr>
        <p:cxnSp>
          <p:nvCxnSpPr>
            <p:cNvPr id="177" name="Straight Connector 176"/>
            <p:cNvCxnSpPr/>
            <p:nvPr/>
          </p:nvCxnSpPr>
          <p:spPr>
            <a:xfrm rot="5400000" flipH="1" flipV="1">
              <a:off x="3657600" y="4876800"/>
              <a:ext cx="1219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2590800" y="4267200"/>
              <a:ext cx="1676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179" name="Object 178"/>
          <p:cNvGraphicFramePr>
            <a:graphicFrameLocks noChangeAspect="1"/>
          </p:cNvGraphicFramePr>
          <p:nvPr/>
        </p:nvGraphicFramePr>
        <p:xfrm>
          <a:off x="457200" y="2438400"/>
          <a:ext cx="2176096" cy="857250"/>
        </p:xfrm>
        <a:graphic>
          <a:graphicData uri="http://schemas.openxmlformats.org/presentationml/2006/ole">
            <mc:AlternateContent xmlns:mc="http://schemas.openxmlformats.org/markup-compatibility/2006">
              <mc:Choice xmlns:v="urn:schemas-microsoft-com:vml" Requires="v">
                <p:oleObj spid="_x0000_s13349" name="Equation" r:id="rId3" imgW="1257120" imgH="495000" progId="Equation.3">
                  <p:embed/>
                </p:oleObj>
              </mc:Choice>
              <mc:Fallback>
                <p:oleObj name="Equation" r:id="rId3" imgW="1257120" imgH="4950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438400"/>
                        <a:ext cx="2176096" cy="857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304800"/>
            <a:ext cx="3250890" cy="369332"/>
          </a:xfrm>
          <a:prstGeom prst="rect">
            <a:avLst/>
          </a:prstGeom>
          <a:noFill/>
        </p:spPr>
        <p:txBody>
          <a:bodyPr wrap="none" rtlCol="0">
            <a:spAutoFit/>
          </a:bodyPr>
          <a:lstStyle/>
          <a:p>
            <a:r>
              <a:rPr lang="en-US" dirty="0" smtClean="0"/>
              <a:t>Another way of calculating S</a:t>
            </a:r>
            <a:r>
              <a:rPr lang="en-US" baseline="-25000" dirty="0" smtClean="0"/>
              <a:t>YX</a:t>
            </a:r>
            <a:r>
              <a:rPr lang="en-US" dirty="0"/>
              <a:t> </a:t>
            </a:r>
            <a:r>
              <a:rPr lang="en-US" dirty="0" smtClean="0"/>
              <a:t>is:</a:t>
            </a:r>
            <a:endParaRPr lang="en-US" dirty="0"/>
          </a:p>
        </p:txBody>
      </p:sp>
      <p:sp>
        <p:nvSpPr>
          <p:cNvPr id="4" name="TextBox 3"/>
          <p:cNvSpPr txBox="1"/>
          <p:nvPr/>
        </p:nvSpPr>
        <p:spPr>
          <a:xfrm>
            <a:off x="614362" y="1600200"/>
            <a:ext cx="8077200" cy="646331"/>
          </a:xfrm>
          <a:prstGeom prst="rect">
            <a:avLst/>
          </a:prstGeom>
          <a:noFill/>
        </p:spPr>
        <p:txBody>
          <a:bodyPr wrap="square" rtlCol="0">
            <a:spAutoFit/>
          </a:bodyPr>
          <a:lstStyle/>
          <a:p>
            <a:r>
              <a:rPr lang="en-US" dirty="0" smtClean="0"/>
              <a:t>This makes intuitive sense.  How well the data fits the line is a combination of the variability in Y (S</a:t>
            </a:r>
            <a:r>
              <a:rPr lang="en-US" baseline="-25000" dirty="0" smtClean="0"/>
              <a:t>Y</a:t>
            </a:r>
            <a:r>
              <a:rPr lang="en-US" dirty="0" smtClean="0"/>
              <a:t>), and the correlation (r). </a:t>
            </a:r>
            <a:endParaRPr lang="en-US" dirty="0"/>
          </a:p>
        </p:txBody>
      </p:sp>
      <p:grpSp>
        <p:nvGrpSpPr>
          <p:cNvPr id="6" name="Group 894"/>
          <p:cNvGrpSpPr>
            <a:grpSpLocks noChangeAspect="1"/>
          </p:cNvGrpSpPr>
          <p:nvPr/>
        </p:nvGrpSpPr>
        <p:grpSpPr bwMode="auto">
          <a:xfrm>
            <a:off x="4572000" y="2667000"/>
            <a:ext cx="3657600" cy="3657600"/>
            <a:chOff x="2976" y="2208"/>
            <a:chExt cx="2304" cy="2304"/>
          </a:xfrm>
        </p:grpSpPr>
        <p:sp>
          <p:nvSpPr>
            <p:cNvPr id="7" name="AutoShape 893"/>
            <p:cNvSpPr>
              <a:spLocks noChangeAspect="1" noChangeArrowheads="1" noTextEdit="1"/>
            </p:cNvSpPr>
            <p:nvPr/>
          </p:nvSpPr>
          <p:spPr bwMode="auto">
            <a:xfrm>
              <a:off x="2976" y="2208"/>
              <a:ext cx="2304" cy="23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8" name="Group 1095"/>
            <p:cNvGrpSpPr>
              <a:grpSpLocks/>
            </p:cNvGrpSpPr>
            <p:nvPr/>
          </p:nvGrpSpPr>
          <p:grpSpPr bwMode="auto">
            <a:xfrm>
              <a:off x="3168" y="2610"/>
              <a:ext cx="1897" cy="1546"/>
              <a:chOff x="3168" y="2610"/>
              <a:chExt cx="1897" cy="1546"/>
            </a:xfrm>
          </p:grpSpPr>
          <p:sp>
            <p:nvSpPr>
              <p:cNvPr id="247" name="Rectangle 895"/>
              <p:cNvSpPr>
                <a:spLocks noChangeArrowheads="1"/>
              </p:cNvSpPr>
              <p:nvPr/>
            </p:nvSpPr>
            <p:spPr bwMode="auto">
              <a:xfrm>
                <a:off x="3324" y="2640"/>
                <a:ext cx="1740" cy="135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8" name="Rectangle 896"/>
              <p:cNvSpPr>
                <a:spLocks noChangeArrowheads="1"/>
              </p:cNvSpPr>
              <p:nvPr/>
            </p:nvSpPr>
            <p:spPr bwMode="auto">
              <a:xfrm>
                <a:off x="3324" y="2640"/>
                <a:ext cx="1740" cy="1356"/>
              </a:xfrm>
              <a:prstGeom prst="rect">
                <a:avLst/>
              </a:prstGeom>
              <a:no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9" name="Line 897"/>
              <p:cNvSpPr>
                <a:spLocks noChangeShapeType="1"/>
              </p:cNvSpPr>
              <p:nvPr/>
            </p:nvSpPr>
            <p:spPr bwMode="auto">
              <a:xfrm>
                <a:off x="3324" y="2640"/>
                <a:ext cx="1740"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0" name="Line 898"/>
              <p:cNvSpPr>
                <a:spLocks noChangeShapeType="1"/>
              </p:cNvSpPr>
              <p:nvPr/>
            </p:nvSpPr>
            <p:spPr bwMode="auto">
              <a:xfrm>
                <a:off x="3324" y="3996"/>
                <a:ext cx="1740"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Line 899"/>
              <p:cNvSpPr>
                <a:spLocks noChangeShapeType="1"/>
              </p:cNvSpPr>
              <p:nvPr/>
            </p:nvSpPr>
            <p:spPr bwMode="auto">
              <a:xfrm flipV="1">
                <a:off x="5064" y="2640"/>
                <a:ext cx="1" cy="1356"/>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Line 900"/>
              <p:cNvSpPr>
                <a:spLocks noChangeShapeType="1"/>
              </p:cNvSpPr>
              <p:nvPr/>
            </p:nvSpPr>
            <p:spPr bwMode="auto">
              <a:xfrm flipV="1">
                <a:off x="3324" y="2640"/>
                <a:ext cx="1" cy="1356"/>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Line 901"/>
              <p:cNvSpPr>
                <a:spLocks noChangeShapeType="1"/>
              </p:cNvSpPr>
              <p:nvPr/>
            </p:nvSpPr>
            <p:spPr bwMode="auto">
              <a:xfrm>
                <a:off x="3324" y="3996"/>
                <a:ext cx="1740"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4" name="Line 902"/>
              <p:cNvSpPr>
                <a:spLocks noChangeShapeType="1"/>
              </p:cNvSpPr>
              <p:nvPr/>
            </p:nvSpPr>
            <p:spPr bwMode="auto">
              <a:xfrm flipV="1">
                <a:off x="3324" y="2640"/>
                <a:ext cx="1" cy="1356"/>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5" name="Line 903"/>
              <p:cNvSpPr>
                <a:spLocks noChangeShapeType="1"/>
              </p:cNvSpPr>
              <p:nvPr/>
            </p:nvSpPr>
            <p:spPr bwMode="auto">
              <a:xfrm flipV="1">
                <a:off x="3576" y="3984"/>
                <a:ext cx="1" cy="12"/>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 name="Line 904"/>
              <p:cNvSpPr>
                <a:spLocks noChangeShapeType="1"/>
              </p:cNvSpPr>
              <p:nvPr/>
            </p:nvSpPr>
            <p:spPr bwMode="auto">
              <a:xfrm>
                <a:off x="3576" y="2640"/>
                <a:ext cx="1" cy="12"/>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7" name="Rectangle 905"/>
              <p:cNvSpPr>
                <a:spLocks noChangeArrowheads="1"/>
              </p:cNvSpPr>
              <p:nvPr/>
            </p:nvSpPr>
            <p:spPr bwMode="auto">
              <a:xfrm>
                <a:off x="3510" y="4020"/>
                <a:ext cx="125"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10</a:t>
                </a:r>
                <a:endParaRPr kumimoji="0" lang="en-US" sz="1800" b="0" i="0" u="none" strike="noStrike" cap="none" normalizeH="0" baseline="0" smtClean="0">
                  <a:ln>
                    <a:noFill/>
                  </a:ln>
                  <a:effectLst/>
                  <a:latin typeface="Arial" pitchFamily="34" charset="0"/>
                </a:endParaRPr>
              </a:p>
            </p:txBody>
          </p:sp>
          <p:sp>
            <p:nvSpPr>
              <p:cNvPr id="258" name="Line 906"/>
              <p:cNvSpPr>
                <a:spLocks noChangeShapeType="1"/>
              </p:cNvSpPr>
              <p:nvPr/>
            </p:nvSpPr>
            <p:spPr bwMode="auto">
              <a:xfrm flipV="1">
                <a:off x="3966" y="3984"/>
                <a:ext cx="1" cy="12"/>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9" name="Line 907"/>
              <p:cNvSpPr>
                <a:spLocks noChangeShapeType="1"/>
              </p:cNvSpPr>
              <p:nvPr/>
            </p:nvSpPr>
            <p:spPr bwMode="auto">
              <a:xfrm>
                <a:off x="3966" y="2640"/>
                <a:ext cx="1" cy="12"/>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0" name="Rectangle 908"/>
              <p:cNvSpPr>
                <a:spLocks noChangeArrowheads="1"/>
              </p:cNvSpPr>
              <p:nvPr/>
            </p:nvSpPr>
            <p:spPr bwMode="auto">
              <a:xfrm>
                <a:off x="3900" y="4020"/>
                <a:ext cx="125"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20</a:t>
                </a:r>
                <a:endParaRPr kumimoji="0" lang="en-US" sz="1800" b="0" i="0" u="none" strike="noStrike" cap="none" normalizeH="0" baseline="0" smtClean="0">
                  <a:ln>
                    <a:noFill/>
                  </a:ln>
                  <a:effectLst/>
                  <a:latin typeface="Arial" pitchFamily="34" charset="0"/>
                </a:endParaRPr>
              </a:p>
            </p:txBody>
          </p:sp>
          <p:sp>
            <p:nvSpPr>
              <p:cNvPr id="261" name="Line 909"/>
              <p:cNvSpPr>
                <a:spLocks noChangeShapeType="1"/>
              </p:cNvSpPr>
              <p:nvPr/>
            </p:nvSpPr>
            <p:spPr bwMode="auto">
              <a:xfrm flipV="1">
                <a:off x="4350" y="3984"/>
                <a:ext cx="1" cy="12"/>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2" name="Line 910"/>
              <p:cNvSpPr>
                <a:spLocks noChangeShapeType="1"/>
              </p:cNvSpPr>
              <p:nvPr/>
            </p:nvSpPr>
            <p:spPr bwMode="auto">
              <a:xfrm>
                <a:off x="4350" y="2640"/>
                <a:ext cx="1" cy="12"/>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3" name="Rectangle 911"/>
              <p:cNvSpPr>
                <a:spLocks noChangeArrowheads="1"/>
              </p:cNvSpPr>
              <p:nvPr/>
            </p:nvSpPr>
            <p:spPr bwMode="auto">
              <a:xfrm>
                <a:off x="4284" y="4020"/>
                <a:ext cx="125"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30</a:t>
                </a:r>
                <a:endParaRPr kumimoji="0" lang="en-US" sz="1800" b="0" i="0" u="none" strike="noStrike" cap="none" normalizeH="0" baseline="0" smtClean="0">
                  <a:ln>
                    <a:noFill/>
                  </a:ln>
                  <a:effectLst/>
                  <a:latin typeface="Arial" pitchFamily="34" charset="0"/>
                </a:endParaRPr>
              </a:p>
            </p:txBody>
          </p:sp>
          <p:sp>
            <p:nvSpPr>
              <p:cNvPr id="264" name="Line 912"/>
              <p:cNvSpPr>
                <a:spLocks noChangeShapeType="1"/>
              </p:cNvSpPr>
              <p:nvPr/>
            </p:nvSpPr>
            <p:spPr bwMode="auto">
              <a:xfrm flipV="1">
                <a:off x="4740" y="3984"/>
                <a:ext cx="1" cy="12"/>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5" name="Line 913"/>
              <p:cNvSpPr>
                <a:spLocks noChangeShapeType="1"/>
              </p:cNvSpPr>
              <p:nvPr/>
            </p:nvSpPr>
            <p:spPr bwMode="auto">
              <a:xfrm>
                <a:off x="4740" y="2640"/>
                <a:ext cx="1" cy="12"/>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 name="Rectangle 914"/>
              <p:cNvSpPr>
                <a:spLocks noChangeArrowheads="1"/>
              </p:cNvSpPr>
              <p:nvPr/>
            </p:nvSpPr>
            <p:spPr bwMode="auto">
              <a:xfrm>
                <a:off x="4674" y="4020"/>
                <a:ext cx="125"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40</a:t>
                </a:r>
                <a:endParaRPr kumimoji="0" lang="en-US" sz="1800" b="0" i="0" u="none" strike="noStrike" cap="none" normalizeH="0" baseline="0" smtClean="0">
                  <a:ln>
                    <a:noFill/>
                  </a:ln>
                  <a:effectLst/>
                  <a:latin typeface="Arial" pitchFamily="34" charset="0"/>
                </a:endParaRPr>
              </a:p>
            </p:txBody>
          </p:sp>
          <p:sp>
            <p:nvSpPr>
              <p:cNvPr id="267" name="Line 915"/>
              <p:cNvSpPr>
                <a:spLocks noChangeShapeType="1"/>
              </p:cNvSpPr>
              <p:nvPr/>
            </p:nvSpPr>
            <p:spPr bwMode="auto">
              <a:xfrm>
                <a:off x="3324" y="3642"/>
                <a:ext cx="12"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8" name="Line 916"/>
              <p:cNvSpPr>
                <a:spLocks noChangeShapeType="1"/>
              </p:cNvSpPr>
              <p:nvPr/>
            </p:nvSpPr>
            <p:spPr bwMode="auto">
              <a:xfrm flipH="1">
                <a:off x="5046" y="3642"/>
                <a:ext cx="18"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9" name="Rectangle 917"/>
              <p:cNvSpPr>
                <a:spLocks noChangeArrowheads="1"/>
              </p:cNvSpPr>
              <p:nvPr/>
            </p:nvSpPr>
            <p:spPr bwMode="auto">
              <a:xfrm>
                <a:off x="3168" y="3576"/>
                <a:ext cx="125"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20</a:t>
                </a:r>
                <a:endParaRPr kumimoji="0" lang="en-US" sz="1800" b="0" i="0" u="none" strike="noStrike" cap="none" normalizeH="0" baseline="0" smtClean="0">
                  <a:ln>
                    <a:noFill/>
                  </a:ln>
                  <a:effectLst/>
                  <a:latin typeface="Arial" pitchFamily="34" charset="0"/>
                </a:endParaRPr>
              </a:p>
            </p:txBody>
          </p:sp>
          <p:sp>
            <p:nvSpPr>
              <p:cNvPr id="270" name="Line 918"/>
              <p:cNvSpPr>
                <a:spLocks noChangeShapeType="1"/>
              </p:cNvSpPr>
              <p:nvPr/>
            </p:nvSpPr>
            <p:spPr bwMode="auto">
              <a:xfrm>
                <a:off x="3324" y="3252"/>
                <a:ext cx="12"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1" name="Line 919"/>
              <p:cNvSpPr>
                <a:spLocks noChangeShapeType="1"/>
              </p:cNvSpPr>
              <p:nvPr/>
            </p:nvSpPr>
            <p:spPr bwMode="auto">
              <a:xfrm flipH="1">
                <a:off x="5046" y="3252"/>
                <a:ext cx="18"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2" name="Rectangle 920"/>
              <p:cNvSpPr>
                <a:spLocks noChangeArrowheads="1"/>
              </p:cNvSpPr>
              <p:nvPr/>
            </p:nvSpPr>
            <p:spPr bwMode="auto">
              <a:xfrm>
                <a:off x="3168" y="3186"/>
                <a:ext cx="125"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30</a:t>
                </a:r>
                <a:endParaRPr kumimoji="0" lang="en-US" sz="1800" b="0" i="0" u="none" strike="noStrike" cap="none" normalizeH="0" baseline="0" smtClean="0">
                  <a:ln>
                    <a:noFill/>
                  </a:ln>
                  <a:effectLst/>
                  <a:latin typeface="Arial" pitchFamily="34" charset="0"/>
                </a:endParaRPr>
              </a:p>
            </p:txBody>
          </p:sp>
          <p:sp>
            <p:nvSpPr>
              <p:cNvPr id="273" name="Line 921"/>
              <p:cNvSpPr>
                <a:spLocks noChangeShapeType="1"/>
              </p:cNvSpPr>
              <p:nvPr/>
            </p:nvSpPr>
            <p:spPr bwMode="auto">
              <a:xfrm>
                <a:off x="3324" y="2862"/>
                <a:ext cx="12"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4" name="Line 922"/>
              <p:cNvSpPr>
                <a:spLocks noChangeShapeType="1"/>
              </p:cNvSpPr>
              <p:nvPr/>
            </p:nvSpPr>
            <p:spPr bwMode="auto">
              <a:xfrm flipH="1">
                <a:off x="5046" y="2862"/>
                <a:ext cx="18"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5" name="Rectangle 923"/>
              <p:cNvSpPr>
                <a:spLocks noChangeArrowheads="1"/>
              </p:cNvSpPr>
              <p:nvPr/>
            </p:nvSpPr>
            <p:spPr bwMode="auto">
              <a:xfrm>
                <a:off x="3168" y="2796"/>
                <a:ext cx="125"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40</a:t>
                </a:r>
                <a:endParaRPr kumimoji="0" lang="en-US" sz="1800" b="0" i="0" u="none" strike="noStrike" cap="none" normalizeH="0" baseline="0" smtClean="0">
                  <a:ln>
                    <a:noFill/>
                  </a:ln>
                  <a:effectLst/>
                  <a:latin typeface="Arial" pitchFamily="34" charset="0"/>
                </a:endParaRPr>
              </a:p>
            </p:txBody>
          </p:sp>
          <p:sp>
            <p:nvSpPr>
              <p:cNvPr id="276" name="Line 924"/>
              <p:cNvSpPr>
                <a:spLocks noChangeShapeType="1"/>
              </p:cNvSpPr>
              <p:nvPr/>
            </p:nvSpPr>
            <p:spPr bwMode="auto">
              <a:xfrm>
                <a:off x="3324" y="2640"/>
                <a:ext cx="1740"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7" name="Line 925"/>
              <p:cNvSpPr>
                <a:spLocks noChangeShapeType="1"/>
              </p:cNvSpPr>
              <p:nvPr/>
            </p:nvSpPr>
            <p:spPr bwMode="auto">
              <a:xfrm>
                <a:off x="3324" y="3996"/>
                <a:ext cx="1740"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8" name="Line 926"/>
              <p:cNvSpPr>
                <a:spLocks noChangeShapeType="1"/>
              </p:cNvSpPr>
              <p:nvPr/>
            </p:nvSpPr>
            <p:spPr bwMode="auto">
              <a:xfrm flipV="1">
                <a:off x="5064" y="2640"/>
                <a:ext cx="1" cy="1356"/>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9" name="Line 927"/>
              <p:cNvSpPr>
                <a:spLocks noChangeShapeType="1"/>
              </p:cNvSpPr>
              <p:nvPr/>
            </p:nvSpPr>
            <p:spPr bwMode="auto">
              <a:xfrm flipV="1">
                <a:off x="3324" y="2640"/>
                <a:ext cx="1" cy="1356"/>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0" name="Oval 928"/>
              <p:cNvSpPr>
                <a:spLocks noChangeArrowheads="1"/>
              </p:cNvSpPr>
              <p:nvPr/>
            </p:nvSpPr>
            <p:spPr bwMode="auto">
              <a:xfrm>
                <a:off x="4182" y="339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1" name="Oval 929"/>
              <p:cNvSpPr>
                <a:spLocks noChangeArrowheads="1"/>
              </p:cNvSpPr>
              <p:nvPr/>
            </p:nvSpPr>
            <p:spPr bwMode="auto">
              <a:xfrm>
                <a:off x="4188" y="339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2" name="Oval 930"/>
              <p:cNvSpPr>
                <a:spLocks noChangeArrowheads="1"/>
              </p:cNvSpPr>
              <p:nvPr/>
            </p:nvSpPr>
            <p:spPr bwMode="auto">
              <a:xfrm>
                <a:off x="4128" y="324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 name="Oval 931"/>
              <p:cNvSpPr>
                <a:spLocks noChangeArrowheads="1"/>
              </p:cNvSpPr>
              <p:nvPr/>
            </p:nvSpPr>
            <p:spPr bwMode="auto">
              <a:xfrm>
                <a:off x="4290" y="338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4" name="Oval 932"/>
              <p:cNvSpPr>
                <a:spLocks noChangeArrowheads="1"/>
              </p:cNvSpPr>
              <p:nvPr/>
            </p:nvSpPr>
            <p:spPr bwMode="auto">
              <a:xfrm>
                <a:off x="4128" y="329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5" name="Oval 933"/>
              <p:cNvSpPr>
                <a:spLocks noChangeArrowheads="1"/>
              </p:cNvSpPr>
              <p:nvPr/>
            </p:nvSpPr>
            <p:spPr bwMode="auto">
              <a:xfrm>
                <a:off x="4224" y="32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6" name="Oval 934"/>
              <p:cNvSpPr>
                <a:spLocks noChangeArrowheads="1"/>
              </p:cNvSpPr>
              <p:nvPr/>
            </p:nvSpPr>
            <p:spPr bwMode="auto">
              <a:xfrm>
                <a:off x="4002" y="336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 name="Oval 935"/>
              <p:cNvSpPr>
                <a:spLocks noChangeArrowheads="1"/>
              </p:cNvSpPr>
              <p:nvPr/>
            </p:nvSpPr>
            <p:spPr bwMode="auto">
              <a:xfrm>
                <a:off x="4266" y="363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 name="Oval 936"/>
              <p:cNvSpPr>
                <a:spLocks noChangeArrowheads="1"/>
              </p:cNvSpPr>
              <p:nvPr/>
            </p:nvSpPr>
            <p:spPr bwMode="auto">
              <a:xfrm>
                <a:off x="4320" y="272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 name="Oval 937"/>
              <p:cNvSpPr>
                <a:spLocks noChangeArrowheads="1"/>
              </p:cNvSpPr>
              <p:nvPr/>
            </p:nvSpPr>
            <p:spPr bwMode="auto">
              <a:xfrm>
                <a:off x="4422" y="35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0" name="Oval 938"/>
              <p:cNvSpPr>
                <a:spLocks noChangeArrowheads="1"/>
              </p:cNvSpPr>
              <p:nvPr/>
            </p:nvSpPr>
            <p:spPr bwMode="auto">
              <a:xfrm>
                <a:off x="4266" y="320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1" name="Oval 939"/>
              <p:cNvSpPr>
                <a:spLocks noChangeArrowheads="1"/>
              </p:cNvSpPr>
              <p:nvPr/>
            </p:nvSpPr>
            <p:spPr bwMode="auto">
              <a:xfrm>
                <a:off x="4488" y="26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2" name="Oval 940"/>
              <p:cNvSpPr>
                <a:spLocks noChangeArrowheads="1"/>
              </p:cNvSpPr>
              <p:nvPr/>
            </p:nvSpPr>
            <p:spPr bwMode="auto">
              <a:xfrm>
                <a:off x="4170" y="29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3" name="Oval 941"/>
              <p:cNvSpPr>
                <a:spLocks noChangeArrowheads="1"/>
              </p:cNvSpPr>
              <p:nvPr/>
            </p:nvSpPr>
            <p:spPr bwMode="auto">
              <a:xfrm>
                <a:off x="4416" y="327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4" name="Oval 942"/>
              <p:cNvSpPr>
                <a:spLocks noChangeArrowheads="1"/>
              </p:cNvSpPr>
              <p:nvPr/>
            </p:nvSpPr>
            <p:spPr bwMode="auto">
              <a:xfrm>
                <a:off x="4122" y="324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5" name="Oval 943"/>
              <p:cNvSpPr>
                <a:spLocks noChangeArrowheads="1"/>
              </p:cNvSpPr>
              <p:nvPr/>
            </p:nvSpPr>
            <p:spPr bwMode="auto">
              <a:xfrm>
                <a:off x="4038" y="322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6" name="Oval 944"/>
              <p:cNvSpPr>
                <a:spLocks noChangeArrowheads="1"/>
              </p:cNvSpPr>
              <p:nvPr/>
            </p:nvSpPr>
            <p:spPr bwMode="auto">
              <a:xfrm>
                <a:off x="4308" y="318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 name="Oval 945"/>
              <p:cNvSpPr>
                <a:spLocks noChangeArrowheads="1"/>
              </p:cNvSpPr>
              <p:nvPr/>
            </p:nvSpPr>
            <p:spPr bwMode="auto">
              <a:xfrm>
                <a:off x="4518" y="342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8" name="Oval 946"/>
              <p:cNvSpPr>
                <a:spLocks noChangeArrowheads="1"/>
              </p:cNvSpPr>
              <p:nvPr/>
            </p:nvSpPr>
            <p:spPr bwMode="auto">
              <a:xfrm>
                <a:off x="4098" y="348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9" name="Oval 947"/>
              <p:cNvSpPr>
                <a:spLocks noChangeArrowheads="1"/>
              </p:cNvSpPr>
              <p:nvPr/>
            </p:nvSpPr>
            <p:spPr bwMode="auto">
              <a:xfrm>
                <a:off x="3936" y="30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0" name="Oval 948"/>
              <p:cNvSpPr>
                <a:spLocks noChangeArrowheads="1"/>
              </p:cNvSpPr>
              <p:nvPr/>
            </p:nvSpPr>
            <p:spPr bwMode="auto">
              <a:xfrm>
                <a:off x="4206" y="33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1" name="Oval 949"/>
              <p:cNvSpPr>
                <a:spLocks noChangeArrowheads="1"/>
              </p:cNvSpPr>
              <p:nvPr/>
            </p:nvSpPr>
            <p:spPr bwMode="auto">
              <a:xfrm>
                <a:off x="4056" y="343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2" name="Oval 950"/>
              <p:cNvSpPr>
                <a:spLocks noChangeArrowheads="1"/>
              </p:cNvSpPr>
              <p:nvPr/>
            </p:nvSpPr>
            <p:spPr bwMode="auto">
              <a:xfrm>
                <a:off x="4260" y="331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 name="Oval 951"/>
              <p:cNvSpPr>
                <a:spLocks noChangeArrowheads="1"/>
              </p:cNvSpPr>
              <p:nvPr/>
            </p:nvSpPr>
            <p:spPr bwMode="auto">
              <a:xfrm>
                <a:off x="4206" y="330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4" name="Oval 952"/>
              <p:cNvSpPr>
                <a:spLocks noChangeArrowheads="1"/>
              </p:cNvSpPr>
              <p:nvPr/>
            </p:nvSpPr>
            <p:spPr bwMode="auto">
              <a:xfrm>
                <a:off x="4452" y="318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5" name="Oval 953"/>
              <p:cNvSpPr>
                <a:spLocks noChangeArrowheads="1"/>
              </p:cNvSpPr>
              <p:nvPr/>
            </p:nvSpPr>
            <p:spPr bwMode="auto">
              <a:xfrm>
                <a:off x="4428" y="303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6" name="Oval 954"/>
              <p:cNvSpPr>
                <a:spLocks noChangeArrowheads="1"/>
              </p:cNvSpPr>
              <p:nvPr/>
            </p:nvSpPr>
            <p:spPr bwMode="auto">
              <a:xfrm>
                <a:off x="3954" y="327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 name="Oval 955"/>
              <p:cNvSpPr>
                <a:spLocks noChangeArrowheads="1"/>
              </p:cNvSpPr>
              <p:nvPr/>
            </p:nvSpPr>
            <p:spPr bwMode="auto">
              <a:xfrm>
                <a:off x="4368" y="332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 name="Oval 956"/>
              <p:cNvSpPr>
                <a:spLocks noChangeArrowheads="1"/>
              </p:cNvSpPr>
              <p:nvPr/>
            </p:nvSpPr>
            <p:spPr bwMode="auto">
              <a:xfrm>
                <a:off x="4572" y="27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9" name="Oval 957"/>
              <p:cNvSpPr>
                <a:spLocks noChangeArrowheads="1"/>
              </p:cNvSpPr>
              <p:nvPr/>
            </p:nvSpPr>
            <p:spPr bwMode="auto">
              <a:xfrm>
                <a:off x="3942" y="335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 name="Oval 958"/>
              <p:cNvSpPr>
                <a:spLocks noChangeArrowheads="1"/>
              </p:cNvSpPr>
              <p:nvPr/>
            </p:nvSpPr>
            <p:spPr bwMode="auto">
              <a:xfrm>
                <a:off x="3966" y="353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 name="Oval 959"/>
              <p:cNvSpPr>
                <a:spLocks noChangeArrowheads="1"/>
              </p:cNvSpPr>
              <p:nvPr/>
            </p:nvSpPr>
            <p:spPr bwMode="auto">
              <a:xfrm>
                <a:off x="3984" y="382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 name="Oval 960"/>
              <p:cNvSpPr>
                <a:spLocks noChangeArrowheads="1"/>
              </p:cNvSpPr>
              <p:nvPr/>
            </p:nvSpPr>
            <p:spPr bwMode="auto">
              <a:xfrm>
                <a:off x="3924" y="340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 name="Oval 961"/>
              <p:cNvSpPr>
                <a:spLocks noChangeArrowheads="1"/>
              </p:cNvSpPr>
              <p:nvPr/>
            </p:nvSpPr>
            <p:spPr bwMode="auto">
              <a:xfrm>
                <a:off x="4302" y="300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4" name="Oval 962"/>
              <p:cNvSpPr>
                <a:spLocks noChangeArrowheads="1"/>
              </p:cNvSpPr>
              <p:nvPr/>
            </p:nvSpPr>
            <p:spPr bwMode="auto">
              <a:xfrm>
                <a:off x="4470" y="358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 name="Oval 963"/>
              <p:cNvSpPr>
                <a:spLocks noChangeArrowheads="1"/>
              </p:cNvSpPr>
              <p:nvPr/>
            </p:nvSpPr>
            <p:spPr bwMode="auto">
              <a:xfrm>
                <a:off x="4212" y="336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6" name="Oval 964"/>
              <p:cNvSpPr>
                <a:spLocks noChangeArrowheads="1"/>
              </p:cNvSpPr>
              <p:nvPr/>
            </p:nvSpPr>
            <p:spPr bwMode="auto">
              <a:xfrm>
                <a:off x="4062" y="346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 name="Oval 965"/>
              <p:cNvSpPr>
                <a:spLocks noChangeArrowheads="1"/>
              </p:cNvSpPr>
              <p:nvPr/>
            </p:nvSpPr>
            <p:spPr bwMode="auto">
              <a:xfrm>
                <a:off x="4122" y="389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 name="Oval 966"/>
              <p:cNvSpPr>
                <a:spLocks noChangeArrowheads="1"/>
              </p:cNvSpPr>
              <p:nvPr/>
            </p:nvSpPr>
            <p:spPr bwMode="auto">
              <a:xfrm>
                <a:off x="4188" y="295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 name="Oval 967"/>
              <p:cNvSpPr>
                <a:spLocks noChangeArrowheads="1"/>
              </p:cNvSpPr>
              <p:nvPr/>
            </p:nvSpPr>
            <p:spPr bwMode="auto">
              <a:xfrm>
                <a:off x="4170" y="312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 name="Oval 968"/>
              <p:cNvSpPr>
                <a:spLocks noChangeArrowheads="1"/>
              </p:cNvSpPr>
              <p:nvPr/>
            </p:nvSpPr>
            <p:spPr bwMode="auto">
              <a:xfrm>
                <a:off x="4350" y="34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 name="Oval 969"/>
              <p:cNvSpPr>
                <a:spLocks noChangeArrowheads="1"/>
              </p:cNvSpPr>
              <p:nvPr/>
            </p:nvSpPr>
            <p:spPr bwMode="auto">
              <a:xfrm>
                <a:off x="4398" y="330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2" name="Oval 970"/>
              <p:cNvSpPr>
                <a:spLocks noChangeArrowheads="1"/>
              </p:cNvSpPr>
              <p:nvPr/>
            </p:nvSpPr>
            <p:spPr bwMode="auto">
              <a:xfrm>
                <a:off x="4326" y="358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3" name="Oval 971"/>
              <p:cNvSpPr>
                <a:spLocks noChangeArrowheads="1"/>
              </p:cNvSpPr>
              <p:nvPr/>
            </p:nvSpPr>
            <p:spPr bwMode="auto">
              <a:xfrm>
                <a:off x="3846" y="315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4" name="Oval 972"/>
              <p:cNvSpPr>
                <a:spLocks noChangeArrowheads="1"/>
              </p:cNvSpPr>
              <p:nvPr/>
            </p:nvSpPr>
            <p:spPr bwMode="auto">
              <a:xfrm>
                <a:off x="4014" y="319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5" name="Oval 973"/>
              <p:cNvSpPr>
                <a:spLocks noChangeArrowheads="1"/>
              </p:cNvSpPr>
              <p:nvPr/>
            </p:nvSpPr>
            <p:spPr bwMode="auto">
              <a:xfrm>
                <a:off x="4446" y="356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6" name="Oval 974"/>
              <p:cNvSpPr>
                <a:spLocks noChangeArrowheads="1"/>
              </p:cNvSpPr>
              <p:nvPr/>
            </p:nvSpPr>
            <p:spPr bwMode="auto">
              <a:xfrm>
                <a:off x="4434" y="359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7" name="Oval 975"/>
              <p:cNvSpPr>
                <a:spLocks noChangeArrowheads="1"/>
              </p:cNvSpPr>
              <p:nvPr/>
            </p:nvSpPr>
            <p:spPr bwMode="auto">
              <a:xfrm>
                <a:off x="4092" y="28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8" name="Oval 976"/>
              <p:cNvSpPr>
                <a:spLocks noChangeArrowheads="1"/>
              </p:cNvSpPr>
              <p:nvPr/>
            </p:nvSpPr>
            <p:spPr bwMode="auto">
              <a:xfrm>
                <a:off x="4290" y="335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9" name="Oval 977"/>
              <p:cNvSpPr>
                <a:spLocks noChangeArrowheads="1"/>
              </p:cNvSpPr>
              <p:nvPr/>
            </p:nvSpPr>
            <p:spPr bwMode="auto">
              <a:xfrm>
                <a:off x="4332" y="310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0" name="Oval 978"/>
              <p:cNvSpPr>
                <a:spLocks noChangeArrowheads="1"/>
              </p:cNvSpPr>
              <p:nvPr/>
            </p:nvSpPr>
            <p:spPr bwMode="auto">
              <a:xfrm>
                <a:off x="4044" y="340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1" name="Oval 979"/>
              <p:cNvSpPr>
                <a:spLocks noChangeArrowheads="1"/>
              </p:cNvSpPr>
              <p:nvPr/>
            </p:nvSpPr>
            <p:spPr bwMode="auto">
              <a:xfrm>
                <a:off x="4230" y="360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2" name="Oval 980"/>
              <p:cNvSpPr>
                <a:spLocks noChangeArrowheads="1"/>
              </p:cNvSpPr>
              <p:nvPr/>
            </p:nvSpPr>
            <p:spPr bwMode="auto">
              <a:xfrm>
                <a:off x="3912" y="347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3" name="Oval 981"/>
              <p:cNvSpPr>
                <a:spLocks noChangeArrowheads="1"/>
              </p:cNvSpPr>
              <p:nvPr/>
            </p:nvSpPr>
            <p:spPr bwMode="auto">
              <a:xfrm>
                <a:off x="4344" y="325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4" name="Oval 982"/>
              <p:cNvSpPr>
                <a:spLocks noChangeArrowheads="1"/>
              </p:cNvSpPr>
              <p:nvPr/>
            </p:nvSpPr>
            <p:spPr bwMode="auto">
              <a:xfrm>
                <a:off x="4146" y="348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5" name="Oval 983"/>
              <p:cNvSpPr>
                <a:spLocks noChangeArrowheads="1"/>
              </p:cNvSpPr>
              <p:nvPr/>
            </p:nvSpPr>
            <p:spPr bwMode="auto">
              <a:xfrm>
                <a:off x="3804" y="334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6" name="Oval 984"/>
              <p:cNvSpPr>
                <a:spLocks noChangeArrowheads="1"/>
              </p:cNvSpPr>
              <p:nvPr/>
            </p:nvSpPr>
            <p:spPr bwMode="auto">
              <a:xfrm>
                <a:off x="3972" y="334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7" name="Oval 985"/>
              <p:cNvSpPr>
                <a:spLocks noChangeArrowheads="1"/>
              </p:cNvSpPr>
              <p:nvPr/>
            </p:nvSpPr>
            <p:spPr bwMode="auto">
              <a:xfrm>
                <a:off x="4092" y="311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8" name="Oval 986"/>
              <p:cNvSpPr>
                <a:spLocks noChangeArrowheads="1"/>
              </p:cNvSpPr>
              <p:nvPr/>
            </p:nvSpPr>
            <p:spPr bwMode="auto">
              <a:xfrm>
                <a:off x="4386" y="334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9" name="Oval 987"/>
              <p:cNvSpPr>
                <a:spLocks noChangeArrowheads="1"/>
              </p:cNvSpPr>
              <p:nvPr/>
            </p:nvSpPr>
            <p:spPr bwMode="auto">
              <a:xfrm>
                <a:off x="4002" y="363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0" name="Oval 988"/>
              <p:cNvSpPr>
                <a:spLocks noChangeArrowheads="1"/>
              </p:cNvSpPr>
              <p:nvPr/>
            </p:nvSpPr>
            <p:spPr bwMode="auto">
              <a:xfrm>
                <a:off x="3894" y="333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1" name="Oval 989"/>
              <p:cNvSpPr>
                <a:spLocks noChangeArrowheads="1"/>
              </p:cNvSpPr>
              <p:nvPr/>
            </p:nvSpPr>
            <p:spPr bwMode="auto">
              <a:xfrm>
                <a:off x="4212" y="349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2" name="Oval 990"/>
              <p:cNvSpPr>
                <a:spLocks noChangeArrowheads="1"/>
              </p:cNvSpPr>
              <p:nvPr/>
            </p:nvSpPr>
            <p:spPr bwMode="auto">
              <a:xfrm>
                <a:off x="4242" y="366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3" name="Oval 991"/>
              <p:cNvSpPr>
                <a:spLocks noChangeArrowheads="1"/>
              </p:cNvSpPr>
              <p:nvPr/>
            </p:nvSpPr>
            <p:spPr bwMode="auto">
              <a:xfrm>
                <a:off x="4218" y="336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4" name="Oval 992"/>
              <p:cNvSpPr>
                <a:spLocks noChangeArrowheads="1"/>
              </p:cNvSpPr>
              <p:nvPr/>
            </p:nvSpPr>
            <p:spPr bwMode="auto">
              <a:xfrm>
                <a:off x="4080" y="313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5" name="Oval 993"/>
              <p:cNvSpPr>
                <a:spLocks noChangeArrowheads="1"/>
              </p:cNvSpPr>
              <p:nvPr/>
            </p:nvSpPr>
            <p:spPr bwMode="auto">
              <a:xfrm>
                <a:off x="4188" y="317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6" name="Oval 994"/>
              <p:cNvSpPr>
                <a:spLocks noChangeArrowheads="1"/>
              </p:cNvSpPr>
              <p:nvPr/>
            </p:nvSpPr>
            <p:spPr bwMode="auto">
              <a:xfrm>
                <a:off x="4026" y="336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7" name="Oval 995"/>
              <p:cNvSpPr>
                <a:spLocks noChangeArrowheads="1"/>
              </p:cNvSpPr>
              <p:nvPr/>
            </p:nvSpPr>
            <p:spPr bwMode="auto">
              <a:xfrm>
                <a:off x="4206" y="329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 name="Oval 996"/>
              <p:cNvSpPr>
                <a:spLocks noChangeArrowheads="1"/>
              </p:cNvSpPr>
              <p:nvPr/>
            </p:nvSpPr>
            <p:spPr bwMode="auto">
              <a:xfrm>
                <a:off x="4344" y="334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 name="Oval 997"/>
              <p:cNvSpPr>
                <a:spLocks noChangeArrowheads="1"/>
              </p:cNvSpPr>
              <p:nvPr/>
            </p:nvSpPr>
            <p:spPr bwMode="auto">
              <a:xfrm>
                <a:off x="4362" y="347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 name="Oval 998"/>
              <p:cNvSpPr>
                <a:spLocks noChangeArrowheads="1"/>
              </p:cNvSpPr>
              <p:nvPr/>
            </p:nvSpPr>
            <p:spPr bwMode="auto">
              <a:xfrm>
                <a:off x="4266" y="282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 name="Oval 999"/>
              <p:cNvSpPr>
                <a:spLocks noChangeArrowheads="1"/>
              </p:cNvSpPr>
              <p:nvPr/>
            </p:nvSpPr>
            <p:spPr bwMode="auto">
              <a:xfrm>
                <a:off x="3882" y="352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 name="Oval 1000"/>
              <p:cNvSpPr>
                <a:spLocks noChangeArrowheads="1"/>
              </p:cNvSpPr>
              <p:nvPr/>
            </p:nvSpPr>
            <p:spPr bwMode="auto">
              <a:xfrm>
                <a:off x="3744" y="351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3" name="Oval 1001"/>
              <p:cNvSpPr>
                <a:spLocks noChangeArrowheads="1"/>
              </p:cNvSpPr>
              <p:nvPr/>
            </p:nvSpPr>
            <p:spPr bwMode="auto">
              <a:xfrm>
                <a:off x="4056" y="37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4" name="Oval 1002"/>
              <p:cNvSpPr>
                <a:spLocks noChangeArrowheads="1"/>
              </p:cNvSpPr>
              <p:nvPr/>
            </p:nvSpPr>
            <p:spPr bwMode="auto">
              <a:xfrm>
                <a:off x="4446" y="396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5" name="Oval 1003"/>
              <p:cNvSpPr>
                <a:spLocks noChangeArrowheads="1"/>
              </p:cNvSpPr>
              <p:nvPr/>
            </p:nvSpPr>
            <p:spPr bwMode="auto">
              <a:xfrm>
                <a:off x="3666" y="306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6" name="Oval 1004"/>
              <p:cNvSpPr>
                <a:spLocks noChangeArrowheads="1"/>
              </p:cNvSpPr>
              <p:nvPr/>
            </p:nvSpPr>
            <p:spPr bwMode="auto">
              <a:xfrm>
                <a:off x="4314" y="350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7" name="Oval 1005"/>
              <p:cNvSpPr>
                <a:spLocks noChangeArrowheads="1"/>
              </p:cNvSpPr>
              <p:nvPr/>
            </p:nvSpPr>
            <p:spPr bwMode="auto">
              <a:xfrm>
                <a:off x="4248" y="337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 name="Oval 1006"/>
              <p:cNvSpPr>
                <a:spLocks noChangeArrowheads="1"/>
              </p:cNvSpPr>
              <p:nvPr/>
            </p:nvSpPr>
            <p:spPr bwMode="auto">
              <a:xfrm>
                <a:off x="4278" y="331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 name="Oval 1007"/>
              <p:cNvSpPr>
                <a:spLocks noChangeArrowheads="1"/>
              </p:cNvSpPr>
              <p:nvPr/>
            </p:nvSpPr>
            <p:spPr bwMode="auto">
              <a:xfrm>
                <a:off x="4206" y="333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0" name="Oval 1008"/>
              <p:cNvSpPr>
                <a:spLocks noChangeArrowheads="1"/>
              </p:cNvSpPr>
              <p:nvPr/>
            </p:nvSpPr>
            <p:spPr bwMode="auto">
              <a:xfrm>
                <a:off x="4194" y="360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 name="Oval 1009"/>
              <p:cNvSpPr>
                <a:spLocks noChangeArrowheads="1"/>
              </p:cNvSpPr>
              <p:nvPr/>
            </p:nvSpPr>
            <p:spPr bwMode="auto">
              <a:xfrm>
                <a:off x="4416" y="327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2" name="Oval 1010"/>
              <p:cNvSpPr>
                <a:spLocks noChangeArrowheads="1"/>
              </p:cNvSpPr>
              <p:nvPr/>
            </p:nvSpPr>
            <p:spPr bwMode="auto">
              <a:xfrm>
                <a:off x="4014" y="358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3" name="Oval 1011"/>
              <p:cNvSpPr>
                <a:spLocks noChangeArrowheads="1"/>
              </p:cNvSpPr>
              <p:nvPr/>
            </p:nvSpPr>
            <p:spPr bwMode="auto">
              <a:xfrm>
                <a:off x="4368" y="310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4" name="Oval 1012"/>
              <p:cNvSpPr>
                <a:spLocks noChangeArrowheads="1"/>
              </p:cNvSpPr>
              <p:nvPr/>
            </p:nvSpPr>
            <p:spPr bwMode="auto">
              <a:xfrm>
                <a:off x="3840" y="34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5" name="Oval 1013"/>
              <p:cNvSpPr>
                <a:spLocks noChangeArrowheads="1"/>
              </p:cNvSpPr>
              <p:nvPr/>
            </p:nvSpPr>
            <p:spPr bwMode="auto">
              <a:xfrm>
                <a:off x="4284" y="354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6" name="Oval 1014"/>
              <p:cNvSpPr>
                <a:spLocks noChangeArrowheads="1"/>
              </p:cNvSpPr>
              <p:nvPr/>
            </p:nvSpPr>
            <p:spPr bwMode="auto">
              <a:xfrm>
                <a:off x="4188" y="349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7" name="Oval 1015"/>
              <p:cNvSpPr>
                <a:spLocks noChangeArrowheads="1"/>
              </p:cNvSpPr>
              <p:nvPr/>
            </p:nvSpPr>
            <p:spPr bwMode="auto">
              <a:xfrm>
                <a:off x="4026" y="309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8" name="Oval 1016"/>
              <p:cNvSpPr>
                <a:spLocks noChangeArrowheads="1"/>
              </p:cNvSpPr>
              <p:nvPr/>
            </p:nvSpPr>
            <p:spPr bwMode="auto">
              <a:xfrm>
                <a:off x="3924" y="328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9" name="Oval 1017"/>
              <p:cNvSpPr>
                <a:spLocks noChangeArrowheads="1"/>
              </p:cNvSpPr>
              <p:nvPr/>
            </p:nvSpPr>
            <p:spPr bwMode="auto">
              <a:xfrm>
                <a:off x="4188" y="342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0" name="Oval 1018"/>
              <p:cNvSpPr>
                <a:spLocks noChangeArrowheads="1"/>
              </p:cNvSpPr>
              <p:nvPr/>
            </p:nvSpPr>
            <p:spPr bwMode="auto">
              <a:xfrm>
                <a:off x="3894" y="320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1" name="Oval 1019"/>
              <p:cNvSpPr>
                <a:spLocks noChangeArrowheads="1"/>
              </p:cNvSpPr>
              <p:nvPr/>
            </p:nvSpPr>
            <p:spPr bwMode="auto">
              <a:xfrm>
                <a:off x="4224" y="385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2" name="Oval 1020"/>
              <p:cNvSpPr>
                <a:spLocks noChangeArrowheads="1"/>
              </p:cNvSpPr>
              <p:nvPr/>
            </p:nvSpPr>
            <p:spPr bwMode="auto">
              <a:xfrm>
                <a:off x="4086" y="338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3" name="Oval 1021"/>
              <p:cNvSpPr>
                <a:spLocks noChangeArrowheads="1"/>
              </p:cNvSpPr>
              <p:nvPr/>
            </p:nvSpPr>
            <p:spPr bwMode="auto">
              <a:xfrm>
                <a:off x="4218" y="336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4" name="Oval 1022"/>
              <p:cNvSpPr>
                <a:spLocks noChangeArrowheads="1"/>
              </p:cNvSpPr>
              <p:nvPr/>
            </p:nvSpPr>
            <p:spPr bwMode="auto">
              <a:xfrm>
                <a:off x="3996" y="337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5" name="Oval 1023"/>
              <p:cNvSpPr>
                <a:spLocks noChangeArrowheads="1"/>
              </p:cNvSpPr>
              <p:nvPr/>
            </p:nvSpPr>
            <p:spPr bwMode="auto">
              <a:xfrm>
                <a:off x="4050" y="343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6" name="Oval 1024"/>
              <p:cNvSpPr>
                <a:spLocks noChangeArrowheads="1"/>
              </p:cNvSpPr>
              <p:nvPr/>
            </p:nvSpPr>
            <p:spPr bwMode="auto">
              <a:xfrm>
                <a:off x="4392" y="351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7" name="Oval 1025"/>
              <p:cNvSpPr>
                <a:spLocks noChangeArrowheads="1"/>
              </p:cNvSpPr>
              <p:nvPr/>
            </p:nvSpPr>
            <p:spPr bwMode="auto">
              <a:xfrm>
                <a:off x="3960" y="338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8" name="Oval 1026"/>
              <p:cNvSpPr>
                <a:spLocks noChangeArrowheads="1"/>
              </p:cNvSpPr>
              <p:nvPr/>
            </p:nvSpPr>
            <p:spPr bwMode="auto">
              <a:xfrm>
                <a:off x="4542" y="356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9" name="Oval 1027"/>
              <p:cNvSpPr>
                <a:spLocks noChangeArrowheads="1"/>
              </p:cNvSpPr>
              <p:nvPr/>
            </p:nvSpPr>
            <p:spPr bwMode="auto">
              <a:xfrm>
                <a:off x="4254" y="340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0" name="Oval 1028"/>
              <p:cNvSpPr>
                <a:spLocks noChangeArrowheads="1"/>
              </p:cNvSpPr>
              <p:nvPr/>
            </p:nvSpPr>
            <p:spPr bwMode="auto">
              <a:xfrm>
                <a:off x="4068" y="339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1" name="Oval 1029"/>
              <p:cNvSpPr>
                <a:spLocks noChangeArrowheads="1"/>
              </p:cNvSpPr>
              <p:nvPr/>
            </p:nvSpPr>
            <p:spPr bwMode="auto">
              <a:xfrm>
                <a:off x="4170" y="336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2" name="Oval 1030"/>
              <p:cNvSpPr>
                <a:spLocks noChangeArrowheads="1"/>
              </p:cNvSpPr>
              <p:nvPr/>
            </p:nvSpPr>
            <p:spPr bwMode="auto">
              <a:xfrm>
                <a:off x="4056" y="354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3" name="Oval 1031"/>
              <p:cNvSpPr>
                <a:spLocks noChangeArrowheads="1"/>
              </p:cNvSpPr>
              <p:nvPr/>
            </p:nvSpPr>
            <p:spPr bwMode="auto">
              <a:xfrm>
                <a:off x="3846" y="319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4" name="Oval 1032"/>
              <p:cNvSpPr>
                <a:spLocks noChangeArrowheads="1"/>
              </p:cNvSpPr>
              <p:nvPr/>
            </p:nvSpPr>
            <p:spPr bwMode="auto">
              <a:xfrm>
                <a:off x="3954" y="347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5" name="Oval 1033"/>
              <p:cNvSpPr>
                <a:spLocks noChangeArrowheads="1"/>
              </p:cNvSpPr>
              <p:nvPr/>
            </p:nvSpPr>
            <p:spPr bwMode="auto">
              <a:xfrm>
                <a:off x="3984" y="33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6" name="Oval 1034"/>
              <p:cNvSpPr>
                <a:spLocks noChangeArrowheads="1"/>
              </p:cNvSpPr>
              <p:nvPr/>
            </p:nvSpPr>
            <p:spPr bwMode="auto">
              <a:xfrm>
                <a:off x="4266" y="353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7" name="Oval 1035"/>
              <p:cNvSpPr>
                <a:spLocks noChangeArrowheads="1"/>
              </p:cNvSpPr>
              <p:nvPr/>
            </p:nvSpPr>
            <p:spPr bwMode="auto">
              <a:xfrm>
                <a:off x="4128" y="346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8" name="Oval 1036"/>
              <p:cNvSpPr>
                <a:spLocks noChangeArrowheads="1"/>
              </p:cNvSpPr>
              <p:nvPr/>
            </p:nvSpPr>
            <p:spPr bwMode="auto">
              <a:xfrm>
                <a:off x="4062" y="313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9" name="Oval 1037"/>
              <p:cNvSpPr>
                <a:spLocks noChangeArrowheads="1"/>
              </p:cNvSpPr>
              <p:nvPr/>
            </p:nvSpPr>
            <p:spPr bwMode="auto">
              <a:xfrm>
                <a:off x="4248" y="309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0" name="Oval 1038"/>
              <p:cNvSpPr>
                <a:spLocks noChangeArrowheads="1"/>
              </p:cNvSpPr>
              <p:nvPr/>
            </p:nvSpPr>
            <p:spPr bwMode="auto">
              <a:xfrm>
                <a:off x="4266" y="335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1" name="Oval 1039"/>
              <p:cNvSpPr>
                <a:spLocks noChangeArrowheads="1"/>
              </p:cNvSpPr>
              <p:nvPr/>
            </p:nvSpPr>
            <p:spPr bwMode="auto">
              <a:xfrm>
                <a:off x="3954" y="341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2" name="Oval 1040"/>
              <p:cNvSpPr>
                <a:spLocks noChangeArrowheads="1"/>
              </p:cNvSpPr>
              <p:nvPr/>
            </p:nvSpPr>
            <p:spPr bwMode="auto">
              <a:xfrm>
                <a:off x="4074" y="35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3" name="Oval 1041"/>
              <p:cNvSpPr>
                <a:spLocks noChangeArrowheads="1"/>
              </p:cNvSpPr>
              <p:nvPr/>
            </p:nvSpPr>
            <p:spPr bwMode="auto">
              <a:xfrm>
                <a:off x="3864" y="340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4" name="Oval 1042"/>
              <p:cNvSpPr>
                <a:spLocks noChangeArrowheads="1"/>
              </p:cNvSpPr>
              <p:nvPr/>
            </p:nvSpPr>
            <p:spPr bwMode="auto">
              <a:xfrm>
                <a:off x="4044" y="300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5" name="Oval 1043"/>
              <p:cNvSpPr>
                <a:spLocks noChangeArrowheads="1"/>
              </p:cNvSpPr>
              <p:nvPr/>
            </p:nvSpPr>
            <p:spPr bwMode="auto">
              <a:xfrm>
                <a:off x="4176" y="305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6" name="Oval 1044"/>
              <p:cNvSpPr>
                <a:spLocks noChangeArrowheads="1"/>
              </p:cNvSpPr>
              <p:nvPr/>
            </p:nvSpPr>
            <p:spPr bwMode="auto">
              <a:xfrm>
                <a:off x="4050" y="352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7" name="Oval 1045"/>
              <p:cNvSpPr>
                <a:spLocks noChangeArrowheads="1"/>
              </p:cNvSpPr>
              <p:nvPr/>
            </p:nvSpPr>
            <p:spPr bwMode="auto">
              <a:xfrm>
                <a:off x="4008" y="345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8" name="Oval 1046"/>
              <p:cNvSpPr>
                <a:spLocks noChangeArrowheads="1"/>
              </p:cNvSpPr>
              <p:nvPr/>
            </p:nvSpPr>
            <p:spPr bwMode="auto">
              <a:xfrm>
                <a:off x="4380" y="330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9" name="Oval 1047"/>
              <p:cNvSpPr>
                <a:spLocks noChangeArrowheads="1"/>
              </p:cNvSpPr>
              <p:nvPr/>
            </p:nvSpPr>
            <p:spPr bwMode="auto">
              <a:xfrm>
                <a:off x="4074" y="342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0" name="Oval 1048"/>
              <p:cNvSpPr>
                <a:spLocks noChangeArrowheads="1"/>
              </p:cNvSpPr>
              <p:nvPr/>
            </p:nvSpPr>
            <p:spPr bwMode="auto">
              <a:xfrm>
                <a:off x="4344" y="358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1" name="Oval 1049"/>
              <p:cNvSpPr>
                <a:spLocks noChangeArrowheads="1"/>
              </p:cNvSpPr>
              <p:nvPr/>
            </p:nvSpPr>
            <p:spPr bwMode="auto">
              <a:xfrm>
                <a:off x="4656" y="33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2" name="Oval 1050"/>
              <p:cNvSpPr>
                <a:spLocks noChangeArrowheads="1"/>
              </p:cNvSpPr>
              <p:nvPr/>
            </p:nvSpPr>
            <p:spPr bwMode="auto">
              <a:xfrm>
                <a:off x="4062" y="333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3" name="Oval 1051"/>
              <p:cNvSpPr>
                <a:spLocks noChangeArrowheads="1"/>
              </p:cNvSpPr>
              <p:nvPr/>
            </p:nvSpPr>
            <p:spPr bwMode="auto">
              <a:xfrm>
                <a:off x="4362" y="328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4" name="Oval 1052"/>
              <p:cNvSpPr>
                <a:spLocks noChangeArrowheads="1"/>
              </p:cNvSpPr>
              <p:nvPr/>
            </p:nvSpPr>
            <p:spPr bwMode="auto">
              <a:xfrm>
                <a:off x="4038" y="315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5" name="Oval 1053"/>
              <p:cNvSpPr>
                <a:spLocks noChangeArrowheads="1"/>
              </p:cNvSpPr>
              <p:nvPr/>
            </p:nvSpPr>
            <p:spPr bwMode="auto">
              <a:xfrm>
                <a:off x="3978" y="26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6" name="Oval 1054"/>
              <p:cNvSpPr>
                <a:spLocks noChangeArrowheads="1"/>
              </p:cNvSpPr>
              <p:nvPr/>
            </p:nvSpPr>
            <p:spPr bwMode="auto">
              <a:xfrm>
                <a:off x="4230" y="346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7" name="Oval 1055"/>
              <p:cNvSpPr>
                <a:spLocks noChangeArrowheads="1"/>
              </p:cNvSpPr>
              <p:nvPr/>
            </p:nvSpPr>
            <p:spPr bwMode="auto">
              <a:xfrm>
                <a:off x="4260" y="294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8" name="Oval 1056"/>
              <p:cNvSpPr>
                <a:spLocks noChangeArrowheads="1"/>
              </p:cNvSpPr>
              <p:nvPr/>
            </p:nvSpPr>
            <p:spPr bwMode="auto">
              <a:xfrm>
                <a:off x="3702" y="34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9" name="Oval 1057"/>
              <p:cNvSpPr>
                <a:spLocks noChangeArrowheads="1"/>
              </p:cNvSpPr>
              <p:nvPr/>
            </p:nvSpPr>
            <p:spPr bwMode="auto">
              <a:xfrm>
                <a:off x="4098" y="35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0" name="Oval 1058"/>
              <p:cNvSpPr>
                <a:spLocks noChangeArrowheads="1"/>
              </p:cNvSpPr>
              <p:nvPr/>
            </p:nvSpPr>
            <p:spPr bwMode="auto">
              <a:xfrm>
                <a:off x="4116" y="32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1" name="Oval 1059"/>
              <p:cNvSpPr>
                <a:spLocks noChangeArrowheads="1"/>
              </p:cNvSpPr>
              <p:nvPr/>
            </p:nvSpPr>
            <p:spPr bwMode="auto">
              <a:xfrm>
                <a:off x="4254" y="336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2" name="Oval 1060"/>
              <p:cNvSpPr>
                <a:spLocks noChangeArrowheads="1"/>
              </p:cNvSpPr>
              <p:nvPr/>
            </p:nvSpPr>
            <p:spPr bwMode="auto">
              <a:xfrm>
                <a:off x="4014" y="327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3" name="Oval 1061"/>
              <p:cNvSpPr>
                <a:spLocks noChangeArrowheads="1"/>
              </p:cNvSpPr>
              <p:nvPr/>
            </p:nvSpPr>
            <p:spPr bwMode="auto">
              <a:xfrm>
                <a:off x="4002" y="378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4" name="Oval 1062"/>
              <p:cNvSpPr>
                <a:spLocks noChangeArrowheads="1"/>
              </p:cNvSpPr>
              <p:nvPr/>
            </p:nvSpPr>
            <p:spPr bwMode="auto">
              <a:xfrm>
                <a:off x="4428" y="326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5" name="Oval 1063"/>
              <p:cNvSpPr>
                <a:spLocks noChangeArrowheads="1"/>
              </p:cNvSpPr>
              <p:nvPr/>
            </p:nvSpPr>
            <p:spPr bwMode="auto">
              <a:xfrm>
                <a:off x="4038" y="28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6" name="Oval 1064"/>
              <p:cNvSpPr>
                <a:spLocks noChangeArrowheads="1"/>
              </p:cNvSpPr>
              <p:nvPr/>
            </p:nvSpPr>
            <p:spPr bwMode="auto">
              <a:xfrm>
                <a:off x="4080" y="358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7" name="Oval 1065"/>
              <p:cNvSpPr>
                <a:spLocks noChangeArrowheads="1"/>
              </p:cNvSpPr>
              <p:nvPr/>
            </p:nvSpPr>
            <p:spPr bwMode="auto">
              <a:xfrm>
                <a:off x="3858" y="348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8" name="Oval 1066"/>
              <p:cNvSpPr>
                <a:spLocks noChangeArrowheads="1"/>
              </p:cNvSpPr>
              <p:nvPr/>
            </p:nvSpPr>
            <p:spPr bwMode="auto">
              <a:xfrm>
                <a:off x="4014" y="327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9" name="Oval 1067"/>
              <p:cNvSpPr>
                <a:spLocks noChangeArrowheads="1"/>
              </p:cNvSpPr>
              <p:nvPr/>
            </p:nvSpPr>
            <p:spPr bwMode="auto">
              <a:xfrm>
                <a:off x="3696" y="346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0" name="Oval 1068"/>
              <p:cNvSpPr>
                <a:spLocks noChangeArrowheads="1"/>
              </p:cNvSpPr>
              <p:nvPr/>
            </p:nvSpPr>
            <p:spPr bwMode="auto">
              <a:xfrm>
                <a:off x="4002" y="357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1" name="Oval 1069"/>
              <p:cNvSpPr>
                <a:spLocks noChangeArrowheads="1"/>
              </p:cNvSpPr>
              <p:nvPr/>
            </p:nvSpPr>
            <p:spPr bwMode="auto">
              <a:xfrm>
                <a:off x="3948" y="34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2" name="Oval 1070"/>
              <p:cNvSpPr>
                <a:spLocks noChangeArrowheads="1"/>
              </p:cNvSpPr>
              <p:nvPr/>
            </p:nvSpPr>
            <p:spPr bwMode="auto">
              <a:xfrm>
                <a:off x="4116" y="30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3" name="Oval 1071"/>
              <p:cNvSpPr>
                <a:spLocks noChangeArrowheads="1"/>
              </p:cNvSpPr>
              <p:nvPr/>
            </p:nvSpPr>
            <p:spPr bwMode="auto">
              <a:xfrm>
                <a:off x="4050" y="320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4" name="Oval 1072"/>
              <p:cNvSpPr>
                <a:spLocks noChangeArrowheads="1"/>
              </p:cNvSpPr>
              <p:nvPr/>
            </p:nvSpPr>
            <p:spPr bwMode="auto">
              <a:xfrm>
                <a:off x="3948" y="334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5" name="Oval 1073"/>
              <p:cNvSpPr>
                <a:spLocks noChangeArrowheads="1"/>
              </p:cNvSpPr>
              <p:nvPr/>
            </p:nvSpPr>
            <p:spPr bwMode="auto">
              <a:xfrm>
                <a:off x="4470" y="303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6" name="Oval 1074"/>
              <p:cNvSpPr>
                <a:spLocks noChangeArrowheads="1"/>
              </p:cNvSpPr>
              <p:nvPr/>
            </p:nvSpPr>
            <p:spPr bwMode="auto">
              <a:xfrm>
                <a:off x="4062" y="356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7" name="Oval 1075"/>
              <p:cNvSpPr>
                <a:spLocks noChangeArrowheads="1"/>
              </p:cNvSpPr>
              <p:nvPr/>
            </p:nvSpPr>
            <p:spPr bwMode="auto">
              <a:xfrm>
                <a:off x="4230" y="364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8" name="Oval 1076"/>
              <p:cNvSpPr>
                <a:spLocks noChangeArrowheads="1"/>
              </p:cNvSpPr>
              <p:nvPr/>
            </p:nvSpPr>
            <p:spPr bwMode="auto">
              <a:xfrm>
                <a:off x="3948" y="364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9" name="Oval 1077"/>
              <p:cNvSpPr>
                <a:spLocks noChangeArrowheads="1"/>
              </p:cNvSpPr>
              <p:nvPr/>
            </p:nvSpPr>
            <p:spPr bwMode="auto">
              <a:xfrm>
                <a:off x="3888" y="336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0" name="Oval 1078"/>
              <p:cNvSpPr>
                <a:spLocks noChangeArrowheads="1"/>
              </p:cNvSpPr>
              <p:nvPr/>
            </p:nvSpPr>
            <p:spPr bwMode="auto">
              <a:xfrm>
                <a:off x="3852" y="309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1" name="Oval 1079"/>
              <p:cNvSpPr>
                <a:spLocks noChangeArrowheads="1"/>
              </p:cNvSpPr>
              <p:nvPr/>
            </p:nvSpPr>
            <p:spPr bwMode="auto">
              <a:xfrm>
                <a:off x="4098" y="297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2" name="Oval 1080"/>
              <p:cNvSpPr>
                <a:spLocks noChangeArrowheads="1"/>
              </p:cNvSpPr>
              <p:nvPr/>
            </p:nvSpPr>
            <p:spPr bwMode="auto">
              <a:xfrm>
                <a:off x="4248" y="322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3" name="Oval 1081"/>
              <p:cNvSpPr>
                <a:spLocks noChangeArrowheads="1"/>
              </p:cNvSpPr>
              <p:nvPr/>
            </p:nvSpPr>
            <p:spPr bwMode="auto">
              <a:xfrm>
                <a:off x="3822" y="312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4" name="Oval 1082"/>
              <p:cNvSpPr>
                <a:spLocks noChangeArrowheads="1"/>
              </p:cNvSpPr>
              <p:nvPr/>
            </p:nvSpPr>
            <p:spPr bwMode="auto">
              <a:xfrm>
                <a:off x="4200" y="318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5" name="Oval 1083"/>
              <p:cNvSpPr>
                <a:spLocks noChangeArrowheads="1"/>
              </p:cNvSpPr>
              <p:nvPr/>
            </p:nvSpPr>
            <p:spPr bwMode="auto">
              <a:xfrm>
                <a:off x="4410" y="373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6" name="Oval 1084"/>
              <p:cNvSpPr>
                <a:spLocks noChangeArrowheads="1"/>
              </p:cNvSpPr>
              <p:nvPr/>
            </p:nvSpPr>
            <p:spPr bwMode="auto">
              <a:xfrm>
                <a:off x="4326" y="315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7" name="Oval 1085"/>
              <p:cNvSpPr>
                <a:spLocks noChangeArrowheads="1"/>
              </p:cNvSpPr>
              <p:nvPr/>
            </p:nvSpPr>
            <p:spPr bwMode="auto">
              <a:xfrm>
                <a:off x="4218" y="372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8" name="Oval 1086"/>
              <p:cNvSpPr>
                <a:spLocks noChangeArrowheads="1"/>
              </p:cNvSpPr>
              <p:nvPr/>
            </p:nvSpPr>
            <p:spPr bwMode="auto">
              <a:xfrm>
                <a:off x="4428" y="352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9" name="Oval 1087"/>
              <p:cNvSpPr>
                <a:spLocks noChangeArrowheads="1"/>
              </p:cNvSpPr>
              <p:nvPr/>
            </p:nvSpPr>
            <p:spPr bwMode="auto">
              <a:xfrm>
                <a:off x="4398" y="349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0" name="Oval 1088"/>
              <p:cNvSpPr>
                <a:spLocks noChangeArrowheads="1"/>
              </p:cNvSpPr>
              <p:nvPr/>
            </p:nvSpPr>
            <p:spPr bwMode="auto">
              <a:xfrm>
                <a:off x="4380" y="272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1" name="Oval 1089"/>
              <p:cNvSpPr>
                <a:spLocks noChangeArrowheads="1"/>
              </p:cNvSpPr>
              <p:nvPr/>
            </p:nvSpPr>
            <p:spPr bwMode="auto">
              <a:xfrm>
                <a:off x="4074" y="262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2" name="Oval 1090"/>
              <p:cNvSpPr>
                <a:spLocks noChangeArrowheads="1"/>
              </p:cNvSpPr>
              <p:nvPr/>
            </p:nvSpPr>
            <p:spPr bwMode="auto">
              <a:xfrm>
                <a:off x="3948" y="300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3" name="Oval 1091"/>
              <p:cNvSpPr>
                <a:spLocks noChangeArrowheads="1"/>
              </p:cNvSpPr>
              <p:nvPr/>
            </p:nvSpPr>
            <p:spPr bwMode="auto">
              <a:xfrm>
                <a:off x="4362" y="286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4" name="Oval 1092"/>
              <p:cNvSpPr>
                <a:spLocks noChangeArrowheads="1"/>
              </p:cNvSpPr>
              <p:nvPr/>
            </p:nvSpPr>
            <p:spPr bwMode="auto">
              <a:xfrm>
                <a:off x="3858" y="336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5" name="Oval 1093"/>
              <p:cNvSpPr>
                <a:spLocks noChangeArrowheads="1"/>
              </p:cNvSpPr>
              <p:nvPr/>
            </p:nvSpPr>
            <p:spPr bwMode="auto">
              <a:xfrm>
                <a:off x="4230" y="336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6" name="Oval 1094"/>
              <p:cNvSpPr>
                <a:spLocks noChangeArrowheads="1"/>
              </p:cNvSpPr>
              <p:nvPr/>
            </p:nvSpPr>
            <p:spPr bwMode="auto">
              <a:xfrm>
                <a:off x="3984" y="313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9" name="Group 1296"/>
            <p:cNvGrpSpPr>
              <a:grpSpLocks/>
            </p:cNvGrpSpPr>
            <p:nvPr/>
          </p:nvGrpSpPr>
          <p:grpSpPr bwMode="auto">
            <a:xfrm>
              <a:off x="3666" y="2610"/>
              <a:ext cx="1050" cy="1416"/>
              <a:chOff x="3666" y="2610"/>
              <a:chExt cx="1050" cy="1416"/>
            </a:xfrm>
          </p:grpSpPr>
          <p:sp>
            <p:nvSpPr>
              <p:cNvPr id="47" name="Oval 1096"/>
              <p:cNvSpPr>
                <a:spLocks noChangeArrowheads="1"/>
              </p:cNvSpPr>
              <p:nvPr/>
            </p:nvSpPr>
            <p:spPr bwMode="auto">
              <a:xfrm>
                <a:off x="4170" y="337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Oval 1097"/>
              <p:cNvSpPr>
                <a:spLocks noChangeArrowheads="1"/>
              </p:cNvSpPr>
              <p:nvPr/>
            </p:nvSpPr>
            <p:spPr bwMode="auto">
              <a:xfrm>
                <a:off x="4578" y="318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Oval 1098"/>
              <p:cNvSpPr>
                <a:spLocks noChangeArrowheads="1"/>
              </p:cNvSpPr>
              <p:nvPr/>
            </p:nvSpPr>
            <p:spPr bwMode="auto">
              <a:xfrm>
                <a:off x="3822" y="32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Oval 1099"/>
              <p:cNvSpPr>
                <a:spLocks noChangeArrowheads="1"/>
              </p:cNvSpPr>
              <p:nvPr/>
            </p:nvSpPr>
            <p:spPr bwMode="auto">
              <a:xfrm>
                <a:off x="3720" y="329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Oval 1100"/>
              <p:cNvSpPr>
                <a:spLocks noChangeArrowheads="1"/>
              </p:cNvSpPr>
              <p:nvPr/>
            </p:nvSpPr>
            <p:spPr bwMode="auto">
              <a:xfrm>
                <a:off x="4128" y="357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Oval 1101"/>
              <p:cNvSpPr>
                <a:spLocks noChangeArrowheads="1"/>
              </p:cNvSpPr>
              <p:nvPr/>
            </p:nvSpPr>
            <p:spPr bwMode="auto">
              <a:xfrm>
                <a:off x="4086" y="301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Oval 1102"/>
              <p:cNvSpPr>
                <a:spLocks noChangeArrowheads="1"/>
              </p:cNvSpPr>
              <p:nvPr/>
            </p:nvSpPr>
            <p:spPr bwMode="auto">
              <a:xfrm>
                <a:off x="4020" y="340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Oval 1103"/>
              <p:cNvSpPr>
                <a:spLocks noChangeArrowheads="1"/>
              </p:cNvSpPr>
              <p:nvPr/>
            </p:nvSpPr>
            <p:spPr bwMode="auto">
              <a:xfrm>
                <a:off x="3972" y="278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Oval 1104"/>
              <p:cNvSpPr>
                <a:spLocks noChangeArrowheads="1"/>
              </p:cNvSpPr>
              <p:nvPr/>
            </p:nvSpPr>
            <p:spPr bwMode="auto">
              <a:xfrm>
                <a:off x="4050" y="30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Oval 1105"/>
              <p:cNvSpPr>
                <a:spLocks noChangeArrowheads="1"/>
              </p:cNvSpPr>
              <p:nvPr/>
            </p:nvSpPr>
            <p:spPr bwMode="auto">
              <a:xfrm>
                <a:off x="3900" y="337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Oval 1106"/>
              <p:cNvSpPr>
                <a:spLocks noChangeArrowheads="1"/>
              </p:cNvSpPr>
              <p:nvPr/>
            </p:nvSpPr>
            <p:spPr bwMode="auto">
              <a:xfrm>
                <a:off x="3924" y="355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Oval 1107"/>
              <p:cNvSpPr>
                <a:spLocks noChangeArrowheads="1"/>
              </p:cNvSpPr>
              <p:nvPr/>
            </p:nvSpPr>
            <p:spPr bwMode="auto">
              <a:xfrm>
                <a:off x="4116" y="33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Oval 1108"/>
              <p:cNvSpPr>
                <a:spLocks noChangeArrowheads="1"/>
              </p:cNvSpPr>
              <p:nvPr/>
            </p:nvSpPr>
            <p:spPr bwMode="auto">
              <a:xfrm>
                <a:off x="4548" y="337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Oval 1109"/>
              <p:cNvSpPr>
                <a:spLocks noChangeArrowheads="1"/>
              </p:cNvSpPr>
              <p:nvPr/>
            </p:nvSpPr>
            <p:spPr bwMode="auto">
              <a:xfrm>
                <a:off x="4170" y="309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Oval 1110"/>
              <p:cNvSpPr>
                <a:spLocks noChangeArrowheads="1"/>
              </p:cNvSpPr>
              <p:nvPr/>
            </p:nvSpPr>
            <p:spPr bwMode="auto">
              <a:xfrm>
                <a:off x="4026" y="330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Oval 1111"/>
              <p:cNvSpPr>
                <a:spLocks noChangeArrowheads="1"/>
              </p:cNvSpPr>
              <p:nvPr/>
            </p:nvSpPr>
            <p:spPr bwMode="auto">
              <a:xfrm>
                <a:off x="4392" y="363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Oval 1112"/>
              <p:cNvSpPr>
                <a:spLocks noChangeArrowheads="1"/>
              </p:cNvSpPr>
              <p:nvPr/>
            </p:nvSpPr>
            <p:spPr bwMode="auto">
              <a:xfrm>
                <a:off x="4278" y="337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 name="Oval 1113"/>
              <p:cNvSpPr>
                <a:spLocks noChangeArrowheads="1"/>
              </p:cNvSpPr>
              <p:nvPr/>
            </p:nvSpPr>
            <p:spPr bwMode="auto">
              <a:xfrm>
                <a:off x="4176" y="327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 name="Oval 1114"/>
              <p:cNvSpPr>
                <a:spLocks noChangeArrowheads="1"/>
              </p:cNvSpPr>
              <p:nvPr/>
            </p:nvSpPr>
            <p:spPr bwMode="auto">
              <a:xfrm>
                <a:off x="4122" y="37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 name="Oval 1115"/>
              <p:cNvSpPr>
                <a:spLocks noChangeArrowheads="1"/>
              </p:cNvSpPr>
              <p:nvPr/>
            </p:nvSpPr>
            <p:spPr bwMode="auto">
              <a:xfrm>
                <a:off x="3978" y="31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7" name="Oval 1116"/>
              <p:cNvSpPr>
                <a:spLocks noChangeArrowheads="1"/>
              </p:cNvSpPr>
              <p:nvPr/>
            </p:nvSpPr>
            <p:spPr bwMode="auto">
              <a:xfrm>
                <a:off x="4398" y="345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 name="Oval 1117"/>
              <p:cNvSpPr>
                <a:spLocks noChangeArrowheads="1"/>
              </p:cNvSpPr>
              <p:nvPr/>
            </p:nvSpPr>
            <p:spPr bwMode="auto">
              <a:xfrm>
                <a:off x="4098" y="287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9" name="Oval 1118"/>
              <p:cNvSpPr>
                <a:spLocks noChangeArrowheads="1"/>
              </p:cNvSpPr>
              <p:nvPr/>
            </p:nvSpPr>
            <p:spPr bwMode="auto">
              <a:xfrm>
                <a:off x="4218" y="318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0" name="Oval 1119"/>
              <p:cNvSpPr>
                <a:spLocks noChangeArrowheads="1"/>
              </p:cNvSpPr>
              <p:nvPr/>
            </p:nvSpPr>
            <p:spPr bwMode="auto">
              <a:xfrm>
                <a:off x="4458" y="327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 name="Oval 1120"/>
              <p:cNvSpPr>
                <a:spLocks noChangeArrowheads="1"/>
              </p:cNvSpPr>
              <p:nvPr/>
            </p:nvSpPr>
            <p:spPr bwMode="auto">
              <a:xfrm>
                <a:off x="3912" y="327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2" name="Oval 1121"/>
              <p:cNvSpPr>
                <a:spLocks noChangeArrowheads="1"/>
              </p:cNvSpPr>
              <p:nvPr/>
            </p:nvSpPr>
            <p:spPr bwMode="auto">
              <a:xfrm>
                <a:off x="4368" y="325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 name="Oval 1122"/>
              <p:cNvSpPr>
                <a:spLocks noChangeArrowheads="1"/>
              </p:cNvSpPr>
              <p:nvPr/>
            </p:nvSpPr>
            <p:spPr bwMode="auto">
              <a:xfrm>
                <a:off x="3936" y="352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4" name="Oval 1123"/>
              <p:cNvSpPr>
                <a:spLocks noChangeArrowheads="1"/>
              </p:cNvSpPr>
              <p:nvPr/>
            </p:nvSpPr>
            <p:spPr bwMode="auto">
              <a:xfrm>
                <a:off x="4146" y="335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5" name="Oval 1124"/>
              <p:cNvSpPr>
                <a:spLocks noChangeArrowheads="1"/>
              </p:cNvSpPr>
              <p:nvPr/>
            </p:nvSpPr>
            <p:spPr bwMode="auto">
              <a:xfrm>
                <a:off x="3990" y="321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6" name="Oval 1125"/>
              <p:cNvSpPr>
                <a:spLocks noChangeArrowheads="1"/>
              </p:cNvSpPr>
              <p:nvPr/>
            </p:nvSpPr>
            <p:spPr bwMode="auto">
              <a:xfrm>
                <a:off x="4404" y="353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7" name="Oval 1126"/>
              <p:cNvSpPr>
                <a:spLocks noChangeArrowheads="1"/>
              </p:cNvSpPr>
              <p:nvPr/>
            </p:nvSpPr>
            <p:spPr bwMode="auto">
              <a:xfrm>
                <a:off x="4092" y="337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8" name="Oval 1127"/>
              <p:cNvSpPr>
                <a:spLocks noChangeArrowheads="1"/>
              </p:cNvSpPr>
              <p:nvPr/>
            </p:nvSpPr>
            <p:spPr bwMode="auto">
              <a:xfrm>
                <a:off x="3870" y="322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9" name="Oval 1128"/>
              <p:cNvSpPr>
                <a:spLocks noChangeArrowheads="1"/>
              </p:cNvSpPr>
              <p:nvPr/>
            </p:nvSpPr>
            <p:spPr bwMode="auto">
              <a:xfrm>
                <a:off x="4206" y="35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0" name="Oval 1129"/>
              <p:cNvSpPr>
                <a:spLocks noChangeArrowheads="1"/>
              </p:cNvSpPr>
              <p:nvPr/>
            </p:nvSpPr>
            <p:spPr bwMode="auto">
              <a:xfrm>
                <a:off x="4182" y="339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1" name="Oval 1130"/>
              <p:cNvSpPr>
                <a:spLocks noChangeArrowheads="1"/>
              </p:cNvSpPr>
              <p:nvPr/>
            </p:nvSpPr>
            <p:spPr bwMode="auto">
              <a:xfrm>
                <a:off x="4188" y="339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2" name="Oval 1131"/>
              <p:cNvSpPr>
                <a:spLocks noChangeArrowheads="1"/>
              </p:cNvSpPr>
              <p:nvPr/>
            </p:nvSpPr>
            <p:spPr bwMode="auto">
              <a:xfrm>
                <a:off x="4128" y="324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3" name="Oval 1132"/>
              <p:cNvSpPr>
                <a:spLocks noChangeArrowheads="1"/>
              </p:cNvSpPr>
              <p:nvPr/>
            </p:nvSpPr>
            <p:spPr bwMode="auto">
              <a:xfrm>
                <a:off x="4290" y="338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4" name="Oval 1133"/>
              <p:cNvSpPr>
                <a:spLocks noChangeArrowheads="1"/>
              </p:cNvSpPr>
              <p:nvPr/>
            </p:nvSpPr>
            <p:spPr bwMode="auto">
              <a:xfrm>
                <a:off x="4128" y="329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5" name="Oval 1134"/>
              <p:cNvSpPr>
                <a:spLocks noChangeArrowheads="1"/>
              </p:cNvSpPr>
              <p:nvPr/>
            </p:nvSpPr>
            <p:spPr bwMode="auto">
              <a:xfrm>
                <a:off x="4224" y="321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6" name="Oval 1135"/>
              <p:cNvSpPr>
                <a:spLocks noChangeArrowheads="1"/>
              </p:cNvSpPr>
              <p:nvPr/>
            </p:nvSpPr>
            <p:spPr bwMode="auto">
              <a:xfrm>
                <a:off x="4002" y="336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Oval 1136"/>
              <p:cNvSpPr>
                <a:spLocks noChangeArrowheads="1"/>
              </p:cNvSpPr>
              <p:nvPr/>
            </p:nvSpPr>
            <p:spPr bwMode="auto">
              <a:xfrm>
                <a:off x="4266" y="363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8" name="Oval 1137"/>
              <p:cNvSpPr>
                <a:spLocks noChangeArrowheads="1"/>
              </p:cNvSpPr>
              <p:nvPr/>
            </p:nvSpPr>
            <p:spPr bwMode="auto">
              <a:xfrm>
                <a:off x="4320" y="272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Oval 1138"/>
              <p:cNvSpPr>
                <a:spLocks noChangeArrowheads="1"/>
              </p:cNvSpPr>
              <p:nvPr/>
            </p:nvSpPr>
            <p:spPr bwMode="auto">
              <a:xfrm>
                <a:off x="4422" y="351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0" name="Oval 1139"/>
              <p:cNvSpPr>
                <a:spLocks noChangeArrowheads="1"/>
              </p:cNvSpPr>
              <p:nvPr/>
            </p:nvSpPr>
            <p:spPr bwMode="auto">
              <a:xfrm>
                <a:off x="4266" y="320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1" name="Oval 1140"/>
              <p:cNvSpPr>
                <a:spLocks noChangeArrowheads="1"/>
              </p:cNvSpPr>
              <p:nvPr/>
            </p:nvSpPr>
            <p:spPr bwMode="auto">
              <a:xfrm>
                <a:off x="4488" y="261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2" name="Oval 1141"/>
              <p:cNvSpPr>
                <a:spLocks noChangeArrowheads="1"/>
              </p:cNvSpPr>
              <p:nvPr/>
            </p:nvSpPr>
            <p:spPr bwMode="auto">
              <a:xfrm>
                <a:off x="4170" y="291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 name="Oval 1142"/>
              <p:cNvSpPr>
                <a:spLocks noChangeArrowheads="1"/>
              </p:cNvSpPr>
              <p:nvPr/>
            </p:nvSpPr>
            <p:spPr bwMode="auto">
              <a:xfrm>
                <a:off x="4416" y="327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4" name="Oval 1143"/>
              <p:cNvSpPr>
                <a:spLocks noChangeArrowheads="1"/>
              </p:cNvSpPr>
              <p:nvPr/>
            </p:nvSpPr>
            <p:spPr bwMode="auto">
              <a:xfrm>
                <a:off x="4122" y="324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5" name="Oval 1144"/>
              <p:cNvSpPr>
                <a:spLocks noChangeArrowheads="1"/>
              </p:cNvSpPr>
              <p:nvPr/>
            </p:nvSpPr>
            <p:spPr bwMode="auto">
              <a:xfrm>
                <a:off x="4038" y="322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6" name="Oval 1145"/>
              <p:cNvSpPr>
                <a:spLocks noChangeArrowheads="1"/>
              </p:cNvSpPr>
              <p:nvPr/>
            </p:nvSpPr>
            <p:spPr bwMode="auto">
              <a:xfrm>
                <a:off x="4308" y="318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7" name="Oval 1146"/>
              <p:cNvSpPr>
                <a:spLocks noChangeArrowheads="1"/>
              </p:cNvSpPr>
              <p:nvPr/>
            </p:nvSpPr>
            <p:spPr bwMode="auto">
              <a:xfrm>
                <a:off x="4518" y="342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8" name="Oval 1147"/>
              <p:cNvSpPr>
                <a:spLocks noChangeArrowheads="1"/>
              </p:cNvSpPr>
              <p:nvPr/>
            </p:nvSpPr>
            <p:spPr bwMode="auto">
              <a:xfrm>
                <a:off x="4098" y="348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9" name="Oval 1148"/>
              <p:cNvSpPr>
                <a:spLocks noChangeArrowheads="1"/>
              </p:cNvSpPr>
              <p:nvPr/>
            </p:nvSpPr>
            <p:spPr bwMode="auto">
              <a:xfrm>
                <a:off x="3936" y="30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 name="Oval 1149"/>
              <p:cNvSpPr>
                <a:spLocks noChangeArrowheads="1"/>
              </p:cNvSpPr>
              <p:nvPr/>
            </p:nvSpPr>
            <p:spPr bwMode="auto">
              <a:xfrm>
                <a:off x="4206" y="33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 name="Oval 1150"/>
              <p:cNvSpPr>
                <a:spLocks noChangeArrowheads="1"/>
              </p:cNvSpPr>
              <p:nvPr/>
            </p:nvSpPr>
            <p:spPr bwMode="auto">
              <a:xfrm>
                <a:off x="4056" y="343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 name="Oval 1151"/>
              <p:cNvSpPr>
                <a:spLocks noChangeArrowheads="1"/>
              </p:cNvSpPr>
              <p:nvPr/>
            </p:nvSpPr>
            <p:spPr bwMode="auto">
              <a:xfrm>
                <a:off x="4260" y="331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Oval 1152"/>
              <p:cNvSpPr>
                <a:spLocks noChangeArrowheads="1"/>
              </p:cNvSpPr>
              <p:nvPr/>
            </p:nvSpPr>
            <p:spPr bwMode="auto">
              <a:xfrm>
                <a:off x="4206" y="330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 name="Oval 1153"/>
              <p:cNvSpPr>
                <a:spLocks noChangeArrowheads="1"/>
              </p:cNvSpPr>
              <p:nvPr/>
            </p:nvSpPr>
            <p:spPr bwMode="auto">
              <a:xfrm>
                <a:off x="4452" y="318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 name="Oval 1154"/>
              <p:cNvSpPr>
                <a:spLocks noChangeArrowheads="1"/>
              </p:cNvSpPr>
              <p:nvPr/>
            </p:nvSpPr>
            <p:spPr bwMode="auto">
              <a:xfrm>
                <a:off x="4428" y="303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 name="Oval 1155"/>
              <p:cNvSpPr>
                <a:spLocks noChangeArrowheads="1"/>
              </p:cNvSpPr>
              <p:nvPr/>
            </p:nvSpPr>
            <p:spPr bwMode="auto">
              <a:xfrm>
                <a:off x="3954" y="327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 name="Oval 1156"/>
              <p:cNvSpPr>
                <a:spLocks noChangeArrowheads="1"/>
              </p:cNvSpPr>
              <p:nvPr/>
            </p:nvSpPr>
            <p:spPr bwMode="auto">
              <a:xfrm>
                <a:off x="4368" y="332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 name="Oval 1157"/>
              <p:cNvSpPr>
                <a:spLocks noChangeArrowheads="1"/>
              </p:cNvSpPr>
              <p:nvPr/>
            </p:nvSpPr>
            <p:spPr bwMode="auto">
              <a:xfrm>
                <a:off x="4572" y="27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 name="Oval 1158"/>
              <p:cNvSpPr>
                <a:spLocks noChangeArrowheads="1"/>
              </p:cNvSpPr>
              <p:nvPr/>
            </p:nvSpPr>
            <p:spPr bwMode="auto">
              <a:xfrm>
                <a:off x="3942" y="335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 name="Oval 1159"/>
              <p:cNvSpPr>
                <a:spLocks noChangeArrowheads="1"/>
              </p:cNvSpPr>
              <p:nvPr/>
            </p:nvSpPr>
            <p:spPr bwMode="auto">
              <a:xfrm>
                <a:off x="3966" y="353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 name="Oval 1160"/>
              <p:cNvSpPr>
                <a:spLocks noChangeArrowheads="1"/>
              </p:cNvSpPr>
              <p:nvPr/>
            </p:nvSpPr>
            <p:spPr bwMode="auto">
              <a:xfrm>
                <a:off x="3984" y="382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 name="Oval 1161"/>
              <p:cNvSpPr>
                <a:spLocks noChangeArrowheads="1"/>
              </p:cNvSpPr>
              <p:nvPr/>
            </p:nvSpPr>
            <p:spPr bwMode="auto">
              <a:xfrm>
                <a:off x="3924" y="340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 name="Oval 1162"/>
              <p:cNvSpPr>
                <a:spLocks noChangeArrowheads="1"/>
              </p:cNvSpPr>
              <p:nvPr/>
            </p:nvSpPr>
            <p:spPr bwMode="auto">
              <a:xfrm>
                <a:off x="4302" y="300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 name="Oval 1163"/>
              <p:cNvSpPr>
                <a:spLocks noChangeArrowheads="1"/>
              </p:cNvSpPr>
              <p:nvPr/>
            </p:nvSpPr>
            <p:spPr bwMode="auto">
              <a:xfrm>
                <a:off x="4470" y="358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 name="Oval 1164"/>
              <p:cNvSpPr>
                <a:spLocks noChangeArrowheads="1"/>
              </p:cNvSpPr>
              <p:nvPr/>
            </p:nvSpPr>
            <p:spPr bwMode="auto">
              <a:xfrm>
                <a:off x="4212" y="336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 name="Oval 1165"/>
              <p:cNvSpPr>
                <a:spLocks noChangeArrowheads="1"/>
              </p:cNvSpPr>
              <p:nvPr/>
            </p:nvSpPr>
            <p:spPr bwMode="auto">
              <a:xfrm>
                <a:off x="4062" y="346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 name="Oval 1166"/>
              <p:cNvSpPr>
                <a:spLocks noChangeArrowheads="1"/>
              </p:cNvSpPr>
              <p:nvPr/>
            </p:nvSpPr>
            <p:spPr bwMode="auto">
              <a:xfrm>
                <a:off x="4122" y="389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 name="Oval 1167"/>
              <p:cNvSpPr>
                <a:spLocks noChangeArrowheads="1"/>
              </p:cNvSpPr>
              <p:nvPr/>
            </p:nvSpPr>
            <p:spPr bwMode="auto">
              <a:xfrm>
                <a:off x="4188" y="295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9" name="Oval 1168"/>
              <p:cNvSpPr>
                <a:spLocks noChangeArrowheads="1"/>
              </p:cNvSpPr>
              <p:nvPr/>
            </p:nvSpPr>
            <p:spPr bwMode="auto">
              <a:xfrm>
                <a:off x="4170" y="312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 name="Oval 1169"/>
              <p:cNvSpPr>
                <a:spLocks noChangeArrowheads="1"/>
              </p:cNvSpPr>
              <p:nvPr/>
            </p:nvSpPr>
            <p:spPr bwMode="auto">
              <a:xfrm>
                <a:off x="4350" y="34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1" name="Oval 1170"/>
              <p:cNvSpPr>
                <a:spLocks noChangeArrowheads="1"/>
              </p:cNvSpPr>
              <p:nvPr/>
            </p:nvSpPr>
            <p:spPr bwMode="auto">
              <a:xfrm>
                <a:off x="4398" y="330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 name="Oval 1171"/>
              <p:cNvSpPr>
                <a:spLocks noChangeArrowheads="1"/>
              </p:cNvSpPr>
              <p:nvPr/>
            </p:nvSpPr>
            <p:spPr bwMode="auto">
              <a:xfrm>
                <a:off x="4326" y="358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3" name="Oval 1172"/>
              <p:cNvSpPr>
                <a:spLocks noChangeArrowheads="1"/>
              </p:cNvSpPr>
              <p:nvPr/>
            </p:nvSpPr>
            <p:spPr bwMode="auto">
              <a:xfrm>
                <a:off x="3846" y="315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4" name="Oval 1173"/>
              <p:cNvSpPr>
                <a:spLocks noChangeArrowheads="1"/>
              </p:cNvSpPr>
              <p:nvPr/>
            </p:nvSpPr>
            <p:spPr bwMode="auto">
              <a:xfrm>
                <a:off x="4014" y="319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5" name="Oval 1174"/>
              <p:cNvSpPr>
                <a:spLocks noChangeArrowheads="1"/>
              </p:cNvSpPr>
              <p:nvPr/>
            </p:nvSpPr>
            <p:spPr bwMode="auto">
              <a:xfrm>
                <a:off x="4446" y="356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6" name="Oval 1175"/>
              <p:cNvSpPr>
                <a:spLocks noChangeArrowheads="1"/>
              </p:cNvSpPr>
              <p:nvPr/>
            </p:nvSpPr>
            <p:spPr bwMode="auto">
              <a:xfrm>
                <a:off x="4434" y="359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7" name="Oval 1176"/>
              <p:cNvSpPr>
                <a:spLocks noChangeArrowheads="1"/>
              </p:cNvSpPr>
              <p:nvPr/>
            </p:nvSpPr>
            <p:spPr bwMode="auto">
              <a:xfrm>
                <a:off x="4092" y="28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8" name="Oval 1177"/>
              <p:cNvSpPr>
                <a:spLocks noChangeArrowheads="1"/>
              </p:cNvSpPr>
              <p:nvPr/>
            </p:nvSpPr>
            <p:spPr bwMode="auto">
              <a:xfrm>
                <a:off x="4290" y="335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 name="Oval 1178"/>
              <p:cNvSpPr>
                <a:spLocks noChangeArrowheads="1"/>
              </p:cNvSpPr>
              <p:nvPr/>
            </p:nvSpPr>
            <p:spPr bwMode="auto">
              <a:xfrm>
                <a:off x="4332" y="310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0" name="Oval 1179"/>
              <p:cNvSpPr>
                <a:spLocks noChangeArrowheads="1"/>
              </p:cNvSpPr>
              <p:nvPr/>
            </p:nvSpPr>
            <p:spPr bwMode="auto">
              <a:xfrm>
                <a:off x="4044" y="340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1" name="Oval 1180"/>
              <p:cNvSpPr>
                <a:spLocks noChangeArrowheads="1"/>
              </p:cNvSpPr>
              <p:nvPr/>
            </p:nvSpPr>
            <p:spPr bwMode="auto">
              <a:xfrm>
                <a:off x="4230" y="360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2" name="Oval 1181"/>
              <p:cNvSpPr>
                <a:spLocks noChangeArrowheads="1"/>
              </p:cNvSpPr>
              <p:nvPr/>
            </p:nvSpPr>
            <p:spPr bwMode="auto">
              <a:xfrm>
                <a:off x="3912" y="347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 name="Oval 1182"/>
              <p:cNvSpPr>
                <a:spLocks noChangeArrowheads="1"/>
              </p:cNvSpPr>
              <p:nvPr/>
            </p:nvSpPr>
            <p:spPr bwMode="auto">
              <a:xfrm>
                <a:off x="4344" y="325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4" name="Oval 1183"/>
              <p:cNvSpPr>
                <a:spLocks noChangeArrowheads="1"/>
              </p:cNvSpPr>
              <p:nvPr/>
            </p:nvSpPr>
            <p:spPr bwMode="auto">
              <a:xfrm>
                <a:off x="4146" y="348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5" name="Oval 1184"/>
              <p:cNvSpPr>
                <a:spLocks noChangeArrowheads="1"/>
              </p:cNvSpPr>
              <p:nvPr/>
            </p:nvSpPr>
            <p:spPr bwMode="auto">
              <a:xfrm>
                <a:off x="3804" y="334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6" name="Oval 1185"/>
              <p:cNvSpPr>
                <a:spLocks noChangeArrowheads="1"/>
              </p:cNvSpPr>
              <p:nvPr/>
            </p:nvSpPr>
            <p:spPr bwMode="auto">
              <a:xfrm>
                <a:off x="3972" y="334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 name="Oval 1186"/>
              <p:cNvSpPr>
                <a:spLocks noChangeArrowheads="1"/>
              </p:cNvSpPr>
              <p:nvPr/>
            </p:nvSpPr>
            <p:spPr bwMode="auto">
              <a:xfrm>
                <a:off x="4092" y="311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8" name="Oval 1187"/>
              <p:cNvSpPr>
                <a:spLocks noChangeArrowheads="1"/>
              </p:cNvSpPr>
              <p:nvPr/>
            </p:nvSpPr>
            <p:spPr bwMode="auto">
              <a:xfrm>
                <a:off x="4386" y="334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9" name="Oval 1188"/>
              <p:cNvSpPr>
                <a:spLocks noChangeArrowheads="1"/>
              </p:cNvSpPr>
              <p:nvPr/>
            </p:nvSpPr>
            <p:spPr bwMode="auto">
              <a:xfrm>
                <a:off x="4002" y="363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0" name="Oval 1189"/>
              <p:cNvSpPr>
                <a:spLocks noChangeArrowheads="1"/>
              </p:cNvSpPr>
              <p:nvPr/>
            </p:nvSpPr>
            <p:spPr bwMode="auto">
              <a:xfrm>
                <a:off x="3894" y="333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1" name="Oval 1190"/>
              <p:cNvSpPr>
                <a:spLocks noChangeArrowheads="1"/>
              </p:cNvSpPr>
              <p:nvPr/>
            </p:nvSpPr>
            <p:spPr bwMode="auto">
              <a:xfrm>
                <a:off x="4212" y="349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2" name="Oval 1191"/>
              <p:cNvSpPr>
                <a:spLocks noChangeArrowheads="1"/>
              </p:cNvSpPr>
              <p:nvPr/>
            </p:nvSpPr>
            <p:spPr bwMode="auto">
              <a:xfrm>
                <a:off x="4242" y="366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3" name="Oval 1192"/>
              <p:cNvSpPr>
                <a:spLocks noChangeArrowheads="1"/>
              </p:cNvSpPr>
              <p:nvPr/>
            </p:nvSpPr>
            <p:spPr bwMode="auto">
              <a:xfrm>
                <a:off x="4218" y="336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4" name="Oval 1193"/>
              <p:cNvSpPr>
                <a:spLocks noChangeArrowheads="1"/>
              </p:cNvSpPr>
              <p:nvPr/>
            </p:nvSpPr>
            <p:spPr bwMode="auto">
              <a:xfrm>
                <a:off x="4080" y="313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 name="Oval 1194"/>
              <p:cNvSpPr>
                <a:spLocks noChangeArrowheads="1"/>
              </p:cNvSpPr>
              <p:nvPr/>
            </p:nvSpPr>
            <p:spPr bwMode="auto">
              <a:xfrm>
                <a:off x="4188" y="317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6" name="Oval 1195"/>
              <p:cNvSpPr>
                <a:spLocks noChangeArrowheads="1"/>
              </p:cNvSpPr>
              <p:nvPr/>
            </p:nvSpPr>
            <p:spPr bwMode="auto">
              <a:xfrm>
                <a:off x="4026" y="336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7" name="Oval 1196"/>
              <p:cNvSpPr>
                <a:spLocks noChangeArrowheads="1"/>
              </p:cNvSpPr>
              <p:nvPr/>
            </p:nvSpPr>
            <p:spPr bwMode="auto">
              <a:xfrm>
                <a:off x="4206" y="329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8" name="Oval 1197"/>
              <p:cNvSpPr>
                <a:spLocks noChangeArrowheads="1"/>
              </p:cNvSpPr>
              <p:nvPr/>
            </p:nvSpPr>
            <p:spPr bwMode="auto">
              <a:xfrm>
                <a:off x="4344" y="334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9" name="Oval 1198"/>
              <p:cNvSpPr>
                <a:spLocks noChangeArrowheads="1"/>
              </p:cNvSpPr>
              <p:nvPr/>
            </p:nvSpPr>
            <p:spPr bwMode="auto">
              <a:xfrm>
                <a:off x="4362" y="347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0" name="Oval 1199"/>
              <p:cNvSpPr>
                <a:spLocks noChangeArrowheads="1"/>
              </p:cNvSpPr>
              <p:nvPr/>
            </p:nvSpPr>
            <p:spPr bwMode="auto">
              <a:xfrm>
                <a:off x="4266" y="282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1" name="Oval 1200"/>
              <p:cNvSpPr>
                <a:spLocks noChangeArrowheads="1"/>
              </p:cNvSpPr>
              <p:nvPr/>
            </p:nvSpPr>
            <p:spPr bwMode="auto">
              <a:xfrm>
                <a:off x="3882" y="352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2" name="Oval 1201"/>
              <p:cNvSpPr>
                <a:spLocks noChangeArrowheads="1"/>
              </p:cNvSpPr>
              <p:nvPr/>
            </p:nvSpPr>
            <p:spPr bwMode="auto">
              <a:xfrm>
                <a:off x="3744" y="351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 name="Oval 1202"/>
              <p:cNvSpPr>
                <a:spLocks noChangeArrowheads="1"/>
              </p:cNvSpPr>
              <p:nvPr/>
            </p:nvSpPr>
            <p:spPr bwMode="auto">
              <a:xfrm>
                <a:off x="4056" y="37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4" name="Oval 1203"/>
              <p:cNvSpPr>
                <a:spLocks noChangeArrowheads="1"/>
              </p:cNvSpPr>
              <p:nvPr/>
            </p:nvSpPr>
            <p:spPr bwMode="auto">
              <a:xfrm>
                <a:off x="4446" y="396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5" name="Oval 1204"/>
              <p:cNvSpPr>
                <a:spLocks noChangeArrowheads="1"/>
              </p:cNvSpPr>
              <p:nvPr/>
            </p:nvSpPr>
            <p:spPr bwMode="auto">
              <a:xfrm>
                <a:off x="3666" y="306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6" name="Oval 1205"/>
              <p:cNvSpPr>
                <a:spLocks noChangeArrowheads="1"/>
              </p:cNvSpPr>
              <p:nvPr/>
            </p:nvSpPr>
            <p:spPr bwMode="auto">
              <a:xfrm>
                <a:off x="4314" y="350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7" name="Oval 1206"/>
              <p:cNvSpPr>
                <a:spLocks noChangeArrowheads="1"/>
              </p:cNvSpPr>
              <p:nvPr/>
            </p:nvSpPr>
            <p:spPr bwMode="auto">
              <a:xfrm>
                <a:off x="4248" y="337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8" name="Oval 1207"/>
              <p:cNvSpPr>
                <a:spLocks noChangeArrowheads="1"/>
              </p:cNvSpPr>
              <p:nvPr/>
            </p:nvSpPr>
            <p:spPr bwMode="auto">
              <a:xfrm>
                <a:off x="4278" y="331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9" name="Oval 1208"/>
              <p:cNvSpPr>
                <a:spLocks noChangeArrowheads="1"/>
              </p:cNvSpPr>
              <p:nvPr/>
            </p:nvSpPr>
            <p:spPr bwMode="auto">
              <a:xfrm>
                <a:off x="4206" y="333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0" name="Oval 1209"/>
              <p:cNvSpPr>
                <a:spLocks noChangeArrowheads="1"/>
              </p:cNvSpPr>
              <p:nvPr/>
            </p:nvSpPr>
            <p:spPr bwMode="auto">
              <a:xfrm>
                <a:off x="4194" y="360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1" name="Oval 1210"/>
              <p:cNvSpPr>
                <a:spLocks noChangeArrowheads="1"/>
              </p:cNvSpPr>
              <p:nvPr/>
            </p:nvSpPr>
            <p:spPr bwMode="auto">
              <a:xfrm>
                <a:off x="4416" y="327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2" name="Oval 1211"/>
              <p:cNvSpPr>
                <a:spLocks noChangeArrowheads="1"/>
              </p:cNvSpPr>
              <p:nvPr/>
            </p:nvSpPr>
            <p:spPr bwMode="auto">
              <a:xfrm>
                <a:off x="4014" y="358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3" name="Oval 1212"/>
              <p:cNvSpPr>
                <a:spLocks noChangeArrowheads="1"/>
              </p:cNvSpPr>
              <p:nvPr/>
            </p:nvSpPr>
            <p:spPr bwMode="auto">
              <a:xfrm>
                <a:off x="4368" y="310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Oval 1213"/>
              <p:cNvSpPr>
                <a:spLocks noChangeArrowheads="1"/>
              </p:cNvSpPr>
              <p:nvPr/>
            </p:nvSpPr>
            <p:spPr bwMode="auto">
              <a:xfrm>
                <a:off x="3840" y="34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Oval 1214"/>
              <p:cNvSpPr>
                <a:spLocks noChangeArrowheads="1"/>
              </p:cNvSpPr>
              <p:nvPr/>
            </p:nvSpPr>
            <p:spPr bwMode="auto">
              <a:xfrm>
                <a:off x="4284" y="354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Oval 1215"/>
              <p:cNvSpPr>
                <a:spLocks noChangeArrowheads="1"/>
              </p:cNvSpPr>
              <p:nvPr/>
            </p:nvSpPr>
            <p:spPr bwMode="auto">
              <a:xfrm>
                <a:off x="4188" y="349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7" name="Oval 1216"/>
              <p:cNvSpPr>
                <a:spLocks noChangeArrowheads="1"/>
              </p:cNvSpPr>
              <p:nvPr/>
            </p:nvSpPr>
            <p:spPr bwMode="auto">
              <a:xfrm>
                <a:off x="4026" y="309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Oval 1217"/>
              <p:cNvSpPr>
                <a:spLocks noChangeArrowheads="1"/>
              </p:cNvSpPr>
              <p:nvPr/>
            </p:nvSpPr>
            <p:spPr bwMode="auto">
              <a:xfrm>
                <a:off x="3924" y="328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Oval 1218"/>
              <p:cNvSpPr>
                <a:spLocks noChangeArrowheads="1"/>
              </p:cNvSpPr>
              <p:nvPr/>
            </p:nvSpPr>
            <p:spPr bwMode="auto">
              <a:xfrm>
                <a:off x="4188" y="342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Oval 1219"/>
              <p:cNvSpPr>
                <a:spLocks noChangeArrowheads="1"/>
              </p:cNvSpPr>
              <p:nvPr/>
            </p:nvSpPr>
            <p:spPr bwMode="auto">
              <a:xfrm>
                <a:off x="3894" y="320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1" name="Oval 1220"/>
              <p:cNvSpPr>
                <a:spLocks noChangeArrowheads="1"/>
              </p:cNvSpPr>
              <p:nvPr/>
            </p:nvSpPr>
            <p:spPr bwMode="auto">
              <a:xfrm>
                <a:off x="4224" y="385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2" name="Oval 1221"/>
              <p:cNvSpPr>
                <a:spLocks noChangeArrowheads="1"/>
              </p:cNvSpPr>
              <p:nvPr/>
            </p:nvSpPr>
            <p:spPr bwMode="auto">
              <a:xfrm>
                <a:off x="4086" y="338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 name="Oval 1222"/>
              <p:cNvSpPr>
                <a:spLocks noChangeArrowheads="1"/>
              </p:cNvSpPr>
              <p:nvPr/>
            </p:nvSpPr>
            <p:spPr bwMode="auto">
              <a:xfrm>
                <a:off x="4218" y="336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Oval 1223"/>
              <p:cNvSpPr>
                <a:spLocks noChangeArrowheads="1"/>
              </p:cNvSpPr>
              <p:nvPr/>
            </p:nvSpPr>
            <p:spPr bwMode="auto">
              <a:xfrm>
                <a:off x="3996" y="337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5" name="Oval 1224"/>
              <p:cNvSpPr>
                <a:spLocks noChangeArrowheads="1"/>
              </p:cNvSpPr>
              <p:nvPr/>
            </p:nvSpPr>
            <p:spPr bwMode="auto">
              <a:xfrm>
                <a:off x="4050" y="343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Oval 1225"/>
              <p:cNvSpPr>
                <a:spLocks noChangeArrowheads="1"/>
              </p:cNvSpPr>
              <p:nvPr/>
            </p:nvSpPr>
            <p:spPr bwMode="auto">
              <a:xfrm>
                <a:off x="4392" y="351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Oval 1226"/>
              <p:cNvSpPr>
                <a:spLocks noChangeArrowheads="1"/>
              </p:cNvSpPr>
              <p:nvPr/>
            </p:nvSpPr>
            <p:spPr bwMode="auto">
              <a:xfrm>
                <a:off x="3960" y="338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Oval 1227"/>
              <p:cNvSpPr>
                <a:spLocks noChangeArrowheads="1"/>
              </p:cNvSpPr>
              <p:nvPr/>
            </p:nvSpPr>
            <p:spPr bwMode="auto">
              <a:xfrm>
                <a:off x="4542" y="356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9" name="Oval 1228"/>
              <p:cNvSpPr>
                <a:spLocks noChangeArrowheads="1"/>
              </p:cNvSpPr>
              <p:nvPr/>
            </p:nvSpPr>
            <p:spPr bwMode="auto">
              <a:xfrm>
                <a:off x="4254" y="340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0" name="Oval 1229"/>
              <p:cNvSpPr>
                <a:spLocks noChangeArrowheads="1"/>
              </p:cNvSpPr>
              <p:nvPr/>
            </p:nvSpPr>
            <p:spPr bwMode="auto">
              <a:xfrm>
                <a:off x="4068" y="339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1" name="Oval 1230"/>
              <p:cNvSpPr>
                <a:spLocks noChangeArrowheads="1"/>
              </p:cNvSpPr>
              <p:nvPr/>
            </p:nvSpPr>
            <p:spPr bwMode="auto">
              <a:xfrm>
                <a:off x="4170" y="336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2" name="Oval 1231"/>
              <p:cNvSpPr>
                <a:spLocks noChangeArrowheads="1"/>
              </p:cNvSpPr>
              <p:nvPr/>
            </p:nvSpPr>
            <p:spPr bwMode="auto">
              <a:xfrm>
                <a:off x="4056" y="354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3" name="Oval 1232"/>
              <p:cNvSpPr>
                <a:spLocks noChangeArrowheads="1"/>
              </p:cNvSpPr>
              <p:nvPr/>
            </p:nvSpPr>
            <p:spPr bwMode="auto">
              <a:xfrm>
                <a:off x="3846" y="319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 name="Oval 1233"/>
              <p:cNvSpPr>
                <a:spLocks noChangeArrowheads="1"/>
              </p:cNvSpPr>
              <p:nvPr/>
            </p:nvSpPr>
            <p:spPr bwMode="auto">
              <a:xfrm>
                <a:off x="3954" y="347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5" name="Oval 1234"/>
              <p:cNvSpPr>
                <a:spLocks noChangeArrowheads="1"/>
              </p:cNvSpPr>
              <p:nvPr/>
            </p:nvSpPr>
            <p:spPr bwMode="auto">
              <a:xfrm>
                <a:off x="3984" y="33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6" name="Oval 1235"/>
              <p:cNvSpPr>
                <a:spLocks noChangeArrowheads="1"/>
              </p:cNvSpPr>
              <p:nvPr/>
            </p:nvSpPr>
            <p:spPr bwMode="auto">
              <a:xfrm>
                <a:off x="4266" y="353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Oval 1236"/>
              <p:cNvSpPr>
                <a:spLocks noChangeArrowheads="1"/>
              </p:cNvSpPr>
              <p:nvPr/>
            </p:nvSpPr>
            <p:spPr bwMode="auto">
              <a:xfrm>
                <a:off x="4128" y="346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8" name="Oval 1237"/>
              <p:cNvSpPr>
                <a:spLocks noChangeArrowheads="1"/>
              </p:cNvSpPr>
              <p:nvPr/>
            </p:nvSpPr>
            <p:spPr bwMode="auto">
              <a:xfrm>
                <a:off x="4062" y="313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9" name="Oval 1238"/>
              <p:cNvSpPr>
                <a:spLocks noChangeArrowheads="1"/>
              </p:cNvSpPr>
              <p:nvPr/>
            </p:nvSpPr>
            <p:spPr bwMode="auto">
              <a:xfrm>
                <a:off x="4248" y="309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0" name="Oval 1239"/>
              <p:cNvSpPr>
                <a:spLocks noChangeArrowheads="1"/>
              </p:cNvSpPr>
              <p:nvPr/>
            </p:nvSpPr>
            <p:spPr bwMode="auto">
              <a:xfrm>
                <a:off x="4266" y="335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1" name="Oval 1240"/>
              <p:cNvSpPr>
                <a:spLocks noChangeArrowheads="1"/>
              </p:cNvSpPr>
              <p:nvPr/>
            </p:nvSpPr>
            <p:spPr bwMode="auto">
              <a:xfrm>
                <a:off x="3954" y="341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2" name="Oval 1241"/>
              <p:cNvSpPr>
                <a:spLocks noChangeArrowheads="1"/>
              </p:cNvSpPr>
              <p:nvPr/>
            </p:nvSpPr>
            <p:spPr bwMode="auto">
              <a:xfrm>
                <a:off x="4074" y="351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3" name="Oval 1242"/>
              <p:cNvSpPr>
                <a:spLocks noChangeArrowheads="1"/>
              </p:cNvSpPr>
              <p:nvPr/>
            </p:nvSpPr>
            <p:spPr bwMode="auto">
              <a:xfrm>
                <a:off x="3864" y="340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 name="Oval 1243"/>
              <p:cNvSpPr>
                <a:spLocks noChangeArrowheads="1"/>
              </p:cNvSpPr>
              <p:nvPr/>
            </p:nvSpPr>
            <p:spPr bwMode="auto">
              <a:xfrm>
                <a:off x="4044" y="300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5" name="Oval 1244"/>
              <p:cNvSpPr>
                <a:spLocks noChangeArrowheads="1"/>
              </p:cNvSpPr>
              <p:nvPr/>
            </p:nvSpPr>
            <p:spPr bwMode="auto">
              <a:xfrm>
                <a:off x="4176" y="305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6" name="Oval 1245"/>
              <p:cNvSpPr>
                <a:spLocks noChangeArrowheads="1"/>
              </p:cNvSpPr>
              <p:nvPr/>
            </p:nvSpPr>
            <p:spPr bwMode="auto">
              <a:xfrm>
                <a:off x="4050" y="352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7" name="Oval 1246"/>
              <p:cNvSpPr>
                <a:spLocks noChangeArrowheads="1"/>
              </p:cNvSpPr>
              <p:nvPr/>
            </p:nvSpPr>
            <p:spPr bwMode="auto">
              <a:xfrm>
                <a:off x="4008" y="345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8" name="Oval 1247"/>
              <p:cNvSpPr>
                <a:spLocks noChangeArrowheads="1"/>
              </p:cNvSpPr>
              <p:nvPr/>
            </p:nvSpPr>
            <p:spPr bwMode="auto">
              <a:xfrm>
                <a:off x="4380" y="330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9" name="Oval 1248"/>
              <p:cNvSpPr>
                <a:spLocks noChangeArrowheads="1"/>
              </p:cNvSpPr>
              <p:nvPr/>
            </p:nvSpPr>
            <p:spPr bwMode="auto">
              <a:xfrm>
                <a:off x="4074" y="342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0" name="Oval 1249"/>
              <p:cNvSpPr>
                <a:spLocks noChangeArrowheads="1"/>
              </p:cNvSpPr>
              <p:nvPr/>
            </p:nvSpPr>
            <p:spPr bwMode="auto">
              <a:xfrm>
                <a:off x="4344" y="358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1" name="Oval 1250"/>
              <p:cNvSpPr>
                <a:spLocks noChangeArrowheads="1"/>
              </p:cNvSpPr>
              <p:nvPr/>
            </p:nvSpPr>
            <p:spPr bwMode="auto">
              <a:xfrm>
                <a:off x="4656" y="33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2" name="Oval 1251"/>
              <p:cNvSpPr>
                <a:spLocks noChangeArrowheads="1"/>
              </p:cNvSpPr>
              <p:nvPr/>
            </p:nvSpPr>
            <p:spPr bwMode="auto">
              <a:xfrm>
                <a:off x="4062" y="333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3" name="Oval 1252"/>
              <p:cNvSpPr>
                <a:spLocks noChangeArrowheads="1"/>
              </p:cNvSpPr>
              <p:nvPr/>
            </p:nvSpPr>
            <p:spPr bwMode="auto">
              <a:xfrm>
                <a:off x="4362" y="328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 name="Oval 1253"/>
              <p:cNvSpPr>
                <a:spLocks noChangeArrowheads="1"/>
              </p:cNvSpPr>
              <p:nvPr/>
            </p:nvSpPr>
            <p:spPr bwMode="auto">
              <a:xfrm>
                <a:off x="4038" y="315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 name="Oval 1254"/>
              <p:cNvSpPr>
                <a:spLocks noChangeArrowheads="1"/>
              </p:cNvSpPr>
              <p:nvPr/>
            </p:nvSpPr>
            <p:spPr bwMode="auto">
              <a:xfrm>
                <a:off x="3978" y="261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 name="Oval 1255"/>
              <p:cNvSpPr>
                <a:spLocks noChangeArrowheads="1"/>
              </p:cNvSpPr>
              <p:nvPr/>
            </p:nvSpPr>
            <p:spPr bwMode="auto">
              <a:xfrm>
                <a:off x="4230" y="346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 name="Oval 1256"/>
              <p:cNvSpPr>
                <a:spLocks noChangeArrowheads="1"/>
              </p:cNvSpPr>
              <p:nvPr/>
            </p:nvSpPr>
            <p:spPr bwMode="auto">
              <a:xfrm>
                <a:off x="4260" y="294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 name="Oval 1257"/>
              <p:cNvSpPr>
                <a:spLocks noChangeArrowheads="1"/>
              </p:cNvSpPr>
              <p:nvPr/>
            </p:nvSpPr>
            <p:spPr bwMode="auto">
              <a:xfrm>
                <a:off x="3702" y="34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Oval 1258"/>
              <p:cNvSpPr>
                <a:spLocks noChangeArrowheads="1"/>
              </p:cNvSpPr>
              <p:nvPr/>
            </p:nvSpPr>
            <p:spPr bwMode="auto">
              <a:xfrm>
                <a:off x="4098" y="351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Oval 1259"/>
              <p:cNvSpPr>
                <a:spLocks noChangeArrowheads="1"/>
              </p:cNvSpPr>
              <p:nvPr/>
            </p:nvSpPr>
            <p:spPr bwMode="auto">
              <a:xfrm>
                <a:off x="4116" y="321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Oval 1260"/>
              <p:cNvSpPr>
                <a:spLocks noChangeArrowheads="1"/>
              </p:cNvSpPr>
              <p:nvPr/>
            </p:nvSpPr>
            <p:spPr bwMode="auto">
              <a:xfrm>
                <a:off x="4254" y="336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 name="Oval 1261"/>
              <p:cNvSpPr>
                <a:spLocks noChangeArrowheads="1"/>
              </p:cNvSpPr>
              <p:nvPr/>
            </p:nvSpPr>
            <p:spPr bwMode="auto">
              <a:xfrm>
                <a:off x="4014" y="327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 name="Oval 1262"/>
              <p:cNvSpPr>
                <a:spLocks noChangeArrowheads="1"/>
              </p:cNvSpPr>
              <p:nvPr/>
            </p:nvSpPr>
            <p:spPr bwMode="auto">
              <a:xfrm>
                <a:off x="4002" y="378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 name="Oval 1263"/>
              <p:cNvSpPr>
                <a:spLocks noChangeArrowheads="1"/>
              </p:cNvSpPr>
              <p:nvPr/>
            </p:nvSpPr>
            <p:spPr bwMode="auto">
              <a:xfrm>
                <a:off x="4428" y="326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 name="Oval 1264"/>
              <p:cNvSpPr>
                <a:spLocks noChangeArrowheads="1"/>
              </p:cNvSpPr>
              <p:nvPr/>
            </p:nvSpPr>
            <p:spPr bwMode="auto">
              <a:xfrm>
                <a:off x="4038" y="28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6" name="Oval 1265"/>
              <p:cNvSpPr>
                <a:spLocks noChangeArrowheads="1"/>
              </p:cNvSpPr>
              <p:nvPr/>
            </p:nvSpPr>
            <p:spPr bwMode="auto">
              <a:xfrm>
                <a:off x="4080" y="358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Oval 1266"/>
              <p:cNvSpPr>
                <a:spLocks noChangeArrowheads="1"/>
              </p:cNvSpPr>
              <p:nvPr/>
            </p:nvSpPr>
            <p:spPr bwMode="auto">
              <a:xfrm>
                <a:off x="3858" y="348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Oval 1267"/>
              <p:cNvSpPr>
                <a:spLocks noChangeArrowheads="1"/>
              </p:cNvSpPr>
              <p:nvPr/>
            </p:nvSpPr>
            <p:spPr bwMode="auto">
              <a:xfrm>
                <a:off x="4014" y="327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Oval 1268"/>
              <p:cNvSpPr>
                <a:spLocks noChangeArrowheads="1"/>
              </p:cNvSpPr>
              <p:nvPr/>
            </p:nvSpPr>
            <p:spPr bwMode="auto">
              <a:xfrm>
                <a:off x="3696" y="346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 name="Oval 1269"/>
              <p:cNvSpPr>
                <a:spLocks noChangeArrowheads="1"/>
              </p:cNvSpPr>
              <p:nvPr/>
            </p:nvSpPr>
            <p:spPr bwMode="auto">
              <a:xfrm>
                <a:off x="4002" y="357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Oval 1270"/>
              <p:cNvSpPr>
                <a:spLocks noChangeArrowheads="1"/>
              </p:cNvSpPr>
              <p:nvPr/>
            </p:nvSpPr>
            <p:spPr bwMode="auto">
              <a:xfrm>
                <a:off x="3948" y="34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Oval 1271"/>
              <p:cNvSpPr>
                <a:spLocks noChangeArrowheads="1"/>
              </p:cNvSpPr>
              <p:nvPr/>
            </p:nvSpPr>
            <p:spPr bwMode="auto">
              <a:xfrm>
                <a:off x="4116" y="30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Oval 1272"/>
              <p:cNvSpPr>
                <a:spLocks noChangeArrowheads="1"/>
              </p:cNvSpPr>
              <p:nvPr/>
            </p:nvSpPr>
            <p:spPr bwMode="auto">
              <a:xfrm>
                <a:off x="4050" y="320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4" name="Oval 1273"/>
              <p:cNvSpPr>
                <a:spLocks noChangeArrowheads="1"/>
              </p:cNvSpPr>
              <p:nvPr/>
            </p:nvSpPr>
            <p:spPr bwMode="auto">
              <a:xfrm>
                <a:off x="3948" y="334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5" name="Oval 1274"/>
              <p:cNvSpPr>
                <a:spLocks noChangeArrowheads="1"/>
              </p:cNvSpPr>
              <p:nvPr/>
            </p:nvSpPr>
            <p:spPr bwMode="auto">
              <a:xfrm>
                <a:off x="4470" y="303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6" name="Oval 1275"/>
              <p:cNvSpPr>
                <a:spLocks noChangeArrowheads="1"/>
              </p:cNvSpPr>
              <p:nvPr/>
            </p:nvSpPr>
            <p:spPr bwMode="auto">
              <a:xfrm>
                <a:off x="4062" y="356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7" name="Oval 1276"/>
              <p:cNvSpPr>
                <a:spLocks noChangeArrowheads="1"/>
              </p:cNvSpPr>
              <p:nvPr/>
            </p:nvSpPr>
            <p:spPr bwMode="auto">
              <a:xfrm>
                <a:off x="4230" y="364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8" name="Oval 1277"/>
              <p:cNvSpPr>
                <a:spLocks noChangeArrowheads="1"/>
              </p:cNvSpPr>
              <p:nvPr/>
            </p:nvSpPr>
            <p:spPr bwMode="auto">
              <a:xfrm>
                <a:off x="3948" y="364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9" name="Oval 1278"/>
              <p:cNvSpPr>
                <a:spLocks noChangeArrowheads="1"/>
              </p:cNvSpPr>
              <p:nvPr/>
            </p:nvSpPr>
            <p:spPr bwMode="auto">
              <a:xfrm>
                <a:off x="3888" y="336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0" name="Oval 1279"/>
              <p:cNvSpPr>
                <a:spLocks noChangeArrowheads="1"/>
              </p:cNvSpPr>
              <p:nvPr/>
            </p:nvSpPr>
            <p:spPr bwMode="auto">
              <a:xfrm>
                <a:off x="3852" y="309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Oval 1280"/>
              <p:cNvSpPr>
                <a:spLocks noChangeArrowheads="1"/>
              </p:cNvSpPr>
              <p:nvPr/>
            </p:nvSpPr>
            <p:spPr bwMode="auto">
              <a:xfrm>
                <a:off x="4098" y="297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Oval 1281"/>
              <p:cNvSpPr>
                <a:spLocks noChangeArrowheads="1"/>
              </p:cNvSpPr>
              <p:nvPr/>
            </p:nvSpPr>
            <p:spPr bwMode="auto">
              <a:xfrm>
                <a:off x="4248" y="322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Oval 1282"/>
              <p:cNvSpPr>
                <a:spLocks noChangeArrowheads="1"/>
              </p:cNvSpPr>
              <p:nvPr/>
            </p:nvSpPr>
            <p:spPr bwMode="auto">
              <a:xfrm>
                <a:off x="3822" y="312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 name="Oval 1283"/>
              <p:cNvSpPr>
                <a:spLocks noChangeArrowheads="1"/>
              </p:cNvSpPr>
              <p:nvPr/>
            </p:nvSpPr>
            <p:spPr bwMode="auto">
              <a:xfrm>
                <a:off x="4200" y="318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Oval 1284"/>
              <p:cNvSpPr>
                <a:spLocks noChangeArrowheads="1"/>
              </p:cNvSpPr>
              <p:nvPr/>
            </p:nvSpPr>
            <p:spPr bwMode="auto">
              <a:xfrm>
                <a:off x="4410" y="373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Oval 1285"/>
              <p:cNvSpPr>
                <a:spLocks noChangeArrowheads="1"/>
              </p:cNvSpPr>
              <p:nvPr/>
            </p:nvSpPr>
            <p:spPr bwMode="auto">
              <a:xfrm>
                <a:off x="4326" y="315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Oval 1286"/>
              <p:cNvSpPr>
                <a:spLocks noChangeArrowheads="1"/>
              </p:cNvSpPr>
              <p:nvPr/>
            </p:nvSpPr>
            <p:spPr bwMode="auto">
              <a:xfrm>
                <a:off x="4218" y="372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8" name="Oval 1287"/>
              <p:cNvSpPr>
                <a:spLocks noChangeArrowheads="1"/>
              </p:cNvSpPr>
              <p:nvPr/>
            </p:nvSpPr>
            <p:spPr bwMode="auto">
              <a:xfrm>
                <a:off x="4428" y="352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Oval 1288"/>
              <p:cNvSpPr>
                <a:spLocks noChangeArrowheads="1"/>
              </p:cNvSpPr>
              <p:nvPr/>
            </p:nvSpPr>
            <p:spPr bwMode="auto">
              <a:xfrm>
                <a:off x="4398" y="349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Oval 1289"/>
              <p:cNvSpPr>
                <a:spLocks noChangeArrowheads="1"/>
              </p:cNvSpPr>
              <p:nvPr/>
            </p:nvSpPr>
            <p:spPr bwMode="auto">
              <a:xfrm>
                <a:off x="4380" y="272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Oval 1290"/>
              <p:cNvSpPr>
                <a:spLocks noChangeArrowheads="1"/>
              </p:cNvSpPr>
              <p:nvPr/>
            </p:nvSpPr>
            <p:spPr bwMode="auto">
              <a:xfrm>
                <a:off x="4074" y="262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2" name="Oval 1291"/>
              <p:cNvSpPr>
                <a:spLocks noChangeArrowheads="1"/>
              </p:cNvSpPr>
              <p:nvPr/>
            </p:nvSpPr>
            <p:spPr bwMode="auto">
              <a:xfrm>
                <a:off x="3948" y="300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Oval 1292"/>
              <p:cNvSpPr>
                <a:spLocks noChangeArrowheads="1"/>
              </p:cNvSpPr>
              <p:nvPr/>
            </p:nvSpPr>
            <p:spPr bwMode="auto">
              <a:xfrm>
                <a:off x="4362" y="286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Oval 1293"/>
              <p:cNvSpPr>
                <a:spLocks noChangeArrowheads="1"/>
              </p:cNvSpPr>
              <p:nvPr/>
            </p:nvSpPr>
            <p:spPr bwMode="auto">
              <a:xfrm>
                <a:off x="3858" y="336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Oval 1294"/>
              <p:cNvSpPr>
                <a:spLocks noChangeArrowheads="1"/>
              </p:cNvSpPr>
              <p:nvPr/>
            </p:nvSpPr>
            <p:spPr bwMode="auto">
              <a:xfrm>
                <a:off x="4230" y="336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6" name="Oval 1295"/>
              <p:cNvSpPr>
                <a:spLocks noChangeArrowheads="1"/>
              </p:cNvSpPr>
              <p:nvPr/>
            </p:nvSpPr>
            <p:spPr bwMode="auto">
              <a:xfrm>
                <a:off x="3984" y="313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0" name="Oval 1297"/>
            <p:cNvSpPr>
              <a:spLocks noChangeArrowheads="1"/>
            </p:cNvSpPr>
            <p:nvPr/>
          </p:nvSpPr>
          <p:spPr bwMode="auto">
            <a:xfrm>
              <a:off x="4170" y="337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Oval 1298"/>
            <p:cNvSpPr>
              <a:spLocks noChangeArrowheads="1"/>
            </p:cNvSpPr>
            <p:nvPr/>
          </p:nvSpPr>
          <p:spPr bwMode="auto">
            <a:xfrm>
              <a:off x="4578" y="318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Oval 1299"/>
            <p:cNvSpPr>
              <a:spLocks noChangeArrowheads="1"/>
            </p:cNvSpPr>
            <p:nvPr/>
          </p:nvSpPr>
          <p:spPr bwMode="auto">
            <a:xfrm>
              <a:off x="3822" y="321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Oval 1300"/>
            <p:cNvSpPr>
              <a:spLocks noChangeArrowheads="1"/>
            </p:cNvSpPr>
            <p:nvPr/>
          </p:nvSpPr>
          <p:spPr bwMode="auto">
            <a:xfrm>
              <a:off x="3720" y="329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Oval 1301"/>
            <p:cNvSpPr>
              <a:spLocks noChangeArrowheads="1"/>
            </p:cNvSpPr>
            <p:nvPr/>
          </p:nvSpPr>
          <p:spPr bwMode="auto">
            <a:xfrm>
              <a:off x="4128" y="357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Oval 1302"/>
            <p:cNvSpPr>
              <a:spLocks noChangeArrowheads="1"/>
            </p:cNvSpPr>
            <p:nvPr/>
          </p:nvSpPr>
          <p:spPr bwMode="auto">
            <a:xfrm>
              <a:off x="4086" y="301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Oval 1303"/>
            <p:cNvSpPr>
              <a:spLocks noChangeArrowheads="1"/>
            </p:cNvSpPr>
            <p:nvPr/>
          </p:nvSpPr>
          <p:spPr bwMode="auto">
            <a:xfrm>
              <a:off x="4020" y="340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Oval 1304"/>
            <p:cNvSpPr>
              <a:spLocks noChangeArrowheads="1"/>
            </p:cNvSpPr>
            <p:nvPr/>
          </p:nvSpPr>
          <p:spPr bwMode="auto">
            <a:xfrm>
              <a:off x="3972" y="278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Oval 1305"/>
            <p:cNvSpPr>
              <a:spLocks noChangeArrowheads="1"/>
            </p:cNvSpPr>
            <p:nvPr/>
          </p:nvSpPr>
          <p:spPr bwMode="auto">
            <a:xfrm>
              <a:off x="4050" y="30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Oval 1306"/>
            <p:cNvSpPr>
              <a:spLocks noChangeArrowheads="1"/>
            </p:cNvSpPr>
            <p:nvPr/>
          </p:nvSpPr>
          <p:spPr bwMode="auto">
            <a:xfrm>
              <a:off x="3900" y="337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Oval 1307"/>
            <p:cNvSpPr>
              <a:spLocks noChangeArrowheads="1"/>
            </p:cNvSpPr>
            <p:nvPr/>
          </p:nvSpPr>
          <p:spPr bwMode="auto">
            <a:xfrm>
              <a:off x="3924" y="355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Oval 1308"/>
            <p:cNvSpPr>
              <a:spLocks noChangeArrowheads="1"/>
            </p:cNvSpPr>
            <p:nvPr/>
          </p:nvSpPr>
          <p:spPr bwMode="auto">
            <a:xfrm>
              <a:off x="4116" y="33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Oval 1309"/>
            <p:cNvSpPr>
              <a:spLocks noChangeArrowheads="1"/>
            </p:cNvSpPr>
            <p:nvPr/>
          </p:nvSpPr>
          <p:spPr bwMode="auto">
            <a:xfrm>
              <a:off x="4548" y="337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Oval 1310"/>
            <p:cNvSpPr>
              <a:spLocks noChangeArrowheads="1"/>
            </p:cNvSpPr>
            <p:nvPr/>
          </p:nvSpPr>
          <p:spPr bwMode="auto">
            <a:xfrm>
              <a:off x="4170" y="309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Oval 1311"/>
            <p:cNvSpPr>
              <a:spLocks noChangeArrowheads="1"/>
            </p:cNvSpPr>
            <p:nvPr/>
          </p:nvSpPr>
          <p:spPr bwMode="auto">
            <a:xfrm>
              <a:off x="4026" y="330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Oval 1312"/>
            <p:cNvSpPr>
              <a:spLocks noChangeArrowheads="1"/>
            </p:cNvSpPr>
            <p:nvPr/>
          </p:nvSpPr>
          <p:spPr bwMode="auto">
            <a:xfrm>
              <a:off x="4392" y="363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Oval 1313"/>
            <p:cNvSpPr>
              <a:spLocks noChangeArrowheads="1"/>
            </p:cNvSpPr>
            <p:nvPr/>
          </p:nvSpPr>
          <p:spPr bwMode="auto">
            <a:xfrm>
              <a:off x="4278" y="337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Oval 1314"/>
            <p:cNvSpPr>
              <a:spLocks noChangeArrowheads="1"/>
            </p:cNvSpPr>
            <p:nvPr/>
          </p:nvSpPr>
          <p:spPr bwMode="auto">
            <a:xfrm>
              <a:off x="4176" y="327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Oval 1315"/>
            <p:cNvSpPr>
              <a:spLocks noChangeArrowheads="1"/>
            </p:cNvSpPr>
            <p:nvPr/>
          </p:nvSpPr>
          <p:spPr bwMode="auto">
            <a:xfrm>
              <a:off x="4122" y="37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Oval 1316"/>
            <p:cNvSpPr>
              <a:spLocks noChangeArrowheads="1"/>
            </p:cNvSpPr>
            <p:nvPr/>
          </p:nvSpPr>
          <p:spPr bwMode="auto">
            <a:xfrm>
              <a:off x="3978" y="31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Oval 1317"/>
            <p:cNvSpPr>
              <a:spLocks noChangeArrowheads="1"/>
            </p:cNvSpPr>
            <p:nvPr/>
          </p:nvSpPr>
          <p:spPr bwMode="auto">
            <a:xfrm>
              <a:off x="4398" y="345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Oval 1318"/>
            <p:cNvSpPr>
              <a:spLocks noChangeArrowheads="1"/>
            </p:cNvSpPr>
            <p:nvPr/>
          </p:nvSpPr>
          <p:spPr bwMode="auto">
            <a:xfrm>
              <a:off x="4098" y="287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Oval 1319"/>
            <p:cNvSpPr>
              <a:spLocks noChangeArrowheads="1"/>
            </p:cNvSpPr>
            <p:nvPr/>
          </p:nvSpPr>
          <p:spPr bwMode="auto">
            <a:xfrm>
              <a:off x="4218" y="318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Oval 1320"/>
            <p:cNvSpPr>
              <a:spLocks noChangeArrowheads="1"/>
            </p:cNvSpPr>
            <p:nvPr/>
          </p:nvSpPr>
          <p:spPr bwMode="auto">
            <a:xfrm>
              <a:off x="4458" y="327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Oval 1321"/>
            <p:cNvSpPr>
              <a:spLocks noChangeArrowheads="1"/>
            </p:cNvSpPr>
            <p:nvPr/>
          </p:nvSpPr>
          <p:spPr bwMode="auto">
            <a:xfrm>
              <a:off x="3912" y="327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Oval 1322"/>
            <p:cNvSpPr>
              <a:spLocks noChangeArrowheads="1"/>
            </p:cNvSpPr>
            <p:nvPr/>
          </p:nvSpPr>
          <p:spPr bwMode="auto">
            <a:xfrm>
              <a:off x="4368" y="325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Oval 1323"/>
            <p:cNvSpPr>
              <a:spLocks noChangeArrowheads="1"/>
            </p:cNvSpPr>
            <p:nvPr/>
          </p:nvSpPr>
          <p:spPr bwMode="auto">
            <a:xfrm>
              <a:off x="3936" y="352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Oval 1324"/>
            <p:cNvSpPr>
              <a:spLocks noChangeArrowheads="1"/>
            </p:cNvSpPr>
            <p:nvPr/>
          </p:nvSpPr>
          <p:spPr bwMode="auto">
            <a:xfrm>
              <a:off x="4146" y="335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Oval 1325"/>
            <p:cNvSpPr>
              <a:spLocks noChangeArrowheads="1"/>
            </p:cNvSpPr>
            <p:nvPr/>
          </p:nvSpPr>
          <p:spPr bwMode="auto">
            <a:xfrm>
              <a:off x="3990" y="321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Oval 1326"/>
            <p:cNvSpPr>
              <a:spLocks noChangeArrowheads="1"/>
            </p:cNvSpPr>
            <p:nvPr/>
          </p:nvSpPr>
          <p:spPr bwMode="auto">
            <a:xfrm>
              <a:off x="4404" y="353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Oval 1327"/>
            <p:cNvSpPr>
              <a:spLocks noChangeArrowheads="1"/>
            </p:cNvSpPr>
            <p:nvPr/>
          </p:nvSpPr>
          <p:spPr bwMode="auto">
            <a:xfrm>
              <a:off x="4092" y="337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Oval 1328"/>
            <p:cNvSpPr>
              <a:spLocks noChangeArrowheads="1"/>
            </p:cNvSpPr>
            <p:nvPr/>
          </p:nvSpPr>
          <p:spPr bwMode="auto">
            <a:xfrm>
              <a:off x="3870" y="322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Oval 1329"/>
            <p:cNvSpPr>
              <a:spLocks noChangeArrowheads="1"/>
            </p:cNvSpPr>
            <p:nvPr/>
          </p:nvSpPr>
          <p:spPr bwMode="auto">
            <a:xfrm>
              <a:off x="4206" y="351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Rectangle 1330"/>
            <p:cNvSpPr>
              <a:spLocks noChangeArrowheads="1"/>
            </p:cNvSpPr>
            <p:nvPr/>
          </p:nvSpPr>
          <p:spPr bwMode="auto">
            <a:xfrm>
              <a:off x="3864" y="4152"/>
              <a:ext cx="621"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Age of Bride</a:t>
              </a:r>
              <a:endParaRPr kumimoji="0" lang="en-US" sz="1800" b="0" i="0" u="none" strike="noStrike" cap="none" normalizeH="0" baseline="0" smtClean="0">
                <a:ln>
                  <a:noFill/>
                </a:ln>
                <a:effectLst/>
                <a:latin typeface="Arial" pitchFamily="34" charset="0"/>
              </a:endParaRPr>
            </a:p>
          </p:txBody>
        </p:sp>
        <p:sp>
          <p:nvSpPr>
            <p:cNvPr id="44" name="Rectangle 1331"/>
            <p:cNvSpPr>
              <a:spLocks noChangeArrowheads="1"/>
            </p:cNvSpPr>
            <p:nvPr/>
          </p:nvSpPr>
          <p:spPr bwMode="auto">
            <a:xfrm rot="16200000">
              <a:off x="2721" y="3222"/>
              <a:ext cx="702"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Age of Groom</a:t>
              </a:r>
              <a:endParaRPr kumimoji="0" lang="en-US" sz="1800" b="0" i="0" u="none" strike="noStrike" cap="none" normalizeH="0" baseline="0" smtClean="0">
                <a:ln>
                  <a:noFill/>
                </a:ln>
                <a:effectLst/>
                <a:latin typeface="Arial" pitchFamily="34" charset="0"/>
              </a:endParaRPr>
            </a:p>
          </p:txBody>
        </p:sp>
        <p:sp>
          <p:nvSpPr>
            <p:cNvPr id="45" name="Line 1332"/>
            <p:cNvSpPr>
              <a:spLocks noChangeShapeType="1"/>
            </p:cNvSpPr>
            <p:nvPr/>
          </p:nvSpPr>
          <p:spPr bwMode="auto">
            <a:xfrm flipV="1">
              <a:off x="3324" y="3348"/>
              <a:ext cx="1740" cy="12"/>
            </a:xfrm>
            <a:prstGeom prst="line">
              <a:avLst/>
            </a:prstGeom>
            <a:noFill/>
            <a:ln w="12"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Rectangle 1333"/>
            <p:cNvSpPr>
              <a:spLocks noChangeArrowheads="1"/>
            </p:cNvSpPr>
            <p:nvPr/>
          </p:nvSpPr>
          <p:spPr bwMode="auto">
            <a:xfrm>
              <a:off x="3936" y="2448"/>
              <a:ext cx="166"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Helvetica" charset="0"/>
                </a:rPr>
                <a:t>r=0</a:t>
              </a:r>
              <a:endParaRPr kumimoji="0" lang="en-US" sz="1800" b="0" i="0" u="none" strike="noStrike" cap="none" normalizeH="0" baseline="0" dirty="0" smtClean="0">
                <a:ln>
                  <a:noFill/>
                </a:ln>
                <a:effectLst/>
                <a:latin typeface="Arial" pitchFamily="34" charset="0"/>
              </a:endParaRPr>
            </a:p>
          </p:txBody>
        </p:sp>
      </p:grpSp>
      <p:grpSp>
        <p:nvGrpSpPr>
          <p:cNvPr id="31749" name="Group 5"/>
          <p:cNvGrpSpPr>
            <a:grpSpLocks noChangeAspect="1"/>
          </p:cNvGrpSpPr>
          <p:nvPr/>
        </p:nvGrpSpPr>
        <p:grpSpPr bwMode="auto">
          <a:xfrm>
            <a:off x="533400" y="2667000"/>
            <a:ext cx="3657600" cy="3657600"/>
            <a:chOff x="336" y="2160"/>
            <a:chExt cx="2304" cy="2304"/>
          </a:xfrm>
        </p:grpSpPr>
        <p:sp>
          <p:nvSpPr>
            <p:cNvPr id="31748" name="AutoShape 4"/>
            <p:cNvSpPr>
              <a:spLocks noChangeAspect="1" noChangeArrowheads="1" noTextEdit="1"/>
            </p:cNvSpPr>
            <p:nvPr/>
          </p:nvSpPr>
          <p:spPr bwMode="auto">
            <a:xfrm>
              <a:off x="336" y="2160"/>
              <a:ext cx="2304" cy="23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31950" name="Group 206"/>
            <p:cNvGrpSpPr>
              <a:grpSpLocks/>
            </p:cNvGrpSpPr>
            <p:nvPr/>
          </p:nvGrpSpPr>
          <p:grpSpPr bwMode="auto">
            <a:xfrm>
              <a:off x="528" y="2592"/>
              <a:ext cx="1897" cy="1516"/>
              <a:chOff x="528" y="2592"/>
              <a:chExt cx="1897" cy="1516"/>
            </a:xfrm>
          </p:grpSpPr>
          <p:sp>
            <p:nvSpPr>
              <p:cNvPr id="31750" name="Rectangle 6"/>
              <p:cNvSpPr>
                <a:spLocks noChangeArrowheads="1"/>
              </p:cNvSpPr>
              <p:nvPr/>
            </p:nvSpPr>
            <p:spPr bwMode="auto">
              <a:xfrm>
                <a:off x="684" y="2592"/>
                <a:ext cx="1740" cy="135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751" name="Rectangle 7"/>
              <p:cNvSpPr>
                <a:spLocks noChangeArrowheads="1"/>
              </p:cNvSpPr>
              <p:nvPr/>
            </p:nvSpPr>
            <p:spPr bwMode="auto">
              <a:xfrm>
                <a:off x="684" y="2592"/>
                <a:ext cx="1740" cy="1356"/>
              </a:xfrm>
              <a:prstGeom prst="rect">
                <a:avLst/>
              </a:prstGeom>
              <a:no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752" name="Line 8"/>
              <p:cNvSpPr>
                <a:spLocks noChangeShapeType="1"/>
              </p:cNvSpPr>
              <p:nvPr/>
            </p:nvSpPr>
            <p:spPr bwMode="auto">
              <a:xfrm>
                <a:off x="684" y="2592"/>
                <a:ext cx="1740"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53" name="Line 9"/>
              <p:cNvSpPr>
                <a:spLocks noChangeShapeType="1"/>
              </p:cNvSpPr>
              <p:nvPr/>
            </p:nvSpPr>
            <p:spPr bwMode="auto">
              <a:xfrm>
                <a:off x="684" y="3948"/>
                <a:ext cx="1740"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54" name="Line 10"/>
              <p:cNvSpPr>
                <a:spLocks noChangeShapeType="1"/>
              </p:cNvSpPr>
              <p:nvPr/>
            </p:nvSpPr>
            <p:spPr bwMode="auto">
              <a:xfrm flipV="1">
                <a:off x="2424" y="2592"/>
                <a:ext cx="1" cy="1356"/>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55" name="Line 11"/>
              <p:cNvSpPr>
                <a:spLocks noChangeShapeType="1"/>
              </p:cNvSpPr>
              <p:nvPr/>
            </p:nvSpPr>
            <p:spPr bwMode="auto">
              <a:xfrm flipV="1">
                <a:off x="684" y="2592"/>
                <a:ext cx="1" cy="1356"/>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56" name="Line 12"/>
              <p:cNvSpPr>
                <a:spLocks noChangeShapeType="1"/>
              </p:cNvSpPr>
              <p:nvPr/>
            </p:nvSpPr>
            <p:spPr bwMode="auto">
              <a:xfrm>
                <a:off x="684" y="3948"/>
                <a:ext cx="1740"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57" name="Line 13"/>
              <p:cNvSpPr>
                <a:spLocks noChangeShapeType="1"/>
              </p:cNvSpPr>
              <p:nvPr/>
            </p:nvSpPr>
            <p:spPr bwMode="auto">
              <a:xfrm flipV="1">
                <a:off x="684" y="2592"/>
                <a:ext cx="1" cy="1356"/>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58" name="Line 14"/>
              <p:cNvSpPr>
                <a:spLocks noChangeShapeType="1"/>
              </p:cNvSpPr>
              <p:nvPr/>
            </p:nvSpPr>
            <p:spPr bwMode="auto">
              <a:xfrm flipV="1">
                <a:off x="924" y="3936"/>
                <a:ext cx="1" cy="12"/>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59" name="Line 15"/>
              <p:cNvSpPr>
                <a:spLocks noChangeShapeType="1"/>
              </p:cNvSpPr>
              <p:nvPr/>
            </p:nvSpPr>
            <p:spPr bwMode="auto">
              <a:xfrm>
                <a:off x="924" y="2592"/>
                <a:ext cx="1" cy="12"/>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60" name="Rectangle 16"/>
              <p:cNvSpPr>
                <a:spLocks noChangeArrowheads="1"/>
              </p:cNvSpPr>
              <p:nvPr/>
            </p:nvSpPr>
            <p:spPr bwMode="auto">
              <a:xfrm>
                <a:off x="894" y="3972"/>
                <a:ext cx="63"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0</a:t>
                </a:r>
                <a:endParaRPr kumimoji="0" lang="en-US" sz="1800" b="0" i="0" u="none" strike="noStrike" cap="none" normalizeH="0" baseline="0" smtClean="0">
                  <a:ln>
                    <a:noFill/>
                  </a:ln>
                  <a:effectLst/>
                  <a:latin typeface="Arial" pitchFamily="34" charset="0"/>
                </a:endParaRPr>
              </a:p>
            </p:txBody>
          </p:sp>
          <p:sp>
            <p:nvSpPr>
              <p:cNvPr id="31761" name="Line 17"/>
              <p:cNvSpPr>
                <a:spLocks noChangeShapeType="1"/>
              </p:cNvSpPr>
              <p:nvPr/>
            </p:nvSpPr>
            <p:spPr bwMode="auto">
              <a:xfrm flipV="1">
                <a:off x="1428" y="3936"/>
                <a:ext cx="1" cy="12"/>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62" name="Line 18"/>
              <p:cNvSpPr>
                <a:spLocks noChangeShapeType="1"/>
              </p:cNvSpPr>
              <p:nvPr/>
            </p:nvSpPr>
            <p:spPr bwMode="auto">
              <a:xfrm>
                <a:off x="1428" y="2592"/>
                <a:ext cx="1" cy="12"/>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63" name="Rectangle 19"/>
              <p:cNvSpPr>
                <a:spLocks noChangeArrowheads="1"/>
              </p:cNvSpPr>
              <p:nvPr/>
            </p:nvSpPr>
            <p:spPr bwMode="auto">
              <a:xfrm>
                <a:off x="1362" y="3972"/>
                <a:ext cx="125"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20</a:t>
                </a:r>
                <a:endParaRPr kumimoji="0" lang="en-US" sz="1800" b="0" i="0" u="none" strike="noStrike" cap="none" normalizeH="0" baseline="0" smtClean="0">
                  <a:ln>
                    <a:noFill/>
                  </a:ln>
                  <a:effectLst/>
                  <a:latin typeface="Arial" pitchFamily="34" charset="0"/>
                </a:endParaRPr>
              </a:p>
            </p:txBody>
          </p:sp>
          <p:sp>
            <p:nvSpPr>
              <p:cNvPr id="31764" name="Line 20"/>
              <p:cNvSpPr>
                <a:spLocks noChangeShapeType="1"/>
              </p:cNvSpPr>
              <p:nvPr/>
            </p:nvSpPr>
            <p:spPr bwMode="auto">
              <a:xfrm flipV="1">
                <a:off x="1938" y="3936"/>
                <a:ext cx="1" cy="12"/>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65" name="Line 21"/>
              <p:cNvSpPr>
                <a:spLocks noChangeShapeType="1"/>
              </p:cNvSpPr>
              <p:nvPr/>
            </p:nvSpPr>
            <p:spPr bwMode="auto">
              <a:xfrm>
                <a:off x="1938" y="2592"/>
                <a:ext cx="1" cy="12"/>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66" name="Rectangle 22"/>
              <p:cNvSpPr>
                <a:spLocks noChangeArrowheads="1"/>
              </p:cNvSpPr>
              <p:nvPr/>
            </p:nvSpPr>
            <p:spPr bwMode="auto">
              <a:xfrm>
                <a:off x="1872" y="3972"/>
                <a:ext cx="125"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40</a:t>
                </a:r>
                <a:endParaRPr kumimoji="0" lang="en-US" sz="1800" b="0" i="0" u="none" strike="noStrike" cap="none" normalizeH="0" baseline="0" smtClean="0">
                  <a:ln>
                    <a:noFill/>
                  </a:ln>
                  <a:effectLst/>
                  <a:latin typeface="Arial" pitchFamily="34" charset="0"/>
                </a:endParaRPr>
              </a:p>
            </p:txBody>
          </p:sp>
          <p:sp>
            <p:nvSpPr>
              <p:cNvPr id="31767" name="Line 23"/>
              <p:cNvSpPr>
                <a:spLocks noChangeShapeType="1"/>
              </p:cNvSpPr>
              <p:nvPr/>
            </p:nvSpPr>
            <p:spPr bwMode="auto">
              <a:xfrm>
                <a:off x="684" y="3936"/>
                <a:ext cx="12"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68" name="Line 24"/>
              <p:cNvSpPr>
                <a:spLocks noChangeShapeType="1"/>
              </p:cNvSpPr>
              <p:nvPr/>
            </p:nvSpPr>
            <p:spPr bwMode="auto">
              <a:xfrm flipH="1">
                <a:off x="2406" y="3936"/>
                <a:ext cx="18"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69" name="Rectangle 25"/>
              <p:cNvSpPr>
                <a:spLocks noChangeArrowheads="1"/>
              </p:cNvSpPr>
              <p:nvPr/>
            </p:nvSpPr>
            <p:spPr bwMode="auto">
              <a:xfrm>
                <a:off x="594" y="3870"/>
                <a:ext cx="63"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0</a:t>
                </a:r>
                <a:endParaRPr kumimoji="0" lang="en-US" sz="1800" b="0" i="0" u="none" strike="noStrike" cap="none" normalizeH="0" baseline="0" smtClean="0">
                  <a:ln>
                    <a:noFill/>
                  </a:ln>
                  <a:effectLst/>
                  <a:latin typeface="Arial" pitchFamily="34" charset="0"/>
                </a:endParaRPr>
              </a:p>
            </p:txBody>
          </p:sp>
          <p:sp>
            <p:nvSpPr>
              <p:cNvPr id="31770" name="Line 26"/>
              <p:cNvSpPr>
                <a:spLocks noChangeShapeType="1"/>
              </p:cNvSpPr>
              <p:nvPr/>
            </p:nvSpPr>
            <p:spPr bwMode="auto">
              <a:xfrm>
                <a:off x="684" y="3684"/>
                <a:ext cx="12"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71" name="Line 27"/>
              <p:cNvSpPr>
                <a:spLocks noChangeShapeType="1"/>
              </p:cNvSpPr>
              <p:nvPr/>
            </p:nvSpPr>
            <p:spPr bwMode="auto">
              <a:xfrm flipH="1">
                <a:off x="2406" y="3684"/>
                <a:ext cx="18"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72" name="Rectangle 28"/>
              <p:cNvSpPr>
                <a:spLocks noChangeArrowheads="1"/>
              </p:cNvSpPr>
              <p:nvPr/>
            </p:nvSpPr>
            <p:spPr bwMode="auto">
              <a:xfrm>
                <a:off x="528" y="3618"/>
                <a:ext cx="125"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10</a:t>
                </a:r>
                <a:endParaRPr kumimoji="0" lang="en-US" sz="1800" b="0" i="0" u="none" strike="noStrike" cap="none" normalizeH="0" baseline="0" smtClean="0">
                  <a:ln>
                    <a:noFill/>
                  </a:ln>
                  <a:effectLst/>
                  <a:latin typeface="Arial" pitchFamily="34" charset="0"/>
                </a:endParaRPr>
              </a:p>
            </p:txBody>
          </p:sp>
          <p:sp>
            <p:nvSpPr>
              <p:cNvPr id="31773" name="Line 29"/>
              <p:cNvSpPr>
                <a:spLocks noChangeShapeType="1"/>
              </p:cNvSpPr>
              <p:nvPr/>
            </p:nvSpPr>
            <p:spPr bwMode="auto">
              <a:xfrm>
                <a:off x="684" y="3432"/>
                <a:ext cx="12"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74" name="Line 30"/>
              <p:cNvSpPr>
                <a:spLocks noChangeShapeType="1"/>
              </p:cNvSpPr>
              <p:nvPr/>
            </p:nvSpPr>
            <p:spPr bwMode="auto">
              <a:xfrm flipH="1">
                <a:off x="2406" y="3432"/>
                <a:ext cx="18"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75" name="Rectangle 31"/>
              <p:cNvSpPr>
                <a:spLocks noChangeArrowheads="1"/>
              </p:cNvSpPr>
              <p:nvPr/>
            </p:nvSpPr>
            <p:spPr bwMode="auto">
              <a:xfrm>
                <a:off x="528" y="3366"/>
                <a:ext cx="125"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20</a:t>
                </a:r>
                <a:endParaRPr kumimoji="0" lang="en-US" sz="1800" b="0" i="0" u="none" strike="noStrike" cap="none" normalizeH="0" baseline="0" smtClean="0">
                  <a:ln>
                    <a:noFill/>
                  </a:ln>
                  <a:effectLst/>
                  <a:latin typeface="Arial" pitchFamily="34" charset="0"/>
                </a:endParaRPr>
              </a:p>
            </p:txBody>
          </p:sp>
          <p:sp>
            <p:nvSpPr>
              <p:cNvPr id="31776" name="Line 32"/>
              <p:cNvSpPr>
                <a:spLocks noChangeShapeType="1"/>
              </p:cNvSpPr>
              <p:nvPr/>
            </p:nvSpPr>
            <p:spPr bwMode="auto">
              <a:xfrm>
                <a:off x="684" y="3180"/>
                <a:ext cx="12"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77" name="Line 33"/>
              <p:cNvSpPr>
                <a:spLocks noChangeShapeType="1"/>
              </p:cNvSpPr>
              <p:nvPr/>
            </p:nvSpPr>
            <p:spPr bwMode="auto">
              <a:xfrm flipH="1">
                <a:off x="2406" y="3180"/>
                <a:ext cx="18"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78" name="Rectangle 34"/>
              <p:cNvSpPr>
                <a:spLocks noChangeArrowheads="1"/>
              </p:cNvSpPr>
              <p:nvPr/>
            </p:nvSpPr>
            <p:spPr bwMode="auto">
              <a:xfrm>
                <a:off x="528" y="3114"/>
                <a:ext cx="125"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30</a:t>
                </a:r>
                <a:endParaRPr kumimoji="0" lang="en-US" sz="1800" b="0" i="0" u="none" strike="noStrike" cap="none" normalizeH="0" baseline="0" smtClean="0">
                  <a:ln>
                    <a:noFill/>
                  </a:ln>
                  <a:effectLst/>
                  <a:latin typeface="Arial" pitchFamily="34" charset="0"/>
                </a:endParaRPr>
              </a:p>
            </p:txBody>
          </p:sp>
          <p:sp>
            <p:nvSpPr>
              <p:cNvPr id="31779" name="Line 35"/>
              <p:cNvSpPr>
                <a:spLocks noChangeShapeType="1"/>
              </p:cNvSpPr>
              <p:nvPr/>
            </p:nvSpPr>
            <p:spPr bwMode="auto">
              <a:xfrm>
                <a:off x="684" y="2928"/>
                <a:ext cx="12"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80" name="Line 36"/>
              <p:cNvSpPr>
                <a:spLocks noChangeShapeType="1"/>
              </p:cNvSpPr>
              <p:nvPr/>
            </p:nvSpPr>
            <p:spPr bwMode="auto">
              <a:xfrm flipH="1">
                <a:off x="2406" y="2928"/>
                <a:ext cx="18"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81" name="Rectangle 37"/>
              <p:cNvSpPr>
                <a:spLocks noChangeArrowheads="1"/>
              </p:cNvSpPr>
              <p:nvPr/>
            </p:nvSpPr>
            <p:spPr bwMode="auto">
              <a:xfrm>
                <a:off x="528" y="2862"/>
                <a:ext cx="125"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40</a:t>
                </a:r>
                <a:endParaRPr kumimoji="0" lang="en-US" sz="1800" b="0" i="0" u="none" strike="noStrike" cap="none" normalizeH="0" baseline="0" smtClean="0">
                  <a:ln>
                    <a:noFill/>
                  </a:ln>
                  <a:effectLst/>
                  <a:latin typeface="Arial" pitchFamily="34" charset="0"/>
                </a:endParaRPr>
              </a:p>
            </p:txBody>
          </p:sp>
          <p:sp>
            <p:nvSpPr>
              <p:cNvPr id="31782" name="Line 38"/>
              <p:cNvSpPr>
                <a:spLocks noChangeShapeType="1"/>
              </p:cNvSpPr>
              <p:nvPr/>
            </p:nvSpPr>
            <p:spPr bwMode="auto">
              <a:xfrm>
                <a:off x="684" y="2670"/>
                <a:ext cx="12"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83" name="Line 39"/>
              <p:cNvSpPr>
                <a:spLocks noChangeShapeType="1"/>
              </p:cNvSpPr>
              <p:nvPr/>
            </p:nvSpPr>
            <p:spPr bwMode="auto">
              <a:xfrm flipH="1">
                <a:off x="2406" y="2670"/>
                <a:ext cx="18"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84" name="Rectangle 40"/>
              <p:cNvSpPr>
                <a:spLocks noChangeArrowheads="1"/>
              </p:cNvSpPr>
              <p:nvPr/>
            </p:nvSpPr>
            <p:spPr bwMode="auto">
              <a:xfrm>
                <a:off x="528" y="2604"/>
                <a:ext cx="125"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50</a:t>
                </a:r>
                <a:endParaRPr kumimoji="0" lang="en-US" sz="1800" b="0" i="0" u="none" strike="noStrike" cap="none" normalizeH="0" baseline="0" smtClean="0">
                  <a:ln>
                    <a:noFill/>
                  </a:ln>
                  <a:effectLst/>
                  <a:latin typeface="Arial" pitchFamily="34" charset="0"/>
                </a:endParaRPr>
              </a:p>
            </p:txBody>
          </p:sp>
          <p:sp>
            <p:nvSpPr>
              <p:cNvPr id="31785" name="Line 41"/>
              <p:cNvSpPr>
                <a:spLocks noChangeShapeType="1"/>
              </p:cNvSpPr>
              <p:nvPr/>
            </p:nvSpPr>
            <p:spPr bwMode="auto">
              <a:xfrm>
                <a:off x="684" y="2592"/>
                <a:ext cx="1740"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86" name="Line 42"/>
              <p:cNvSpPr>
                <a:spLocks noChangeShapeType="1"/>
              </p:cNvSpPr>
              <p:nvPr/>
            </p:nvSpPr>
            <p:spPr bwMode="auto">
              <a:xfrm>
                <a:off x="684" y="3948"/>
                <a:ext cx="1740" cy="1"/>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87" name="Line 43"/>
              <p:cNvSpPr>
                <a:spLocks noChangeShapeType="1"/>
              </p:cNvSpPr>
              <p:nvPr/>
            </p:nvSpPr>
            <p:spPr bwMode="auto">
              <a:xfrm flipV="1">
                <a:off x="2424" y="2592"/>
                <a:ext cx="1" cy="1356"/>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88" name="Line 44"/>
              <p:cNvSpPr>
                <a:spLocks noChangeShapeType="1"/>
              </p:cNvSpPr>
              <p:nvPr/>
            </p:nvSpPr>
            <p:spPr bwMode="auto">
              <a:xfrm flipV="1">
                <a:off x="684" y="2592"/>
                <a:ext cx="1" cy="1356"/>
              </a:xfrm>
              <a:prstGeom prst="line">
                <a:avLst/>
              </a:prstGeom>
              <a:no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89" name="Oval 45"/>
              <p:cNvSpPr>
                <a:spLocks noChangeArrowheads="1"/>
              </p:cNvSpPr>
              <p:nvPr/>
            </p:nvSpPr>
            <p:spPr bwMode="auto">
              <a:xfrm>
                <a:off x="1524" y="323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90" name="Oval 46"/>
              <p:cNvSpPr>
                <a:spLocks noChangeArrowheads="1"/>
              </p:cNvSpPr>
              <p:nvPr/>
            </p:nvSpPr>
            <p:spPr bwMode="auto">
              <a:xfrm>
                <a:off x="1692" y="303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91" name="Oval 47"/>
              <p:cNvSpPr>
                <a:spLocks noChangeArrowheads="1"/>
              </p:cNvSpPr>
              <p:nvPr/>
            </p:nvSpPr>
            <p:spPr bwMode="auto">
              <a:xfrm>
                <a:off x="1536" y="322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92" name="Oval 48"/>
              <p:cNvSpPr>
                <a:spLocks noChangeArrowheads="1"/>
              </p:cNvSpPr>
              <p:nvPr/>
            </p:nvSpPr>
            <p:spPr bwMode="auto">
              <a:xfrm>
                <a:off x="1488" y="328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93" name="Oval 49"/>
              <p:cNvSpPr>
                <a:spLocks noChangeArrowheads="1"/>
              </p:cNvSpPr>
              <p:nvPr/>
            </p:nvSpPr>
            <p:spPr bwMode="auto">
              <a:xfrm>
                <a:off x="1524" y="324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94" name="Oval 50"/>
              <p:cNvSpPr>
                <a:spLocks noChangeArrowheads="1"/>
              </p:cNvSpPr>
              <p:nvPr/>
            </p:nvSpPr>
            <p:spPr bwMode="auto">
              <a:xfrm>
                <a:off x="1464" y="330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95" name="Oval 51"/>
              <p:cNvSpPr>
                <a:spLocks noChangeArrowheads="1"/>
              </p:cNvSpPr>
              <p:nvPr/>
            </p:nvSpPr>
            <p:spPr bwMode="auto">
              <a:xfrm>
                <a:off x="1626" y="311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96" name="Oval 52"/>
              <p:cNvSpPr>
                <a:spLocks noChangeArrowheads="1"/>
              </p:cNvSpPr>
              <p:nvPr/>
            </p:nvSpPr>
            <p:spPr bwMode="auto">
              <a:xfrm>
                <a:off x="1572" y="317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97" name="Oval 53"/>
              <p:cNvSpPr>
                <a:spLocks noChangeArrowheads="1"/>
              </p:cNvSpPr>
              <p:nvPr/>
            </p:nvSpPr>
            <p:spPr bwMode="auto">
              <a:xfrm>
                <a:off x="1554" y="320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98" name="Oval 54"/>
              <p:cNvSpPr>
                <a:spLocks noChangeArrowheads="1"/>
              </p:cNvSpPr>
              <p:nvPr/>
            </p:nvSpPr>
            <p:spPr bwMode="auto">
              <a:xfrm>
                <a:off x="1620" y="312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99" name="Oval 55"/>
              <p:cNvSpPr>
                <a:spLocks noChangeArrowheads="1"/>
              </p:cNvSpPr>
              <p:nvPr/>
            </p:nvSpPr>
            <p:spPr bwMode="auto">
              <a:xfrm>
                <a:off x="1584" y="316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00" name="Oval 56"/>
              <p:cNvSpPr>
                <a:spLocks noChangeArrowheads="1"/>
              </p:cNvSpPr>
              <p:nvPr/>
            </p:nvSpPr>
            <p:spPr bwMode="auto">
              <a:xfrm>
                <a:off x="1452" y="332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01" name="Oval 57"/>
              <p:cNvSpPr>
                <a:spLocks noChangeArrowheads="1"/>
              </p:cNvSpPr>
              <p:nvPr/>
            </p:nvSpPr>
            <p:spPr bwMode="auto">
              <a:xfrm>
                <a:off x="1650" y="308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02" name="Oval 58"/>
              <p:cNvSpPr>
                <a:spLocks noChangeArrowheads="1"/>
              </p:cNvSpPr>
              <p:nvPr/>
            </p:nvSpPr>
            <p:spPr bwMode="auto">
              <a:xfrm>
                <a:off x="1482" y="328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03" name="Oval 59"/>
              <p:cNvSpPr>
                <a:spLocks noChangeArrowheads="1"/>
              </p:cNvSpPr>
              <p:nvPr/>
            </p:nvSpPr>
            <p:spPr bwMode="auto">
              <a:xfrm>
                <a:off x="1482" y="328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04" name="Oval 60"/>
              <p:cNvSpPr>
                <a:spLocks noChangeArrowheads="1"/>
              </p:cNvSpPr>
              <p:nvPr/>
            </p:nvSpPr>
            <p:spPr bwMode="auto">
              <a:xfrm>
                <a:off x="1272" y="353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05" name="Oval 61"/>
              <p:cNvSpPr>
                <a:spLocks noChangeArrowheads="1"/>
              </p:cNvSpPr>
              <p:nvPr/>
            </p:nvSpPr>
            <p:spPr bwMode="auto">
              <a:xfrm>
                <a:off x="1440" y="333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06" name="Oval 62"/>
              <p:cNvSpPr>
                <a:spLocks noChangeArrowheads="1"/>
              </p:cNvSpPr>
              <p:nvPr/>
            </p:nvSpPr>
            <p:spPr bwMode="auto">
              <a:xfrm>
                <a:off x="1590" y="315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07" name="Oval 63"/>
              <p:cNvSpPr>
                <a:spLocks noChangeArrowheads="1"/>
              </p:cNvSpPr>
              <p:nvPr/>
            </p:nvSpPr>
            <p:spPr bwMode="auto">
              <a:xfrm>
                <a:off x="1368" y="342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08" name="Oval 64"/>
              <p:cNvSpPr>
                <a:spLocks noChangeArrowheads="1"/>
              </p:cNvSpPr>
              <p:nvPr/>
            </p:nvSpPr>
            <p:spPr bwMode="auto">
              <a:xfrm>
                <a:off x="1662" y="307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09" name="Oval 65"/>
              <p:cNvSpPr>
                <a:spLocks noChangeArrowheads="1"/>
              </p:cNvSpPr>
              <p:nvPr/>
            </p:nvSpPr>
            <p:spPr bwMode="auto">
              <a:xfrm>
                <a:off x="1476" y="329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10" name="Oval 66"/>
              <p:cNvSpPr>
                <a:spLocks noChangeArrowheads="1"/>
              </p:cNvSpPr>
              <p:nvPr/>
            </p:nvSpPr>
            <p:spPr bwMode="auto">
              <a:xfrm>
                <a:off x="1752" y="296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11" name="Oval 67"/>
              <p:cNvSpPr>
                <a:spLocks noChangeArrowheads="1"/>
              </p:cNvSpPr>
              <p:nvPr/>
            </p:nvSpPr>
            <p:spPr bwMode="auto">
              <a:xfrm>
                <a:off x="1536" y="322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12" name="Oval 68"/>
              <p:cNvSpPr>
                <a:spLocks noChangeArrowheads="1"/>
              </p:cNvSpPr>
              <p:nvPr/>
            </p:nvSpPr>
            <p:spPr bwMode="auto">
              <a:xfrm>
                <a:off x="1428" y="335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13" name="Oval 69"/>
              <p:cNvSpPr>
                <a:spLocks noChangeArrowheads="1"/>
              </p:cNvSpPr>
              <p:nvPr/>
            </p:nvSpPr>
            <p:spPr bwMode="auto">
              <a:xfrm>
                <a:off x="1752" y="296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14" name="Oval 70"/>
              <p:cNvSpPr>
                <a:spLocks noChangeArrowheads="1"/>
              </p:cNvSpPr>
              <p:nvPr/>
            </p:nvSpPr>
            <p:spPr bwMode="auto">
              <a:xfrm>
                <a:off x="1632" y="310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15" name="Oval 71"/>
              <p:cNvSpPr>
                <a:spLocks noChangeArrowheads="1"/>
              </p:cNvSpPr>
              <p:nvPr/>
            </p:nvSpPr>
            <p:spPr bwMode="auto">
              <a:xfrm>
                <a:off x="1356" y="343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16" name="Oval 72"/>
              <p:cNvSpPr>
                <a:spLocks noChangeArrowheads="1"/>
              </p:cNvSpPr>
              <p:nvPr/>
            </p:nvSpPr>
            <p:spPr bwMode="auto">
              <a:xfrm>
                <a:off x="1416" y="336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17" name="Oval 73"/>
              <p:cNvSpPr>
                <a:spLocks noChangeArrowheads="1"/>
              </p:cNvSpPr>
              <p:nvPr/>
            </p:nvSpPr>
            <p:spPr bwMode="auto">
              <a:xfrm>
                <a:off x="1470" y="330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18" name="Oval 74"/>
              <p:cNvSpPr>
                <a:spLocks noChangeArrowheads="1"/>
              </p:cNvSpPr>
              <p:nvPr/>
            </p:nvSpPr>
            <p:spPr bwMode="auto">
              <a:xfrm>
                <a:off x="1488" y="328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19" name="Oval 75"/>
              <p:cNvSpPr>
                <a:spLocks noChangeArrowheads="1"/>
              </p:cNvSpPr>
              <p:nvPr/>
            </p:nvSpPr>
            <p:spPr bwMode="auto">
              <a:xfrm>
                <a:off x="1548" y="32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20" name="Oval 76"/>
              <p:cNvSpPr>
                <a:spLocks noChangeArrowheads="1"/>
              </p:cNvSpPr>
              <p:nvPr/>
            </p:nvSpPr>
            <p:spPr bwMode="auto">
              <a:xfrm>
                <a:off x="1308" y="349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21" name="Oval 77"/>
              <p:cNvSpPr>
                <a:spLocks noChangeArrowheads="1"/>
              </p:cNvSpPr>
              <p:nvPr/>
            </p:nvSpPr>
            <p:spPr bwMode="auto">
              <a:xfrm>
                <a:off x="1506" y="325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22" name="Oval 78"/>
              <p:cNvSpPr>
                <a:spLocks noChangeArrowheads="1"/>
              </p:cNvSpPr>
              <p:nvPr/>
            </p:nvSpPr>
            <p:spPr bwMode="auto">
              <a:xfrm>
                <a:off x="1326" y="347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23" name="Oval 79"/>
              <p:cNvSpPr>
                <a:spLocks noChangeArrowheads="1"/>
              </p:cNvSpPr>
              <p:nvPr/>
            </p:nvSpPr>
            <p:spPr bwMode="auto">
              <a:xfrm>
                <a:off x="1380" y="340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24" name="Oval 80"/>
              <p:cNvSpPr>
                <a:spLocks noChangeArrowheads="1"/>
              </p:cNvSpPr>
              <p:nvPr/>
            </p:nvSpPr>
            <p:spPr bwMode="auto">
              <a:xfrm>
                <a:off x="1536" y="322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25" name="Oval 81"/>
              <p:cNvSpPr>
                <a:spLocks noChangeArrowheads="1"/>
              </p:cNvSpPr>
              <p:nvPr/>
            </p:nvSpPr>
            <p:spPr bwMode="auto">
              <a:xfrm>
                <a:off x="1434" y="334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26" name="Oval 82"/>
              <p:cNvSpPr>
                <a:spLocks noChangeArrowheads="1"/>
              </p:cNvSpPr>
              <p:nvPr/>
            </p:nvSpPr>
            <p:spPr bwMode="auto">
              <a:xfrm>
                <a:off x="1620" y="312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27" name="Oval 83"/>
              <p:cNvSpPr>
                <a:spLocks noChangeArrowheads="1"/>
              </p:cNvSpPr>
              <p:nvPr/>
            </p:nvSpPr>
            <p:spPr bwMode="auto">
              <a:xfrm>
                <a:off x="1608" y="313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28" name="Oval 84"/>
              <p:cNvSpPr>
                <a:spLocks noChangeArrowheads="1"/>
              </p:cNvSpPr>
              <p:nvPr/>
            </p:nvSpPr>
            <p:spPr bwMode="auto">
              <a:xfrm>
                <a:off x="1446" y="333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29" name="Oval 85"/>
              <p:cNvSpPr>
                <a:spLocks noChangeArrowheads="1"/>
              </p:cNvSpPr>
              <p:nvPr/>
            </p:nvSpPr>
            <p:spPr bwMode="auto">
              <a:xfrm>
                <a:off x="1338" y="346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30" name="Oval 86"/>
              <p:cNvSpPr>
                <a:spLocks noChangeArrowheads="1"/>
              </p:cNvSpPr>
              <p:nvPr/>
            </p:nvSpPr>
            <p:spPr bwMode="auto">
              <a:xfrm>
                <a:off x="1410" y="337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31" name="Oval 87"/>
              <p:cNvSpPr>
                <a:spLocks noChangeArrowheads="1"/>
              </p:cNvSpPr>
              <p:nvPr/>
            </p:nvSpPr>
            <p:spPr bwMode="auto">
              <a:xfrm>
                <a:off x="1566" y="318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32" name="Oval 88"/>
              <p:cNvSpPr>
                <a:spLocks noChangeArrowheads="1"/>
              </p:cNvSpPr>
              <p:nvPr/>
            </p:nvSpPr>
            <p:spPr bwMode="auto">
              <a:xfrm>
                <a:off x="1518" y="324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33" name="Oval 89"/>
              <p:cNvSpPr>
                <a:spLocks noChangeArrowheads="1"/>
              </p:cNvSpPr>
              <p:nvPr/>
            </p:nvSpPr>
            <p:spPr bwMode="auto">
              <a:xfrm>
                <a:off x="1446" y="333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34" name="Oval 90"/>
              <p:cNvSpPr>
                <a:spLocks noChangeArrowheads="1"/>
              </p:cNvSpPr>
              <p:nvPr/>
            </p:nvSpPr>
            <p:spPr bwMode="auto">
              <a:xfrm>
                <a:off x="1584" y="316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35" name="Oval 91"/>
              <p:cNvSpPr>
                <a:spLocks noChangeArrowheads="1"/>
              </p:cNvSpPr>
              <p:nvPr/>
            </p:nvSpPr>
            <p:spPr bwMode="auto">
              <a:xfrm>
                <a:off x="1578" y="317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36" name="Oval 92"/>
              <p:cNvSpPr>
                <a:spLocks noChangeArrowheads="1"/>
              </p:cNvSpPr>
              <p:nvPr/>
            </p:nvSpPr>
            <p:spPr bwMode="auto">
              <a:xfrm>
                <a:off x="1518" y="324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37" name="Oval 93"/>
              <p:cNvSpPr>
                <a:spLocks noChangeArrowheads="1"/>
              </p:cNvSpPr>
              <p:nvPr/>
            </p:nvSpPr>
            <p:spPr bwMode="auto">
              <a:xfrm>
                <a:off x="1494" y="327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38" name="Oval 94"/>
              <p:cNvSpPr>
                <a:spLocks noChangeArrowheads="1"/>
              </p:cNvSpPr>
              <p:nvPr/>
            </p:nvSpPr>
            <p:spPr bwMode="auto">
              <a:xfrm>
                <a:off x="1518" y="324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39" name="Oval 95"/>
              <p:cNvSpPr>
                <a:spLocks noChangeArrowheads="1"/>
              </p:cNvSpPr>
              <p:nvPr/>
            </p:nvSpPr>
            <p:spPr bwMode="auto">
              <a:xfrm>
                <a:off x="1458" y="33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40" name="Oval 96"/>
              <p:cNvSpPr>
                <a:spLocks noChangeArrowheads="1"/>
              </p:cNvSpPr>
              <p:nvPr/>
            </p:nvSpPr>
            <p:spPr bwMode="auto">
              <a:xfrm>
                <a:off x="1518" y="324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41" name="Oval 97"/>
              <p:cNvSpPr>
                <a:spLocks noChangeArrowheads="1"/>
              </p:cNvSpPr>
              <p:nvPr/>
            </p:nvSpPr>
            <p:spPr bwMode="auto">
              <a:xfrm>
                <a:off x="1506" y="325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42" name="Oval 98"/>
              <p:cNvSpPr>
                <a:spLocks noChangeArrowheads="1"/>
              </p:cNvSpPr>
              <p:nvPr/>
            </p:nvSpPr>
            <p:spPr bwMode="auto">
              <a:xfrm>
                <a:off x="1530" y="322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43" name="Oval 99"/>
              <p:cNvSpPr>
                <a:spLocks noChangeArrowheads="1"/>
              </p:cNvSpPr>
              <p:nvPr/>
            </p:nvSpPr>
            <p:spPr bwMode="auto">
              <a:xfrm>
                <a:off x="1494" y="327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44" name="Oval 100"/>
              <p:cNvSpPr>
                <a:spLocks noChangeArrowheads="1"/>
              </p:cNvSpPr>
              <p:nvPr/>
            </p:nvSpPr>
            <p:spPr bwMode="auto">
              <a:xfrm>
                <a:off x="1536" y="322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45" name="Oval 101"/>
              <p:cNvSpPr>
                <a:spLocks noChangeArrowheads="1"/>
              </p:cNvSpPr>
              <p:nvPr/>
            </p:nvSpPr>
            <p:spPr bwMode="auto">
              <a:xfrm>
                <a:off x="1590" y="315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46" name="Oval 102"/>
              <p:cNvSpPr>
                <a:spLocks noChangeArrowheads="1"/>
              </p:cNvSpPr>
              <p:nvPr/>
            </p:nvSpPr>
            <p:spPr bwMode="auto">
              <a:xfrm>
                <a:off x="1500" y="327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47" name="Oval 103"/>
              <p:cNvSpPr>
                <a:spLocks noChangeArrowheads="1"/>
              </p:cNvSpPr>
              <p:nvPr/>
            </p:nvSpPr>
            <p:spPr bwMode="auto">
              <a:xfrm>
                <a:off x="1488" y="327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48" name="Oval 104"/>
              <p:cNvSpPr>
                <a:spLocks noChangeArrowheads="1"/>
              </p:cNvSpPr>
              <p:nvPr/>
            </p:nvSpPr>
            <p:spPr bwMode="auto">
              <a:xfrm>
                <a:off x="1536" y="321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49" name="Oval 105"/>
              <p:cNvSpPr>
                <a:spLocks noChangeArrowheads="1"/>
              </p:cNvSpPr>
              <p:nvPr/>
            </p:nvSpPr>
            <p:spPr bwMode="auto">
              <a:xfrm>
                <a:off x="1674" y="305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50" name="Oval 106"/>
              <p:cNvSpPr>
                <a:spLocks noChangeArrowheads="1"/>
              </p:cNvSpPr>
              <p:nvPr/>
            </p:nvSpPr>
            <p:spPr bwMode="auto">
              <a:xfrm>
                <a:off x="1428" y="334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51" name="Oval 107"/>
              <p:cNvSpPr>
                <a:spLocks noChangeArrowheads="1"/>
              </p:cNvSpPr>
              <p:nvPr/>
            </p:nvSpPr>
            <p:spPr bwMode="auto">
              <a:xfrm>
                <a:off x="1446" y="333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52" name="Oval 108"/>
              <p:cNvSpPr>
                <a:spLocks noChangeArrowheads="1"/>
              </p:cNvSpPr>
              <p:nvPr/>
            </p:nvSpPr>
            <p:spPr bwMode="auto">
              <a:xfrm>
                <a:off x="1680" y="305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53" name="Oval 109"/>
              <p:cNvSpPr>
                <a:spLocks noChangeArrowheads="1"/>
              </p:cNvSpPr>
              <p:nvPr/>
            </p:nvSpPr>
            <p:spPr bwMode="auto">
              <a:xfrm>
                <a:off x="1560" y="319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54" name="Oval 110"/>
              <p:cNvSpPr>
                <a:spLocks noChangeArrowheads="1"/>
              </p:cNvSpPr>
              <p:nvPr/>
            </p:nvSpPr>
            <p:spPr bwMode="auto">
              <a:xfrm>
                <a:off x="1824" y="288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55" name="Oval 111"/>
              <p:cNvSpPr>
                <a:spLocks noChangeArrowheads="1"/>
              </p:cNvSpPr>
              <p:nvPr/>
            </p:nvSpPr>
            <p:spPr bwMode="auto">
              <a:xfrm>
                <a:off x="1632" y="310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56" name="Oval 112"/>
              <p:cNvSpPr>
                <a:spLocks noChangeArrowheads="1"/>
              </p:cNvSpPr>
              <p:nvPr/>
            </p:nvSpPr>
            <p:spPr bwMode="auto">
              <a:xfrm>
                <a:off x="1518" y="324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57" name="Oval 113"/>
              <p:cNvSpPr>
                <a:spLocks noChangeArrowheads="1"/>
              </p:cNvSpPr>
              <p:nvPr/>
            </p:nvSpPr>
            <p:spPr bwMode="auto">
              <a:xfrm>
                <a:off x="1722" y="300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58" name="Oval 114"/>
              <p:cNvSpPr>
                <a:spLocks noChangeArrowheads="1"/>
              </p:cNvSpPr>
              <p:nvPr/>
            </p:nvSpPr>
            <p:spPr bwMode="auto">
              <a:xfrm>
                <a:off x="1626" y="311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59" name="Oval 115"/>
              <p:cNvSpPr>
                <a:spLocks noChangeArrowheads="1"/>
              </p:cNvSpPr>
              <p:nvPr/>
            </p:nvSpPr>
            <p:spPr bwMode="auto">
              <a:xfrm>
                <a:off x="1644" y="309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60" name="Oval 116"/>
              <p:cNvSpPr>
                <a:spLocks noChangeArrowheads="1"/>
              </p:cNvSpPr>
              <p:nvPr/>
            </p:nvSpPr>
            <p:spPr bwMode="auto">
              <a:xfrm>
                <a:off x="1758" y="295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61" name="Oval 117"/>
              <p:cNvSpPr>
                <a:spLocks noChangeArrowheads="1"/>
              </p:cNvSpPr>
              <p:nvPr/>
            </p:nvSpPr>
            <p:spPr bwMode="auto">
              <a:xfrm>
                <a:off x="1170" y="366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62" name="Oval 118"/>
              <p:cNvSpPr>
                <a:spLocks noChangeArrowheads="1"/>
              </p:cNvSpPr>
              <p:nvPr/>
            </p:nvSpPr>
            <p:spPr bwMode="auto">
              <a:xfrm>
                <a:off x="1614" y="312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63" name="Oval 119"/>
              <p:cNvSpPr>
                <a:spLocks noChangeArrowheads="1"/>
              </p:cNvSpPr>
              <p:nvPr/>
            </p:nvSpPr>
            <p:spPr bwMode="auto">
              <a:xfrm>
                <a:off x="1428" y="334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64" name="Oval 120"/>
              <p:cNvSpPr>
                <a:spLocks noChangeArrowheads="1"/>
              </p:cNvSpPr>
              <p:nvPr/>
            </p:nvSpPr>
            <p:spPr bwMode="auto">
              <a:xfrm>
                <a:off x="1500" y="326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65" name="Oval 121"/>
              <p:cNvSpPr>
                <a:spLocks noChangeArrowheads="1"/>
              </p:cNvSpPr>
              <p:nvPr/>
            </p:nvSpPr>
            <p:spPr bwMode="auto">
              <a:xfrm>
                <a:off x="1524" y="323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66" name="Oval 122"/>
              <p:cNvSpPr>
                <a:spLocks noChangeArrowheads="1"/>
              </p:cNvSpPr>
              <p:nvPr/>
            </p:nvSpPr>
            <p:spPr bwMode="auto">
              <a:xfrm>
                <a:off x="1650" y="308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67" name="Oval 123"/>
              <p:cNvSpPr>
                <a:spLocks noChangeArrowheads="1"/>
              </p:cNvSpPr>
              <p:nvPr/>
            </p:nvSpPr>
            <p:spPr bwMode="auto">
              <a:xfrm>
                <a:off x="1560" y="319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68" name="Oval 124"/>
              <p:cNvSpPr>
                <a:spLocks noChangeArrowheads="1"/>
              </p:cNvSpPr>
              <p:nvPr/>
            </p:nvSpPr>
            <p:spPr bwMode="auto">
              <a:xfrm>
                <a:off x="1518" y="324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69" name="Oval 125"/>
              <p:cNvSpPr>
                <a:spLocks noChangeArrowheads="1"/>
              </p:cNvSpPr>
              <p:nvPr/>
            </p:nvSpPr>
            <p:spPr bwMode="auto">
              <a:xfrm>
                <a:off x="1548" y="32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70" name="Oval 126"/>
              <p:cNvSpPr>
                <a:spLocks noChangeArrowheads="1"/>
              </p:cNvSpPr>
              <p:nvPr/>
            </p:nvSpPr>
            <p:spPr bwMode="auto">
              <a:xfrm>
                <a:off x="1524" y="324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71" name="Oval 127"/>
              <p:cNvSpPr>
                <a:spLocks noChangeArrowheads="1"/>
              </p:cNvSpPr>
              <p:nvPr/>
            </p:nvSpPr>
            <p:spPr bwMode="auto">
              <a:xfrm>
                <a:off x="1578" y="317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72" name="Oval 128"/>
              <p:cNvSpPr>
                <a:spLocks noChangeArrowheads="1"/>
              </p:cNvSpPr>
              <p:nvPr/>
            </p:nvSpPr>
            <p:spPr bwMode="auto">
              <a:xfrm>
                <a:off x="1578" y="316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73" name="Oval 129"/>
              <p:cNvSpPr>
                <a:spLocks noChangeArrowheads="1"/>
              </p:cNvSpPr>
              <p:nvPr/>
            </p:nvSpPr>
            <p:spPr bwMode="auto">
              <a:xfrm>
                <a:off x="1494" y="327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74" name="Oval 130"/>
              <p:cNvSpPr>
                <a:spLocks noChangeArrowheads="1"/>
              </p:cNvSpPr>
              <p:nvPr/>
            </p:nvSpPr>
            <p:spPr bwMode="auto">
              <a:xfrm>
                <a:off x="1464" y="330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75" name="Oval 131"/>
              <p:cNvSpPr>
                <a:spLocks noChangeArrowheads="1"/>
              </p:cNvSpPr>
              <p:nvPr/>
            </p:nvSpPr>
            <p:spPr bwMode="auto">
              <a:xfrm>
                <a:off x="1530" y="322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76" name="Oval 132"/>
              <p:cNvSpPr>
                <a:spLocks noChangeArrowheads="1"/>
              </p:cNvSpPr>
              <p:nvPr/>
            </p:nvSpPr>
            <p:spPr bwMode="auto">
              <a:xfrm>
                <a:off x="1368" y="342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77" name="Oval 133"/>
              <p:cNvSpPr>
                <a:spLocks noChangeArrowheads="1"/>
              </p:cNvSpPr>
              <p:nvPr/>
            </p:nvSpPr>
            <p:spPr bwMode="auto">
              <a:xfrm>
                <a:off x="1602" y="314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78" name="Oval 134"/>
              <p:cNvSpPr>
                <a:spLocks noChangeArrowheads="1"/>
              </p:cNvSpPr>
              <p:nvPr/>
            </p:nvSpPr>
            <p:spPr bwMode="auto">
              <a:xfrm>
                <a:off x="1632" y="310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79" name="Oval 135"/>
              <p:cNvSpPr>
                <a:spLocks noChangeArrowheads="1"/>
              </p:cNvSpPr>
              <p:nvPr/>
            </p:nvSpPr>
            <p:spPr bwMode="auto">
              <a:xfrm>
                <a:off x="1338" y="345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80" name="Oval 136"/>
              <p:cNvSpPr>
                <a:spLocks noChangeArrowheads="1"/>
              </p:cNvSpPr>
              <p:nvPr/>
            </p:nvSpPr>
            <p:spPr bwMode="auto">
              <a:xfrm>
                <a:off x="1404" y="337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81" name="Oval 137"/>
              <p:cNvSpPr>
                <a:spLocks noChangeArrowheads="1"/>
              </p:cNvSpPr>
              <p:nvPr/>
            </p:nvSpPr>
            <p:spPr bwMode="auto">
              <a:xfrm>
                <a:off x="1584" y="316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82" name="Oval 138"/>
              <p:cNvSpPr>
                <a:spLocks noChangeArrowheads="1"/>
              </p:cNvSpPr>
              <p:nvPr/>
            </p:nvSpPr>
            <p:spPr bwMode="auto">
              <a:xfrm>
                <a:off x="1512" y="325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83" name="Oval 139"/>
              <p:cNvSpPr>
                <a:spLocks noChangeArrowheads="1"/>
              </p:cNvSpPr>
              <p:nvPr/>
            </p:nvSpPr>
            <p:spPr bwMode="auto">
              <a:xfrm>
                <a:off x="1518" y="324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84" name="Oval 140"/>
              <p:cNvSpPr>
                <a:spLocks noChangeArrowheads="1"/>
              </p:cNvSpPr>
              <p:nvPr/>
            </p:nvSpPr>
            <p:spPr bwMode="auto">
              <a:xfrm>
                <a:off x="1554" y="319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85" name="Oval 141"/>
              <p:cNvSpPr>
                <a:spLocks noChangeArrowheads="1"/>
              </p:cNvSpPr>
              <p:nvPr/>
            </p:nvSpPr>
            <p:spPr bwMode="auto">
              <a:xfrm>
                <a:off x="1518" y="324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86" name="Oval 142"/>
              <p:cNvSpPr>
                <a:spLocks noChangeArrowheads="1"/>
              </p:cNvSpPr>
              <p:nvPr/>
            </p:nvSpPr>
            <p:spPr bwMode="auto">
              <a:xfrm>
                <a:off x="1404" y="337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87" name="Oval 143"/>
              <p:cNvSpPr>
                <a:spLocks noChangeArrowheads="1"/>
              </p:cNvSpPr>
              <p:nvPr/>
            </p:nvSpPr>
            <p:spPr bwMode="auto">
              <a:xfrm>
                <a:off x="1356" y="343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88" name="Oval 144"/>
              <p:cNvSpPr>
                <a:spLocks noChangeArrowheads="1"/>
              </p:cNvSpPr>
              <p:nvPr/>
            </p:nvSpPr>
            <p:spPr bwMode="auto">
              <a:xfrm>
                <a:off x="1404" y="337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89" name="Oval 145"/>
              <p:cNvSpPr>
                <a:spLocks noChangeArrowheads="1"/>
              </p:cNvSpPr>
              <p:nvPr/>
            </p:nvSpPr>
            <p:spPr bwMode="auto">
              <a:xfrm>
                <a:off x="1446" y="333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90" name="Oval 146"/>
              <p:cNvSpPr>
                <a:spLocks noChangeArrowheads="1"/>
              </p:cNvSpPr>
              <p:nvPr/>
            </p:nvSpPr>
            <p:spPr bwMode="auto">
              <a:xfrm>
                <a:off x="1584" y="316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91" name="Oval 147"/>
              <p:cNvSpPr>
                <a:spLocks noChangeArrowheads="1"/>
              </p:cNvSpPr>
              <p:nvPr/>
            </p:nvSpPr>
            <p:spPr bwMode="auto">
              <a:xfrm>
                <a:off x="1560" y="319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92" name="Oval 148"/>
              <p:cNvSpPr>
                <a:spLocks noChangeArrowheads="1"/>
              </p:cNvSpPr>
              <p:nvPr/>
            </p:nvSpPr>
            <p:spPr bwMode="auto">
              <a:xfrm>
                <a:off x="1668" y="306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93" name="Oval 149"/>
              <p:cNvSpPr>
                <a:spLocks noChangeArrowheads="1"/>
              </p:cNvSpPr>
              <p:nvPr/>
            </p:nvSpPr>
            <p:spPr bwMode="auto">
              <a:xfrm>
                <a:off x="1578" y="317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94" name="Oval 150"/>
              <p:cNvSpPr>
                <a:spLocks noChangeArrowheads="1"/>
              </p:cNvSpPr>
              <p:nvPr/>
            </p:nvSpPr>
            <p:spPr bwMode="auto">
              <a:xfrm>
                <a:off x="1332" y="346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95" name="Oval 151"/>
              <p:cNvSpPr>
                <a:spLocks noChangeArrowheads="1"/>
              </p:cNvSpPr>
              <p:nvPr/>
            </p:nvSpPr>
            <p:spPr bwMode="auto">
              <a:xfrm>
                <a:off x="1554" y="319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96" name="Oval 152"/>
              <p:cNvSpPr>
                <a:spLocks noChangeArrowheads="1"/>
              </p:cNvSpPr>
              <p:nvPr/>
            </p:nvSpPr>
            <p:spPr bwMode="auto">
              <a:xfrm>
                <a:off x="1530" y="322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97" name="Oval 153"/>
              <p:cNvSpPr>
                <a:spLocks noChangeArrowheads="1"/>
              </p:cNvSpPr>
              <p:nvPr/>
            </p:nvSpPr>
            <p:spPr bwMode="auto">
              <a:xfrm>
                <a:off x="1500" y="327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98" name="Oval 154"/>
              <p:cNvSpPr>
                <a:spLocks noChangeArrowheads="1"/>
              </p:cNvSpPr>
              <p:nvPr/>
            </p:nvSpPr>
            <p:spPr bwMode="auto">
              <a:xfrm>
                <a:off x="1536" y="322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99" name="Oval 155"/>
              <p:cNvSpPr>
                <a:spLocks noChangeArrowheads="1"/>
              </p:cNvSpPr>
              <p:nvPr/>
            </p:nvSpPr>
            <p:spPr bwMode="auto">
              <a:xfrm>
                <a:off x="1566" y="318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00" name="Oval 156"/>
              <p:cNvSpPr>
                <a:spLocks noChangeArrowheads="1"/>
              </p:cNvSpPr>
              <p:nvPr/>
            </p:nvSpPr>
            <p:spPr bwMode="auto">
              <a:xfrm>
                <a:off x="1398" y="339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01" name="Oval 157"/>
              <p:cNvSpPr>
                <a:spLocks noChangeArrowheads="1"/>
              </p:cNvSpPr>
              <p:nvPr/>
            </p:nvSpPr>
            <p:spPr bwMode="auto">
              <a:xfrm>
                <a:off x="1494" y="327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02" name="Oval 158"/>
              <p:cNvSpPr>
                <a:spLocks noChangeArrowheads="1"/>
              </p:cNvSpPr>
              <p:nvPr/>
            </p:nvSpPr>
            <p:spPr bwMode="auto">
              <a:xfrm>
                <a:off x="1542" y="32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03" name="Oval 159"/>
              <p:cNvSpPr>
                <a:spLocks noChangeArrowheads="1"/>
              </p:cNvSpPr>
              <p:nvPr/>
            </p:nvSpPr>
            <p:spPr bwMode="auto">
              <a:xfrm>
                <a:off x="1386" y="340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04" name="Oval 160"/>
              <p:cNvSpPr>
                <a:spLocks noChangeArrowheads="1"/>
              </p:cNvSpPr>
              <p:nvPr/>
            </p:nvSpPr>
            <p:spPr bwMode="auto">
              <a:xfrm>
                <a:off x="1656" y="308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05" name="Oval 161"/>
              <p:cNvSpPr>
                <a:spLocks noChangeArrowheads="1"/>
              </p:cNvSpPr>
              <p:nvPr/>
            </p:nvSpPr>
            <p:spPr bwMode="auto">
              <a:xfrm>
                <a:off x="1638" y="309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06" name="Oval 162"/>
              <p:cNvSpPr>
                <a:spLocks noChangeArrowheads="1"/>
              </p:cNvSpPr>
              <p:nvPr/>
            </p:nvSpPr>
            <p:spPr bwMode="auto">
              <a:xfrm>
                <a:off x="1626" y="311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07" name="Oval 163"/>
              <p:cNvSpPr>
                <a:spLocks noChangeArrowheads="1"/>
              </p:cNvSpPr>
              <p:nvPr/>
            </p:nvSpPr>
            <p:spPr bwMode="auto">
              <a:xfrm>
                <a:off x="1410" y="337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08" name="Oval 164"/>
              <p:cNvSpPr>
                <a:spLocks noChangeArrowheads="1"/>
              </p:cNvSpPr>
              <p:nvPr/>
            </p:nvSpPr>
            <p:spPr bwMode="auto">
              <a:xfrm>
                <a:off x="1596" y="315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09" name="Oval 165"/>
              <p:cNvSpPr>
                <a:spLocks noChangeArrowheads="1"/>
              </p:cNvSpPr>
              <p:nvPr/>
            </p:nvSpPr>
            <p:spPr bwMode="auto">
              <a:xfrm>
                <a:off x="1500" y="326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10" name="Oval 166"/>
              <p:cNvSpPr>
                <a:spLocks noChangeArrowheads="1"/>
              </p:cNvSpPr>
              <p:nvPr/>
            </p:nvSpPr>
            <p:spPr bwMode="auto">
              <a:xfrm>
                <a:off x="1428" y="335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11" name="Oval 167"/>
              <p:cNvSpPr>
                <a:spLocks noChangeArrowheads="1"/>
              </p:cNvSpPr>
              <p:nvPr/>
            </p:nvSpPr>
            <p:spPr bwMode="auto">
              <a:xfrm>
                <a:off x="1722" y="300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12" name="Oval 168"/>
              <p:cNvSpPr>
                <a:spLocks noChangeArrowheads="1"/>
              </p:cNvSpPr>
              <p:nvPr/>
            </p:nvSpPr>
            <p:spPr bwMode="auto">
              <a:xfrm>
                <a:off x="1314" y="348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13" name="Oval 169"/>
              <p:cNvSpPr>
                <a:spLocks noChangeArrowheads="1"/>
              </p:cNvSpPr>
              <p:nvPr/>
            </p:nvSpPr>
            <p:spPr bwMode="auto">
              <a:xfrm>
                <a:off x="1440" y="333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14" name="Oval 170"/>
              <p:cNvSpPr>
                <a:spLocks noChangeArrowheads="1"/>
              </p:cNvSpPr>
              <p:nvPr/>
            </p:nvSpPr>
            <p:spPr bwMode="auto">
              <a:xfrm>
                <a:off x="1524" y="324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15" name="Oval 171"/>
              <p:cNvSpPr>
                <a:spLocks noChangeArrowheads="1"/>
              </p:cNvSpPr>
              <p:nvPr/>
            </p:nvSpPr>
            <p:spPr bwMode="auto">
              <a:xfrm>
                <a:off x="1518" y="324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16" name="Oval 172"/>
              <p:cNvSpPr>
                <a:spLocks noChangeArrowheads="1"/>
              </p:cNvSpPr>
              <p:nvPr/>
            </p:nvSpPr>
            <p:spPr bwMode="auto">
              <a:xfrm>
                <a:off x="1644" y="309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17" name="Oval 173"/>
              <p:cNvSpPr>
                <a:spLocks noChangeArrowheads="1"/>
              </p:cNvSpPr>
              <p:nvPr/>
            </p:nvSpPr>
            <p:spPr bwMode="auto">
              <a:xfrm>
                <a:off x="1518" y="324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18" name="Oval 174"/>
              <p:cNvSpPr>
                <a:spLocks noChangeArrowheads="1"/>
              </p:cNvSpPr>
              <p:nvPr/>
            </p:nvSpPr>
            <p:spPr bwMode="auto">
              <a:xfrm>
                <a:off x="1734" y="298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19" name="Oval 175"/>
              <p:cNvSpPr>
                <a:spLocks noChangeArrowheads="1"/>
              </p:cNvSpPr>
              <p:nvPr/>
            </p:nvSpPr>
            <p:spPr bwMode="auto">
              <a:xfrm>
                <a:off x="1608" y="313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20" name="Oval 176"/>
              <p:cNvSpPr>
                <a:spLocks noChangeArrowheads="1"/>
              </p:cNvSpPr>
              <p:nvPr/>
            </p:nvSpPr>
            <p:spPr bwMode="auto">
              <a:xfrm>
                <a:off x="1398" y="339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21" name="Oval 177"/>
              <p:cNvSpPr>
                <a:spLocks noChangeArrowheads="1"/>
              </p:cNvSpPr>
              <p:nvPr/>
            </p:nvSpPr>
            <p:spPr bwMode="auto">
              <a:xfrm>
                <a:off x="1548" y="320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22" name="Oval 178"/>
              <p:cNvSpPr>
                <a:spLocks noChangeArrowheads="1"/>
              </p:cNvSpPr>
              <p:nvPr/>
            </p:nvSpPr>
            <p:spPr bwMode="auto">
              <a:xfrm>
                <a:off x="1566" y="318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23" name="Oval 179"/>
              <p:cNvSpPr>
                <a:spLocks noChangeArrowheads="1"/>
              </p:cNvSpPr>
              <p:nvPr/>
            </p:nvSpPr>
            <p:spPr bwMode="auto">
              <a:xfrm>
                <a:off x="1482" y="328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24" name="Oval 180"/>
              <p:cNvSpPr>
                <a:spLocks noChangeArrowheads="1"/>
              </p:cNvSpPr>
              <p:nvPr/>
            </p:nvSpPr>
            <p:spPr bwMode="auto">
              <a:xfrm>
                <a:off x="1770" y="294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25" name="Oval 181"/>
              <p:cNvSpPr>
                <a:spLocks noChangeArrowheads="1"/>
              </p:cNvSpPr>
              <p:nvPr/>
            </p:nvSpPr>
            <p:spPr bwMode="auto">
              <a:xfrm>
                <a:off x="1572" y="318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26" name="Oval 182"/>
              <p:cNvSpPr>
                <a:spLocks noChangeArrowheads="1"/>
              </p:cNvSpPr>
              <p:nvPr/>
            </p:nvSpPr>
            <p:spPr bwMode="auto">
              <a:xfrm>
                <a:off x="1512" y="325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27" name="Oval 183"/>
              <p:cNvSpPr>
                <a:spLocks noChangeArrowheads="1"/>
              </p:cNvSpPr>
              <p:nvPr/>
            </p:nvSpPr>
            <p:spPr bwMode="auto">
              <a:xfrm>
                <a:off x="1392" y="339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28" name="Oval 184"/>
              <p:cNvSpPr>
                <a:spLocks noChangeArrowheads="1"/>
              </p:cNvSpPr>
              <p:nvPr/>
            </p:nvSpPr>
            <p:spPr bwMode="auto">
              <a:xfrm>
                <a:off x="1518" y="324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29" name="Oval 185"/>
              <p:cNvSpPr>
                <a:spLocks noChangeArrowheads="1"/>
              </p:cNvSpPr>
              <p:nvPr/>
            </p:nvSpPr>
            <p:spPr bwMode="auto">
              <a:xfrm>
                <a:off x="1590" y="315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30" name="Oval 186"/>
              <p:cNvSpPr>
                <a:spLocks noChangeArrowheads="1"/>
              </p:cNvSpPr>
              <p:nvPr/>
            </p:nvSpPr>
            <p:spPr bwMode="auto">
              <a:xfrm>
                <a:off x="1584" y="316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31" name="Oval 187"/>
              <p:cNvSpPr>
                <a:spLocks noChangeArrowheads="1"/>
              </p:cNvSpPr>
              <p:nvPr/>
            </p:nvSpPr>
            <p:spPr bwMode="auto">
              <a:xfrm>
                <a:off x="1890" y="279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32" name="Oval 188"/>
              <p:cNvSpPr>
                <a:spLocks noChangeArrowheads="1"/>
              </p:cNvSpPr>
              <p:nvPr/>
            </p:nvSpPr>
            <p:spPr bwMode="auto">
              <a:xfrm>
                <a:off x="1488" y="328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33" name="Oval 189"/>
              <p:cNvSpPr>
                <a:spLocks noChangeArrowheads="1"/>
              </p:cNvSpPr>
              <p:nvPr/>
            </p:nvSpPr>
            <p:spPr bwMode="auto">
              <a:xfrm>
                <a:off x="1644" y="309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34" name="Oval 190"/>
              <p:cNvSpPr>
                <a:spLocks noChangeArrowheads="1"/>
              </p:cNvSpPr>
              <p:nvPr/>
            </p:nvSpPr>
            <p:spPr bwMode="auto">
              <a:xfrm>
                <a:off x="1380" y="340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35" name="Oval 191"/>
              <p:cNvSpPr>
                <a:spLocks noChangeArrowheads="1"/>
              </p:cNvSpPr>
              <p:nvPr/>
            </p:nvSpPr>
            <p:spPr bwMode="auto">
              <a:xfrm>
                <a:off x="1404" y="338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36" name="Oval 192"/>
              <p:cNvSpPr>
                <a:spLocks noChangeArrowheads="1"/>
              </p:cNvSpPr>
              <p:nvPr/>
            </p:nvSpPr>
            <p:spPr bwMode="auto">
              <a:xfrm>
                <a:off x="1530" y="322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37" name="Oval 193"/>
              <p:cNvSpPr>
                <a:spLocks noChangeArrowheads="1"/>
              </p:cNvSpPr>
              <p:nvPr/>
            </p:nvSpPr>
            <p:spPr bwMode="auto">
              <a:xfrm>
                <a:off x="1434" y="334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38" name="Oval 194"/>
              <p:cNvSpPr>
                <a:spLocks noChangeArrowheads="1"/>
              </p:cNvSpPr>
              <p:nvPr/>
            </p:nvSpPr>
            <p:spPr bwMode="auto">
              <a:xfrm>
                <a:off x="1272" y="354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39" name="Oval 195"/>
              <p:cNvSpPr>
                <a:spLocks noChangeArrowheads="1"/>
              </p:cNvSpPr>
              <p:nvPr/>
            </p:nvSpPr>
            <p:spPr bwMode="auto">
              <a:xfrm>
                <a:off x="1704" y="301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40" name="Oval 196"/>
              <p:cNvSpPr>
                <a:spLocks noChangeArrowheads="1"/>
              </p:cNvSpPr>
              <p:nvPr/>
            </p:nvSpPr>
            <p:spPr bwMode="auto">
              <a:xfrm>
                <a:off x="1698" y="302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41" name="Oval 197"/>
              <p:cNvSpPr>
                <a:spLocks noChangeArrowheads="1"/>
              </p:cNvSpPr>
              <p:nvPr/>
            </p:nvSpPr>
            <p:spPr bwMode="auto">
              <a:xfrm>
                <a:off x="1710" y="30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42" name="Oval 198"/>
              <p:cNvSpPr>
                <a:spLocks noChangeArrowheads="1"/>
              </p:cNvSpPr>
              <p:nvPr/>
            </p:nvSpPr>
            <p:spPr bwMode="auto">
              <a:xfrm>
                <a:off x="1716" y="300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43" name="Oval 199"/>
              <p:cNvSpPr>
                <a:spLocks noChangeArrowheads="1"/>
              </p:cNvSpPr>
              <p:nvPr/>
            </p:nvSpPr>
            <p:spPr bwMode="auto">
              <a:xfrm>
                <a:off x="1152" y="368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44" name="Oval 200"/>
              <p:cNvSpPr>
                <a:spLocks noChangeArrowheads="1"/>
              </p:cNvSpPr>
              <p:nvPr/>
            </p:nvSpPr>
            <p:spPr bwMode="auto">
              <a:xfrm>
                <a:off x="1548" y="321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45" name="Oval 201"/>
              <p:cNvSpPr>
                <a:spLocks noChangeArrowheads="1"/>
              </p:cNvSpPr>
              <p:nvPr/>
            </p:nvSpPr>
            <p:spPr bwMode="auto">
              <a:xfrm>
                <a:off x="1596" y="315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46" name="Oval 202"/>
              <p:cNvSpPr>
                <a:spLocks noChangeArrowheads="1"/>
              </p:cNvSpPr>
              <p:nvPr/>
            </p:nvSpPr>
            <p:spPr bwMode="auto">
              <a:xfrm>
                <a:off x="1482" y="328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47" name="Oval 203"/>
              <p:cNvSpPr>
                <a:spLocks noChangeArrowheads="1"/>
              </p:cNvSpPr>
              <p:nvPr/>
            </p:nvSpPr>
            <p:spPr bwMode="auto">
              <a:xfrm>
                <a:off x="1578" y="316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48" name="Oval 204"/>
              <p:cNvSpPr>
                <a:spLocks noChangeArrowheads="1"/>
              </p:cNvSpPr>
              <p:nvPr/>
            </p:nvSpPr>
            <p:spPr bwMode="auto">
              <a:xfrm>
                <a:off x="1542" y="321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49" name="Oval 205"/>
              <p:cNvSpPr>
                <a:spLocks noChangeArrowheads="1"/>
              </p:cNvSpPr>
              <p:nvPr/>
            </p:nvSpPr>
            <p:spPr bwMode="auto">
              <a:xfrm>
                <a:off x="1572" y="318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2151" name="Group 407"/>
            <p:cNvGrpSpPr>
              <a:grpSpLocks/>
            </p:cNvGrpSpPr>
            <p:nvPr/>
          </p:nvGrpSpPr>
          <p:grpSpPr bwMode="auto">
            <a:xfrm>
              <a:off x="1152" y="2796"/>
              <a:ext cx="798" cy="948"/>
              <a:chOff x="1152" y="2796"/>
              <a:chExt cx="798" cy="948"/>
            </a:xfrm>
          </p:grpSpPr>
          <p:sp>
            <p:nvSpPr>
              <p:cNvPr id="31951" name="Oval 207"/>
              <p:cNvSpPr>
                <a:spLocks noChangeArrowheads="1"/>
              </p:cNvSpPr>
              <p:nvPr/>
            </p:nvSpPr>
            <p:spPr bwMode="auto">
              <a:xfrm>
                <a:off x="1512" y="325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52" name="Oval 208"/>
              <p:cNvSpPr>
                <a:spLocks noChangeArrowheads="1"/>
              </p:cNvSpPr>
              <p:nvPr/>
            </p:nvSpPr>
            <p:spPr bwMode="auto">
              <a:xfrm>
                <a:off x="1710" y="30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53" name="Oval 209"/>
              <p:cNvSpPr>
                <a:spLocks noChangeArrowheads="1"/>
              </p:cNvSpPr>
              <p:nvPr/>
            </p:nvSpPr>
            <p:spPr bwMode="auto">
              <a:xfrm>
                <a:off x="1572" y="317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54" name="Oval 210"/>
              <p:cNvSpPr>
                <a:spLocks noChangeArrowheads="1"/>
              </p:cNvSpPr>
              <p:nvPr/>
            </p:nvSpPr>
            <p:spPr bwMode="auto">
              <a:xfrm>
                <a:off x="1470" y="330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55" name="Oval 211"/>
              <p:cNvSpPr>
                <a:spLocks noChangeArrowheads="1"/>
              </p:cNvSpPr>
              <p:nvPr/>
            </p:nvSpPr>
            <p:spPr bwMode="auto">
              <a:xfrm>
                <a:off x="1422" y="335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56" name="Oval 212"/>
              <p:cNvSpPr>
                <a:spLocks noChangeArrowheads="1"/>
              </p:cNvSpPr>
              <p:nvPr/>
            </p:nvSpPr>
            <p:spPr bwMode="auto">
              <a:xfrm>
                <a:off x="1416" y="336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57" name="Oval 213"/>
              <p:cNvSpPr>
                <a:spLocks noChangeArrowheads="1"/>
              </p:cNvSpPr>
              <p:nvPr/>
            </p:nvSpPr>
            <p:spPr bwMode="auto">
              <a:xfrm>
                <a:off x="1572" y="318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58" name="Oval 214"/>
              <p:cNvSpPr>
                <a:spLocks noChangeArrowheads="1"/>
              </p:cNvSpPr>
              <p:nvPr/>
            </p:nvSpPr>
            <p:spPr bwMode="auto">
              <a:xfrm>
                <a:off x="1590" y="315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59" name="Oval 215"/>
              <p:cNvSpPr>
                <a:spLocks noChangeArrowheads="1"/>
              </p:cNvSpPr>
              <p:nvPr/>
            </p:nvSpPr>
            <p:spPr bwMode="auto">
              <a:xfrm>
                <a:off x="1482" y="328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60" name="Oval 216"/>
              <p:cNvSpPr>
                <a:spLocks noChangeArrowheads="1"/>
              </p:cNvSpPr>
              <p:nvPr/>
            </p:nvSpPr>
            <p:spPr bwMode="auto">
              <a:xfrm>
                <a:off x="1620" y="312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61" name="Oval 217"/>
              <p:cNvSpPr>
                <a:spLocks noChangeArrowheads="1"/>
              </p:cNvSpPr>
              <p:nvPr/>
            </p:nvSpPr>
            <p:spPr bwMode="auto">
              <a:xfrm>
                <a:off x="1578" y="316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62" name="Oval 218"/>
              <p:cNvSpPr>
                <a:spLocks noChangeArrowheads="1"/>
              </p:cNvSpPr>
              <p:nvPr/>
            </p:nvSpPr>
            <p:spPr bwMode="auto">
              <a:xfrm>
                <a:off x="1470" y="330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63" name="Oval 219"/>
              <p:cNvSpPr>
                <a:spLocks noChangeArrowheads="1"/>
              </p:cNvSpPr>
              <p:nvPr/>
            </p:nvSpPr>
            <p:spPr bwMode="auto">
              <a:xfrm>
                <a:off x="1590" y="316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64" name="Oval 220"/>
              <p:cNvSpPr>
                <a:spLocks noChangeArrowheads="1"/>
              </p:cNvSpPr>
              <p:nvPr/>
            </p:nvSpPr>
            <p:spPr bwMode="auto">
              <a:xfrm>
                <a:off x="1566" y="318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65" name="Oval 221"/>
              <p:cNvSpPr>
                <a:spLocks noChangeArrowheads="1"/>
              </p:cNvSpPr>
              <p:nvPr/>
            </p:nvSpPr>
            <p:spPr bwMode="auto">
              <a:xfrm>
                <a:off x="1452" y="332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66" name="Oval 222"/>
              <p:cNvSpPr>
                <a:spLocks noChangeArrowheads="1"/>
              </p:cNvSpPr>
              <p:nvPr/>
            </p:nvSpPr>
            <p:spPr bwMode="auto">
              <a:xfrm>
                <a:off x="1434" y="334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67" name="Oval 223"/>
              <p:cNvSpPr>
                <a:spLocks noChangeArrowheads="1"/>
              </p:cNvSpPr>
              <p:nvPr/>
            </p:nvSpPr>
            <p:spPr bwMode="auto">
              <a:xfrm>
                <a:off x="1428" y="335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68" name="Oval 224"/>
              <p:cNvSpPr>
                <a:spLocks noChangeArrowheads="1"/>
              </p:cNvSpPr>
              <p:nvPr/>
            </p:nvSpPr>
            <p:spPr bwMode="auto">
              <a:xfrm>
                <a:off x="1638" y="309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69" name="Oval 225"/>
              <p:cNvSpPr>
                <a:spLocks noChangeArrowheads="1"/>
              </p:cNvSpPr>
              <p:nvPr/>
            </p:nvSpPr>
            <p:spPr bwMode="auto">
              <a:xfrm>
                <a:off x="1476" y="329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70" name="Oval 226"/>
              <p:cNvSpPr>
                <a:spLocks noChangeArrowheads="1"/>
              </p:cNvSpPr>
              <p:nvPr/>
            </p:nvSpPr>
            <p:spPr bwMode="auto">
              <a:xfrm>
                <a:off x="1530" y="3228"/>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71" name="Oval 227"/>
              <p:cNvSpPr>
                <a:spLocks noChangeArrowheads="1"/>
              </p:cNvSpPr>
              <p:nvPr/>
            </p:nvSpPr>
            <p:spPr bwMode="auto">
              <a:xfrm>
                <a:off x="1464" y="33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72" name="Oval 228"/>
              <p:cNvSpPr>
                <a:spLocks noChangeArrowheads="1"/>
              </p:cNvSpPr>
              <p:nvPr/>
            </p:nvSpPr>
            <p:spPr bwMode="auto">
              <a:xfrm>
                <a:off x="1494" y="327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73" name="Oval 229"/>
              <p:cNvSpPr>
                <a:spLocks noChangeArrowheads="1"/>
              </p:cNvSpPr>
              <p:nvPr/>
            </p:nvSpPr>
            <p:spPr bwMode="auto">
              <a:xfrm>
                <a:off x="1524" y="324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74" name="Oval 230"/>
              <p:cNvSpPr>
                <a:spLocks noChangeArrowheads="1"/>
              </p:cNvSpPr>
              <p:nvPr/>
            </p:nvSpPr>
            <p:spPr bwMode="auto">
              <a:xfrm>
                <a:off x="1596" y="315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75" name="Oval 231"/>
              <p:cNvSpPr>
                <a:spLocks noChangeArrowheads="1"/>
              </p:cNvSpPr>
              <p:nvPr/>
            </p:nvSpPr>
            <p:spPr bwMode="auto">
              <a:xfrm>
                <a:off x="1464" y="33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76" name="Oval 232"/>
              <p:cNvSpPr>
                <a:spLocks noChangeArrowheads="1"/>
              </p:cNvSpPr>
              <p:nvPr/>
            </p:nvSpPr>
            <p:spPr bwMode="auto">
              <a:xfrm>
                <a:off x="1488" y="328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77" name="Oval 233"/>
              <p:cNvSpPr>
                <a:spLocks noChangeArrowheads="1"/>
              </p:cNvSpPr>
              <p:nvPr/>
            </p:nvSpPr>
            <p:spPr bwMode="auto">
              <a:xfrm>
                <a:off x="1710" y="30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78" name="Oval 234"/>
              <p:cNvSpPr>
                <a:spLocks noChangeArrowheads="1"/>
              </p:cNvSpPr>
              <p:nvPr/>
            </p:nvSpPr>
            <p:spPr bwMode="auto">
              <a:xfrm>
                <a:off x="1464" y="331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79" name="Oval 235"/>
              <p:cNvSpPr>
                <a:spLocks noChangeArrowheads="1"/>
              </p:cNvSpPr>
              <p:nvPr/>
            </p:nvSpPr>
            <p:spPr bwMode="auto">
              <a:xfrm>
                <a:off x="1452" y="332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80" name="Oval 236"/>
              <p:cNvSpPr>
                <a:spLocks noChangeArrowheads="1"/>
              </p:cNvSpPr>
              <p:nvPr/>
            </p:nvSpPr>
            <p:spPr bwMode="auto">
              <a:xfrm>
                <a:off x="1296" y="351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81" name="Oval 237"/>
              <p:cNvSpPr>
                <a:spLocks noChangeArrowheads="1"/>
              </p:cNvSpPr>
              <p:nvPr/>
            </p:nvSpPr>
            <p:spPr bwMode="auto">
              <a:xfrm>
                <a:off x="1398" y="3390"/>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82" name="Oval 238"/>
              <p:cNvSpPr>
                <a:spLocks noChangeArrowheads="1"/>
              </p:cNvSpPr>
              <p:nvPr/>
            </p:nvSpPr>
            <p:spPr bwMode="auto">
              <a:xfrm>
                <a:off x="1392" y="339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83" name="Oval 239"/>
              <p:cNvSpPr>
                <a:spLocks noChangeArrowheads="1"/>
              </p:cNvSpPr>
              <p:nvPr/>
            </p:nvSpPr>
            <p:spPr bwMode="auto">
              <a:xfrm>
                <a:off x="1638" y="310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84" name="Oval 240"/>
              <p:cNvSpPr>
                <a:spLocks noChangeArrowheads="1"/>
              </p:cNvSpPr>
              <p:nvPr/>
            </p:nvSpPr>
            <p:spPr bwMode="auto">
              <a:xfrm>
                <a:off x="1374" y="3414"/>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85" name="Oval 241"/>
              <p:cNvSpPr>
                <a:spLocks noChangeArrowheads="1"/>
              </p:cNvSpPr>
              <p:nvPr/>
            </p:nvSpPr>
            <p:spPr bwMode="auto">
              <a:xfrm>
                <a:off x="1512" y="3246"/>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86" name="Oval 242"/>
              <p:cNvSpPr>
                <a:spLocks noChangeArrowheads="1"/>
              </p:cNvSpPr>
              <p:nvPr/>
            </p:nvSpPr>
            <p:spPr bwMode="auto">
              <a:xfrm>
                <a:off x="1410" y="3372"/>
                <a:ext cx="66" cy="66"/>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87" name="Oval 243"/>
              <p:cNvSpPr>
                <a:spLocks noChangeArrowheads="1"/>
              </p:cNvSpPr>
              <p:nvPr/>
            </p:nvSpPr>
            <p:spPr bwMode="auto">
              <a:xfrm>
                <a:off x="1524" y="323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88" name="Oval 244"/>
              <p:cNvSpPr>
                <a:spLocks noChangeArrowheads="1"/>
              </p:cNvSpPr>
              <p:nvPr/>
            </p:nvSpPr>
            <p:spPr bwMode="auto">
              <a:xfrm>
                <a:off x="1692" y="303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89" name="Oval 245"/>
              <p:cNvSpPr>
                <a:spLocks noChangeArrowheads="1"/>
              </p:cNvSpPr>
              <p:nvPr/>
            </p:nvSpPr>
            <p:spPr bwMode="auto">
              <a:xfrm>
                <a:off x="1536" y="322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90" name="Oval 246"/>
              <p:cNvSpPr>
                <a:spLocks noChangeArrowheads="1"/>
              </p:cNvSpPr>
              <p:nvPr/>
            </p:nvSpPr>
            <p:spPr bwMode="auto">
              <a:xfrm>
                <a:off x="1488" y="328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91" name="Oval 247"/>
              <p:cNvSpPr>
                <a:spLocks noChangeArrowheads="1"/>
              </p:cNvSpPr>
              <p:nvPr/>
            </p:nvSpPr>
            <p:spPr bwMode="auto">
              <a:xfrm>
                <a:off x="1524" y="324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92" name="Oval 248"/>
              <p:cNvSpPr>
                <a:spLocks noChangeArrowheads="1"/>
              </p:cNvSpPr>
              <p:nvPr/>
            </p:nvSpPr>
            <p:spPr bwMode="auto">
              <a:xfrm>
                <a:off x="1464" y="330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93" name="Oval 249"/>
              <p:cNvSpPr>
                <a:spLocks noChangeArrowheads="1"/>
              </p:cNvSpPr>
              <p:nvPr/>
            </p:nvSpPr>
            <p:spPr bwMode="auto">
              <a:xfrm>
                <a:off x="1626" y="311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94" name="Oval 250"/>
              <p:cNvSpPr>
                <a:spLocks noChangeArrowheads="1"/>
              </p:cNvSpPr>
              <p:nvPr/>
            </p:nvSpPr>
            <p:spPr bwMode="auto">
              <a:xfrm>
                <a:off x="1572" y="317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95" name="Oval 251"/>
              <p:cNvSpPr>
                <a:spLocks noChangeArrowheads="1"/>
              </p:cNvSpPr>
              <p:nvPr/>
            </p:nvSpPr>
            <p:spPr bwMode="auto">
              <a:xfrm>
                <a:off x="1554" y="320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96" name="Oval 252"/>
              <p:cNvSpPr>
                <a:spLocks noChangeArrowheads="1"/>
              </p:cNvSpPr>
              <p:nvPr/>
            </p:nvSpPr>
            <p:spPr bwMode="auto">
              <a:xfrm>
                <a:off x="1620" y="312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97" name="Oval 253"/>
              <p:cNvSpPr>
                <a:spLocks noChangeArrowheads="1"/>
              </p:cNvSpPr>
              <p:nvPr/>
            </p:nvSpPr>
            <p:spPr bwMode="auto">
              <a:xfrm>
                <a:off x="1584" y="316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98" name="Oval 254"/>
              <p:cNvSpPr>
                <a:spLocks noChangeArrowheads="1"/>
              </p:cNvSpPr>
              <p:nvPr/>
            </p:nvSpPr>
            <p:spPr bwMode="auto">
              <a:xfrm>
                <a:off x="1452" y="332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99" name="Oval 255"/>
              <p:cNvSpPr>
                <a:spLocks noChangeArrowheads="1"/>
              </p:cNvSpPr>
              <p:nvPr/>
            </p:nvSpPr>
            <p:spPr bwMode="auto">
              <a:xfrm>
                <a:off x="1650" y="308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00" name="Oval 256"/>
              <p:cNvSpPr>
                <a:spLocks noChangeArrowheads="1"/>
              </p:cNvSpPr>
              <p:nvPr/>
            </p:nvSpPr>
            <p:spPr bwMode="auto">
              <a:xfrm>
                <a:off x="1482" y="328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01" name="Oval 257"/>
              <p:cNvSpPr>
                <a:spLocks noChangeArrowheads="1"/>
              </p:cNvSpPr>
              <p:nvPr/>
            </p:nvSpPr>
            <p:spPr bwMode="auto">
              <a:xfrm>
                <a:off x="1482" y="328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02" name="Oval 258"/>
              <p:cNvSpPr>
                <a:spLocks noChangeArrowheads="1"/>
              </p:cNvSpPr>
              <p:nvPr/>
            </p:nvSpPr>
            <p:spPr bwMode="auto">
              <a:xfrm>
                <a:off x="1272" y="353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03" name="Oval 259"/>
              <p:cNvSpPr>
                <a:spLocks noChangeArrowheads="1"/>
              </p:cNvSpPr>
              <p:nvPr/>
            </p:nvSpPr>
            <p:spPr bwMode="auto">
              <a:xfrm>
                <a:off x="1440" y="333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04" name="Oval 260"/>
              <p:cNvSpPr>
                <a:spLocks noChangeArrowheads="1"/>
              </p:cNvSpPr>
              <p:nvPr/>
            </p:nvSpPr>
            <p:spPr bwMode="auto">
              <a:xfrm>
                <a:off x="1590" y="315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05" name="Oval 261"/>
              <p:cNvSpPr>
                <a:spLocks noChangeArrowheads="1"/>
              </p:cNvSpPr>
              <p:nvPr/>
            </p:nvSpPr>
            <p:spPr bwMode="auto">
              <a:xfrm>
                <a:off x="1368" y="342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06" name="Oval 262"/>
              <p:cNvSpPr>
                <a:spLocks noChangeArrowheads="1"/>
              </p:cNvSpPr>
              <p:nvPr/>
            </p:nvSpPr>
            <p:spPr bwMode="auto">
              <a:xfrm>
                <a:off x="1662" y="307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07" name="Oval 263"/>
              <p:cNvSpPr>
                <a:spLocks noChangeArrowheads="1"/>
              </p:cNvSpPr>
              <p:nvPr/>
            </p:nvSpPr>
            <p:spPr bwMode="auto">
              <a:xfrm>
                <a:off x="1476" y="329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08" name="Oval 264"/>
              <p:cNvSpPr>
                <a:spLocks noChangeArrowheads="1"/>
              </p:cNvSpPr>
              <p:nvPr/>
            </p:nvSpPr>
            <p:spPr bwMode="auto">
              <a:xfrm>
                <a:off x="1752" y="296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09" name="Oval 265"/>
              <p:cNvSpPr>
                <a:spLocks noChangeArrowheads="1"/>
              </p:cNvSpPr>
              <p:nvPr/>
            </p:nvSpPr>
            <p:spPr bwMode="auto">
              <a:xfrm>
                <a:off x="1536" y="322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10" name="Oval 266"/>
              <p:cNvSpPr>
                <a:spLocks noChangeArrowheads="1"/>
              </p:cNvSpPr>
              <p:nvPr/>
            </p:nvSpPr>
            <p:spPr bwMode="auto">
              <a:xfrm>
                <a:off x="1428" y="335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11" name="Oval 267"/>
              <p:cNvSpPr>
                <a:spLocks noChangeArrowheads="1"/>
              </p:cNvSpPr>
              <p:nvPr/>
            </p:nvSpPr>
            <p:spPr bwMode="auto">
              <a:xfrm>
                <a:off x="1752" y="296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12" name="Oval 268"/>
              <p:cNvSpPr>
                <a:spLocks noChangeArrowheads="1"/>
              </p:cNvSpPr>
              <p:nvPr/>
            </p:nvSpPr>
            <p:spPr bwMode="auto">
              <a:xfrm>
                <a:off x="1632" y="310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13" name="Oval 269"/>
              <p:cNvSpPr>
                <a:spLocks noChangeArrowheads="1"/>
              </p:cNvSpPr>
              <p:nvPr/>
            </p:nvSpPr>
            <p:spPr bwMode="auto">
              <a:xfrm>
                <a:off x="1356" y="343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14" name="Oval 270"/>
              <p:cNvSpPr>
                <a:spLocks noChangeArrowheads="1"/>
              </p:cNvSpPr>
              <p:nvPr/>
            </p:nvSpPr>
            <p:spPr bwMode="auto">
              <a:xfrm>
                <a:off x="1416" y="336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15" name="Oval 271"/>
              <p:cNvSpPr>
                <a:spLocks noChangeArrowheads="1"/>
              </p:cNvSpPr>
              <p:nvPr/>
            </p:nvSpPr>
            <p:spPr bwMode="auto">
              <a:xfrm>
                <a:off x="1470" y="330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16" name="Oval 272"/>
              <p:cNvSpPr>
                <a:spLocks noChangeArrowheads="1"/>
              </p:cNvSpPr>
              <p:nvPr/>
            </p:nvSpPr>
            <p:spPr bwMode="auto">
              <a:xfrm>
                <a:off x="1488" y="328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17" name="Oval 273"/>
              <p:cNvSpPr>
                <a:spLocks noChangeArrowheads="1"/>
              </p:cNvSpPr>
              <p:nvPr/>
            </p:nvSpPr>
            <p:spPr bwMode="auto">
              <a:xfrm>
                <a:off x="1548" y="321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18" name="Oval 274"/>
              <p:cNvSpPr>
                <a:spLocks noChangeArrowheads="1"/>
              </p:cNvSpPr>
              <p:nvPr/>
            </p:nvSpPr>
            <p:spPr bwMode="auto">
              <a:xfrm>
                <a:off x="1308" y="349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19" name="Oval 275"/>
              <p:cNvSpPr>
                <a:spLocks noChangeArrowheads="1"/>
              </p:cNvSpPr>
              <p:nvPr/>
            </p:nvSpPr>
            <p:spPr bwMode="auto">
              <a:xfrm>
                <a:off x="1506" y="325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20" name="Oval 276"/>
              <p:cNvSpPr>
                <a:spLocks noChangeArrowheads="1"/>
              </p:cNvSpPr>
              <p:nvPr/>
            </p:nvSpPr>
            <p:spPr bwMode="auto">
              <a:xfrm>
                <a:off x="1326" y="347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21" name="Oval 277"/>
              <p:cNvSpPr>
                <a:spLocks noChangeArrowheads="1"/>
              </p:cNvSpPr>
              <p:nvPr/>
            </p:nvSpPr>
            <p:spPr bwMode="auto">
              <a:xfrm>
                <a:off x="1380" y="340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22" name="Oval 278"/>
              <p:cNvSpPr>
                <a:spLocks noChangeArrowheads="1"/>
              </p:cNvSpPr>
              <p:nvPr/>
            </p:nvSpPr>
            <p:spPr bwMode="auto">
              <a:xfrm>
                <a:off x="1536" y="322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23" name="Oval 279"/>
              <p:cNvSpPr>
                <a:spLocks noChangeArrowheads="1"/>
              </p:cNvSpPr>
              <p:nvPr/>
            </p:nvSpPr>
            <p:spPr bwMode="auto">
              <a:xfrm>
                <a:off x="1434" y="334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24" name="Oval 280"/>
              <p:cNvSpPr>
                <a:spLocks noChangeArrowheads="1"/>
              </p:cNvSpPr>
              <p:nvPr/>
            </p:nvSpPr>
            <p:spPr bwMode="auto">
              <a:xfrm>
                <a:off x="1620" y="312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25" name="Oval 281"/>
              <p:cNvSpPr>
                <a:spLocks noChangeArrowheads="1"/>
              </p:cNvSpPr>
              <p:nvPr/>
            </p:nvSpPr>
            <p:spPr bwMode="auto">
              <a:xfrm>
                <a:off x="1608" y="313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26" name="Oval 282"/>
              <p:cNvSpPr>
                <a:spLocks noChangeArrowheads="1"/>
              </p:cNvSpPr>
              <p:nvPr/>
            </p:nvSpPr>
            <p:spPr bwMode="auto">
              <a:xfrm>
                <a:off x="1446" y="333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27" name="Oval 283"/>
              <p:cNvSpPr>
                <a:spLocks noChangeArrowheads="1"/>
              </p:cNvSpPr>
              <p:nvPr/>
            </p:nvSpPr>
            <p:spPr bwMode="auto">
              <a:xfrm>
                <a:off x="1338" y="346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28" name="Oval 284"/>
              <p:cNvSpPr>
                <a:spLocks noChangeArrowheads="1"/>
              </p:cNvSpPr>
              <p:nvPr/>
            </p:nvSpPr>
            <p:spPr bwMode="auto">
              <a:xfrm>
                <a:off x="1410" y="337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29" name="Oval 285"/>
              <p:cNvSpPr>
                <a:spLocks noChangeArrowheads="1"/>
              </p:cNvSpPr>
              <p:nvPr/>
            </p:nvSpPr>
            <p:spPr bwMode="auto">
              <a:xfrm>
                <a:off x="1566" y="318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30" name="Oval 286"/>
              <p:cNvSpPr>
                <a:spLocks noChangeArrowheads="1"/>
              </p:cNvSpPr>
              <p:nvPr/>
            </p:nvSpPr>
            <p:spPr bwMode="auto">
              <a:xfrm>
                <a:off x="1518" y="324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31" name="Oval 287"/>
              <p:cNvSpPr>
                <a:spLocks noChangeArrowheads="1"/>
              </p:cNvSpPr>
              <p:nvPr/>
            </p:nvSpPr>
            <p:spPr bwMode="auto">
              <a:xfrm>
                <a:off x="1446" y="333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32" name="Oval 288"/>
              <p:cNvSpPr>
                <a:spLocks noChangeArrowheads="1"/>
              </p:cNvSpPr>
              <p:nvPr/>
            </p:nvSpPr>
            <p:spPr bwMode="auto">
              <a:xfrm>
                <a:off x="1584" y="316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33" name="Oval 289"/>
              <p:cNvSpPr>
                <a:spLocks noChangeArrowheads="1"/>
              </p:cNvSpPr>
              <p:nvPr/>
            </p:nvSpPr>
            <p:spPr bwMode="auto">
              <a:xfrm>
                <a:off x="1578" y="317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34" name="Oval 290"/>
              <p:cNvSpPr>
                <a:spLocks noChangeArrowheads="1"/>
              </p:cNvSpPr>
              <p:nvPr/>
            </p:nvSpPr>
            <p:spPr bwMode="auto">
              <a:xfrm>
                <a:off x="1518" y="324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35" name="Oval 291"/>
              <p:cNvSpPr>
                <a:spLocks noChangeArrowheads="1"/>
              </p:cNvSpPr>
              <p:nvPr/>
            </p:nvSpPr>
            <p:spPr bwMode="auto">
              <a:xfrm>
                <a:off x="1494" y="327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36" name="Oval 292"/>
              <p:cNvSpPr>
                <a:spLocks noChangeArrowheads="1"/>
              </p:cNvSpPr>
              <p:nvPr/>
            </p:nvSpPr>
            <p:spPr bwMode="auto">
              <a:xfrm>
                <a:off x="1518" y="324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37" name="Oval 293"/>
              <p:cNvSpPr>
                <a:spLocks noChangeArrowheads="1"/>
              </p:cNvSpPr>
              <p:nvPr/>
            </p:nvSpPr>
            <p:spPr bwMode="auto">
              <a:xfrm>
                <a:off x="1458" y="33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38" name="Oval 294"/>
              <p:cNvSpPr>
                <a:spLocks noChangeArrowheads="1"/>
              </p:cNvSpPr>
              <p:nvPr/>
            </p:nvSpPr>
            <p:spPr bwMode="auto">
              <a:xfrm>
                <a:off x="1518" y="324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39" name="Oval 295"/>
              <p:cNvSpPr>
                <a:spLocks noChangeArrowheads="1"/>
              </p:cNvSpPr>
              <p:nvPr/>
            </p:nvSpPr>
            <p:spPr bwMode="auto">
              <a:xfrm>
                <a:off x="1506" y="325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40" name="Oval 296"/>
              <p:cNvSpPr>
                <a:spLocks noChangeArrowheads="1"/>
              </p:cNvSpPr>
              <p:nvPr/>
            </p:nvSpPr>
            <p:spPr bwMode="auto">
              <a:xfrm>
                <a:off x="1530" y="322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41" name="Oval 297"/>
              <p:cNvSpPr>
                <a:spLocks noChangeArrowheads="1"/>
              </p:cNvSpPr>
              <p:nvPr/>
            </p:nvSpPr>
            <p:spPr bwMode="auto">
              <a:xfrm>
                <a:off x="1494" y="327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42" name="Oval 298"/>
              <p:cNvSpPr>
                <a:spLocks noChangeArrowheads="1"/>
              </p:cNvSpPr>
              <p:nvPr/>
            </p:nvSpPr>
            <p:spPr bwMode="auto">
              <a:xfrm>
                <a:off x="1536" y="322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43" name="Oval 299"/>
              <p:cNvSpPr>
                <a:spLocks noChangeArrowheads="1"/>
              </p:cNvSpPr>
              <p:nvPr/>
            </p:nvSpPr>
            <p:spPr bwMode="auto">
              <a:xfrm>
                <a:off x="1590" y="315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44" name="Oval 300"/>
              <p:cNvSpPr>
                <a:spLocks noChangeArrowheads="1"/>
              </p:cNvSpPr>
              <p:nvPr/>
            </p:nvSpPr>
            <p:spPr bwMode="auto">
              <a:xfrm>
                <a:off x="1500" y="327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45" name="Oval 301"/>
              <p:cNvSpPr>
                <a:spLocks noChangeArrowheads="1"/>
              </p:cNvSpPr>
              <p:nvPr/>
            </p:nvSpPr>
            <p:spPr bwMode="auto">
              <a:xfrm>
                <a:off x="1488" y="327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46" name="Oval 302"/>
              <p:cNvSpPr>
                <a:spLocks noChangeArrowheads="1"/>
              </p:cNvSpPr>
              <p:nvPr/>
            </p:nvSpPr>
            <p:spPr bwMode="auto">
              <a:xfrm>
                <a:off x="1536" y="321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47" name="Oval 303"/>
              <p:cNvSpPr>
                <a:spLocks noChangeArrowheads="1"/>
              </p:cNvSpPr>
              <p:nvPr/>
            </p:nvSpPr>
            <p:spPr bwMode="auto">
              <a:xfrm>
                <a:off x="1674" y="305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48" name="Oval 304"/>
              <p:cNvSpPr>
                <a:spLocks noChangeArrowheads="1"/>
              </p:cNvSpPr>
              <p:nvPr/>
            </p:nvSpPr>
            <p:spPr bwMode="auto">
              <a:xfrm>
                <a:off x="1428" y="334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49" name="Oval 305"/>
              <p:cNvSpPr>
                <a:spLocks noChangeArrowheads="1"/>
              </p:cNvSpPr>
              <p:nvPr/>
            </p:nvSpPr>
            <p:spPr bwMode="auto">
              <a:xfrm>
                <a:off x="1446" y="333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50" name="Oval 306"/>
              <p:cNvSpPr>
                <a:spLocks noChangeArrowheads="1"/>
              </p:cNvSpPr>
              <p:nvPr/>
            </p:nvSpPr>
            <p:spPr bwMode="auto">
              <a:xfrm>
                <a:off x="1680" y="305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51" name="Oval 307"/>
              <p:cNvSpPr>
                <a:spLocks noChangeArrowheads="1"/>
              </p:cNvSpPr>
              <p:nvPr/>
            </p:nvSpPr>
            <p:spPr bwMode="auto">
              <a:xfrm>
                <a:off x="1560" y="319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52" name="Oval 308"/>
              <p:cNvSpPr>
                <a:spLocks noChangeArrowheads="1"/>
              </p:cNvSpPr>
              <p:nvPr/>
            </p:nvSpPr>
            <p:spPr bwMode="auto">
              <a:xfrm>
                <a:off x="1824" y="288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53" name="Oval 309"/>
              <p:cNvSpPr>
                <a:spLocks noChangeArrowheads="1"/>
              </p:cNvSpPr>
              <p:nvPr/>
            </p:nvSpPr>
            <p:spPr bwMode="auto">
              <a:xfrm>
                <a:off x="1632" y="310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54" name="Oval 310"/>
              <p:cNvSpPr>
                <a:spLocks noChangeArrowheads="1"/>
              </p:cNvSpPr>
              <p:nvPr/>
            </p:nvSpPr>
            <p:spPr bwMode="auto">
              <a:xfrm>
                <a:off x="1518" y="324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55" name="Oval 311"/>
              <p:cNvSpPr>
                <a:spLocks noChangeArrowheads="1"/>
              </p:cNvSpPr>
              <p:nvPr/>
            </p:nvSpPr>
            <p:spPr bwMode="auto">
              <a:xfrm>
                <a:off x="1722" y="300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56" name="Oval 312"/>
              <p:cNvSpPr>
                <a:spLocks noChangeArrowheads="1"/>
              </p:cNvSpPr>
              <p:nvPr/>
            </p:nvSpPr>
            <p:spPr bwMode="auto">
              <a:xfrm>
                <a:off x="1626" y="311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57" name="Oval 313"/>
              <p:cNvSpPr>
                <a:spLocks noChangeArrowheads="1"/>
              </p:cNvSpPr>
              <p:nvPr/>
            </p:nvSpPr>
            <p:spPr bwMode="auto">
              <a:xfrm>
                <a:off x="1644" y="309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58" name="Oval 314"/>
              <p:cNvSpPr>
                <a:spLocks noChangeArrowheads="1"/>
              </p:cNvSpPr>
              <p:nvPr/>
            </p:nvSpPr>
            <p:spPr bwMode="auto">
              <a:xfrm>
                <a:off x="1758" y="295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59" name="Oval 315"/>
              <p:cNvSpPr>
                <a:spLocks noChangeArrowheads="1"/>
              </p:cNvSpPr>
              <p:nvPr/>
            </p:nvSpPr>
            <p:spPr bwMode="auto">
              <a:xfrm>
                <a:off x="1170" y="366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60" name="Oval 316"/>
              <p:cNvSpPr>
                <a:spLocks noChangeArrowheads="1"/>
              </p:cNvSpPr>
              <p:nvPr/>
            </p:nvSpPr>
            <p:spPr bwMode="auto">
              <a:xfrm>
                <a:off x="1614" y="312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61" name="Oval 317"/>
              <p:cNvSpPr>
                <a:spLocks noChangeArrowheads="1"/>
              </p:cNvSpPr>
              <p:nvPr/>
            </p:nvSpPr>
            <p:spPr bwMode="auto">
              <a:xfrm>
                <a:off x="1428" y="334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62" name="Oval 318"/>
              <p:cNvSpPr>
                <a:spLocks noChangeArrowheads="1"/>
              </p:cNvSpPr>
              <p:nvPr/>
            </p:nvSpPr>
            <p:spPr bwMode="auto">
              <a:xfrm>
                <a:off x="1500" y="326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63" name="Oval 319"/>
              <p:cNvSpPr>
                <a:spLocks noChangeArrowheads="1"/>
              </p:cNvSpPr>
              <p:nvPr/>
            </p:nvSpPr>
            <p:spPr bwMode="auto">
              <a:xfrm>
                <a:off x="1524" y="323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64" name="Oval 320"/>
              <p:cNvSpPr>
                <a:spLocks noChangeArrowheads="1"/>
              </p:cNvSpPr>
              <p:nvPr/>
            </p:nvSpPr>
            <p:spPr bwMode="auto">
              <a:xfrm>
                <a:off x="1650" y="308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65" name="Oval 321"/>
              <p:cNvSpPr>
                <a:spLocks noChangeArrowheads="1"/>
              </p:cNvSpPr>
              <p:nvPr/>
            </p:nvSpPr>
            <p:spPr bwMode="auto">
              <a:xfrm>
                <a:off x="1560" y="319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66" name="Oval 322"/>
              <p:cNvSpPr>
                <a:spLocks noChangeArrowheads="1"/>
              </p:cNvSpPr>
              <p:nvPr/>
            </p:nvSpPr>
            <p:spPr bwMode="auto">
              <a:xfrm>
                <a:off x="1518" y="324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67" name="Oval 323"/>
              <p:cNvSpPr>
                <a:spLocks noChangeArrowheads="1"/>
              </p:cNvSpPr>
              <p:nvPr/>
            </p:nvSpPr>
            <p:spPr bwMode="auto">
              <a:xfrm>
                <a:off x="1548" y="321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68" name="Oval 324"/>
              <p:cNvSpPr>
                <a:spLocks noChangeArrowheads="1"/>
              </p:cNvSpPr>
              <p:nvPr/>
            </p:nvSpPr>
            <p:spPr bwMode="auto">
              <a:xfrm>
                <a:off x="1524" y="324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69" name="Oval 325"/>
              <p:cNvSpPr>
                <a:spLocks noChangeArrowheads="1"/>
              </p:cNvSpPr>
              <p:nvPr/>
            </p:nvSpPr>
            <p:spPr bwMode="auto">
              <a:xfrm>
                <a:off x="1578" y="317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70" name="Oval 326"/>
              <p:cNvSpPr>
                <a:spLocks noChangeArrowheads="1"/>
              </p:cNvSpPr>
              <p:nvPr/>
            </p:nvSpPr>
            <p:spPr bwMode="auto">
              <a:xfrm>
                <a:off x="1578" y="316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71" name="Oval 327"/>
              <p:cNvSpPr>
                <a:spLocks noChangeArrowheads="1"/>
              </p:cNvSpPr>
              <p:nvPr/>
            </p:nvSpPr>
            <p:spPr bwMode="auto">
              <a:xfrm>
                <a:off x="1494" y="327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72" name="Oval 328"/>
              <p:cNvSpPr>
                <a:spLocks noChangeArrowheads="1"/>
              </p:cNvSpPr>
              <p:nvPr/>
            </p:nvSpPr>
            <p:spPr bwMode="auto">
              <a:xfrm>
                <a:off x="1464" y="330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73" name="Oval 329"/>
              <p:cNvSpPr>
                <a:spLocks noChangeArrowheads="1"/>
              </p:cNvSpPr>
              <p:nvPr/>
            </p:nvSpPr>
            <p:spPr bwMode="auto">
              <a:xfrm>
                <a:off x="1530" y="322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74" name="Oval 330"/>
              <p:cNvSpPr>
                <a:spLocks noChangeArrowheads="1"/>
              </p:cNvSpPr>
              <p:nvPr/>
            </p:nvSpPr>
            <p:spPr bwMode="auto">
              <a:xfrm>
                <a:off x="1368" y="342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75" name="Oval 331"/>
              <p:cNvSpPr>
                <a:spLocks noChangeArrowheads="1"/>
              </p:cNvSpPr>
              <p:nvPr/>
            </p:nvSpPr>
            <p:spPr bwMode="auto">
              <a:xfrm>
                <a:off x="1602" y="314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76" name="Oval 332"/>
              <p:cNvSpPr>
                <a:spLocks noChangeArrowheads="1"/>
              </p:cNvSpPr>
              <p:nvPr/>
            </p:nvSpPr>
            <p:spPr bwMode="auto">
              <a:xfrm>
                <a:off x="1632" y="310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77" name="Oval 333"/>
              <p:cNvSpPr>
                <a:spLocks noChangeArrowheads="1"/>
              </p:cNvSpPr>
              <p:nvPr/>
            </p:nvSpPr>
            <p:spPr bwMode="auto">
              <a:xfrm>
                <a:off x="1338" y="345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78" name="Oval 334"/>
              <p:cNvSpPr>
                <a:spLocks noChangeArrowheads="1"/>
              </p:cNvSpPr>
              <p:nvPr/>
            </p:nvSpPr>
            <p:spPr bwMode="auto">
              <a:xfrm>
                <a:off x="1404" y="337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79" name="Oval 335"/>
              <p:cNvSpPr>
                <a:spLocks noChangeArrowheads="1"/>
              </p:cNvSpPr>
              <p:nvPr/>
            </p:nvSpPr>
            <p:spPr bwMode="auto">
              <a:xfrm>
                <a:off x="1584" y="316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80" name="Oval 336"/>
              <p:cNvSpPr>
                <a:spLocks noChangeArrowheads="1"/>
              </p:cNvSpPr>
              <p:nvPr/>
            </p:nvSpPr>
            <p:spPr bwMode="auto">
              <a:xfrm>
                <a:off x="1512" y="325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81" name="Oval 337"/>
              <p:cNvSpPr>
                <a:spLocks noChangeArrowheads="1"/>
              </p:cNvSpPr>
              <p:nvPr/>
            </p:nvSpPr>
            <p:spPr bwMode="auto">
              <a:xfrm>
                <a:off x="1518" y="324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82" name="Oval 338"/>
              <p:cNvSpPr>
                <a:spLocks noChangeArrowheads="1"/>
              </p:cNvSpPr>
              <p:nvPr/>
            </p:nvSpPr>
            <p:spPr bwMode="auto">
              <a:xfrm>
                <a:off x="1554" y="319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83" name="Oval 339"/>
              <p:cNvSpPr>
                <a:spLocks noChangeArrowheads="1"/>
              </p:cNvSpPr>
              <p:nvPr/>
            </p:nvSpPr>
            <p:spPr bwMode="auto">
              <a:xfrm>
                <a:off x="1518" y="324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84" name="Oval 340"/>
              <p:cNvSpPr>
                <a:spLocks noChangeArrowheads="1"/>
              </p:cNvSpPr>
              <p:nvPr/>
            </p:nvSpPr>
            <p:spPr bwMode="auto">
              <a:xfrm>
                <a:off x="1404" y="337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85" name="Oval 341"/>
              <p:cNvSpPr>
                <a:spLocks noChangeArrowheads="1"/>
              </p:cNvSpPr>
              <p:nvPr/>
            </p:nvSpPr>
            <p:spPr bwMode="auto">
              <a:xfrm>
                <a:off x="1356" y="343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86" name="Oval 342"/>
              <p:cNvSpPr>
                <a:spLocks noChangeArrowheads="1"/>
              </p:cNvSpPr>
              <p:nvPr/>
            </p:nvSpPr>
            <p:spPr bwMode="auto">
              <a:xfrm>
                <a:off x="1404" y="337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87" name="Oval 343"/>
              <p:cNvSpPr>
                <a:spLocks noChangeArrowheads="1"/>
              </p:cNvSpPr>
              <p:nvPr/>
            </p:nvSpPr>
            <p:spPr bwMode="auto">
              <a:xfrm>
                <a:off x="1446" y="333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88" name="Oval 344"/>
              <p:cNvSpPr>
                <a:spLocks noChangeArrowheads="1"/>
              </p:cNvSpPr>
              <p:nvPr/>
            </p:nvSpPr>
            <p:spPr bwMode="auto">
              <a:xfrm>
                <a:off x="1584" y="316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89" name="Oval 345"/>
              <p:cNvSpPr>
                <a:spLocks noChangeArrowheads="1"/>
              </p:cNvSpPr>
              <p:nvPr/>
            </p:nvSpPr>
            <p:spPr bwMode="auto">
              <a:xfrm>
                <a:off x="1560" y="319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90" name="Oval 346"/>
              <p:cNvSpPr>
                <a:spLocks noChangeArrowheads="1"/>
              </p:cNvSpPr>
              <p:nvPr/>
            </p:nvSpPr>
            <p:spPr bwMode="auto">
              <a:xfrm>
                <a:off x="1668" y="306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91" name="Oval 347"/>
              <p:cNvSpPr>
                <a:spLocks noChangeArrowheads="1"/>
              </p:cNvSpPr>
              <p:nvPr/>
            </p:nvSpPr>
            <p:spPr bwMode="auto">
              <a:xfrm>
                <a:off x="1578" y="317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92" name="Oval 348"/>
              <p:cNvSpPr>
                <a:spLocks noChangeArrowheads="1"/>
              </p:cNvSpPr>
              <p:nvPr/>
            </p:nvSpPr>
            <p:spPr bwMode="auto">
              <a:xfrm>
                <a:off x="1332" y="346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93" name="Oval 349"/>
              <p:cNvSpPr>
                <a:spLocks noChangeArrowheads="1"/>
              </p:cNvSpPr>
              <p:nvPr/>
            </p:nvSpPr>
            <p:spPr bwMode="auto">
              <a:xfrm>
                <a:off x="1554" y="319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94" name="Oval 350"/>
              <p:cNvSpPr>
                <a:spLocks noChangeArrowheads="1"/>
              </p:cNvSpPr>
              <p:nvPr/>
            </p:nvSpPr>
            <p:spPr bwMode="auto">
              <a:xfrm>
                <a:off x="1530" y="322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95" name="Oval 351"/>
              <p:cNvSpPr>
                <a:spLocks noChangeArrowheads="1"/>
              </p:cNvSpPr>
              <p:nvPr/>
            </p:nvSpPr>
            <p:spPr bwMode="auto">
              <a:xfrm>
                <a:off x="1500" y="327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96" name="Oval 352"/>
              <p:cNvSpPr>
                <a:spLocks noChangeArrowheads="1"/>
              </p:cNvSpPr>
              <p:nvPr/>
            </p:nvSpPr>
            <p:spPr bwMode="auto">
              <a:xfrm>
                <a:off x="1536" y="322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97" name="Oval 353"/>
              <p:cNvSpPr>
                <a:spLocks noChangeArrowheads="1"/>
              </p:cNvSpPr>
              <p:nvPr/>
            </p:nvSpPr>
            <p:spPr bwMode="auto">
              <a:xfrm>
                <a:off x="1566" y="318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98" name="Oval 354"/>
              <p:cNvSpPr>
                <a:spLocks noChangeArrowheads="1"/>
              </p:cNvSpPr>
              <p:nvPr/>
            </p:nvSpPr>
            <p:spPr bwMode="auto">
              <a:xfrm>
                <a:off x="1398" y="339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99" name="Oval 355"/>
              <p:cNvSpPr>
                <a:spLocks noChangeArrowheads="1"/>
              </p:cNvSpPr>
              <p:nvPr/>
            </p:nvSpPr>
            <p:spPr bwMode="auto">
              <a:xfrm>
                <a:off x="1494" y="327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00" name="Oval 356"/>
              <p:cNvSpPr>
                <a:spLocks noChangeArrowheads="1"/>
              </p:cNvSpPr>
              <p:nvPr/>
            </p:nvSpPr>
            <p:spPr bwMode="auto">
              <a:xfrm>
                <a:off x="1542" y="321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01" name="Oval 357"/>
              <p:cNvSpPr>
                <a:spLocks noChangeArrowheads="1"/>
              </p:cNvSpPr>
              <p:nvPr/>
            </p:nvSpPr>
            <p:spPr bwMode="auto">
              <a:xfrm>
                <a:off x="1386" y="340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02" name="Oval 358"/>
              <p:cNvSpPr>
                <a:spLocks noChangeArrowheads="1"/>
              </p:cNvSpPr>
              <p:nvPr/>
            </p:nvSpPr>
            <p:spPr bwMode="auto">
              <a:xfrm>
                <a:off x="1656" y="308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03" name="Oval 359"/>
              <p:cNvSpPr>
                <a:spLocks noChangeArrowheads="1"/>
              </p:cNvSpPr>
              <p:nvPr/>
            </p:nvSpPr>
            <p:spPr bwMode="auto">
              <a:xfrm>
                <a:off x="1638" y="309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04" name="Oval 360"/>
              <p:cNvSpPr>
                <a:spLocks noChangeArrowheads="1"/>
              </p:cNvSpPr>
              <p:nvPr/>
            </p:nvSpPr>
            <p:spPr bwMode="auto">
              <a:xfrm>
                <a:off x="1626" y="311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05" name="Oval 361"/>
              <p:cNvSpPr>
                <a:spLocks noChangeArrowheads="1"/>
              </p:cNvSpPr>
              <p:nvPr/>
            </p:nvSpPr>
            <p:spPr bwMode="auto">
              <a:xfrm>
                <a:off x="1410" y="337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06" name="Oval 362"/>
              <p:cNvSpPr>
                <a:spLocks noChangeArrowheads="1"/>
              </p:cNvSpPr>
              <p:nvPr/>
            </p:nvSpPr>
            <p:spPr bwMode="auto">
              <a:xfrm>
                <a:off x="1596" y="315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07" name="Oval 363"/>
              <p:cNvSpPr>
                <a:spLocks noChangeArrowheads="1"/>
              </p:cNvSpPr>
              <p:nvPr/>
            </p:nvSpPr>
            <p:spPr bwMode="auto">
              <a:xfrm>
                <a:off x="1500" y="326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08" name="Oval 364"/>
              <p:cNvSpPr>
                <a:spLocks noChangeArrowheads="1"/>
              </p:cNvSpPr>
              <p:nvPr/>
            </p:nvSpPr>
            <p:spPr bwMode="auto">
              <a:xfrm>
                <a:off x="1428" y="335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09" name="Oval 365"/>
              <p:cNvSpPr>
                <a:spLocks noChangeArrowheads="1"/>
              </p:cNvSpPr>
              <p:nvPr/>
            </p:nvSpPr>
            <p:spPr bwMode="auto">
              <a:xfrm>
                <a:off x="1722" y="300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10" name="Oval 366"/>
              <p:cNvSpPr>
                <a:spLocks noChangeArrowheads="1"/>
              </p:cNvSpPr>
              <p:nvPr/>
            </p:nvSpPr>
            <p:spPr bwMode="auto">
              <a:xfrm>
                <a:off x="1314" y="348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11" name="Oval 367"/>
              <p:cNvSpPr>
                <a:spLocks noChangeArrowheads="1"/>
              </p:cNvSpPr>
              <p:nvPr/>
            </p:nvSpPr>
            <p:spPr bwMode="auto">
              <a:xfrm>
                <a:off x="1440" y="333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12" name="Oval 368"/>
              <p:cNvSpPr>
                <a:spLocks noChangeArrowheads="1"/>
              </p:cNvSpPr>
              <p:nvPr/>
            </p:nvSpPr>
            <p:spPr bwMode="auto">
              <a:xfrm>
                <a:off x="1524" y="324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13" name="Oval 369"/>
              <p:cNvSpPr>
                <a:spLocks noChangeArrowheads="1"/>
              </p:cNvSpPr>
              <p:nvPr/>
            </p:nvSpPr>
            <p:spPr bwMode="auto">
              <a:xfrm>
                <a:off x="1518" y="324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14" name="Oval 370"/>
              <p:cNvSpPr>
                <a:spLocks noChangeArrowheads="1"/>
              </p:cNvSpPr>
              <p:nvPr/>
            </p:nvSpPr>
            <p:spPr bwMode="auto">
              <a:xfrm>
                <a:off x="1644" y="309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15" name="Oval 371"/>
              <p:cNvSpPr>
                <a:spLocks noChangeArrowheads="1"/>
              </p:cNvSpPr>
              <p:nvPr/>
            </p:nvSpPr>
            <p:spPr bwMode="auto">
              <a:xfrm>
                <a:off x="1518" y="324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16" name="Oval 372"/>
              <p:cNvSpPr>
                <a:spLocks noChangeArrowheads="1"/>
              </p:cNvSpPr>
              <p:nvPr/>
            </p:nvSpPr>
            <p:spPr bwMode="auto">
              <a:xfrm>
                <a:off x="1734" y="298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17" name="Oval 373"/>
              <p:cNvSpPr>
                <a:spLocks noChangeArrowheads="1"/>
              </p:cNvSpPr>
              <p:nvPr/>
            </p:nvSpPr>
            <p:spPr bwMode="auto">
              <a:xfrm>
                <a:off x="1608" y="313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18" name="Oval 374"/>
              <p:cNvSpPr>
                <a:spLocks noChangeArrowheads="1"/>
              </p:cNvSpPr>
              <p:nvPr/>
            </p:nvSpPr>
            <p:spPr bwMode="auto">
              <a:xfrm>
                <a:off x="1398" y="339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19" name="Oval 375"/>
              <p:cNvSpPr>
                <a:spLocks noChangeArrowheads="1"/>
              </p:cNvSpPr>
              <p:nvPr/>
            </p:nvSpPr>
            <p:spPr bwMode="auto">
              <a:xfrm>
                <a:off x="1548" y="320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20" name="Oval 376"/>
              <p:cNvSpPr>
                <a:spLocks noChangeArrowheads="1"/>
              </p:cNvSpPr>
              <p:nvPr/>
            </p:nvSpPr>
            <p:spPr bwMode="auto">
              <a:xfrm>
                <a:off x="1566" y="318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21" name="Oval 377"/>
              <p:cNvSpPr>
                <a:spLocks noChangeArrowheads="1"/>
              </p:cNvSpPr>
              <p:nvPr/>
            </p:nvSpPr>
            <p:spPr bwMode="auto">
              <a:xfrm>
                <a:off x="1482" y="328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22" name="Oval 378"/>
              <p:cNvSpPr>
                <a:spLocks noChangeArrowheads="1"/>
              </p:cNvSpPr>
              <p:nvPr/>
            </p:nvSpPr>
            <p:spPr bwMode="auto">
              <a:xfrm>
                <a:off x="1770" y="294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23" name="Oval 379"/>
              <p:cNvSpPr>
                <a:spLocks noChangeArrowheads="1"/>
              </p:cNvSpPr>
              <p:nvPr/>
            </p:nvSpPr>
            <p:spPr bwMode="auto">
              <a:xfrm>
                <a:off x="1572" y="318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24" name="Oval 380"/>
              <p:cNvSpPr>
                <a:spLocks noChangeArrowheads="1"/>
              </p:cNvSpPr>
              <p:nvPr/>
            </p:nvSpPr>
            <p:spPr bwMode="auto">
              <a:xfrm>
                <a:off x="1512" y="325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25" name="Oval 381"/>
              <p:cNvSpPr>
                <a:spLocks noChangeArrowheads="1"/>
              </p:cNvSpPr>
              <p:nvPr/>
            </p:nvSpPr>
            <p:spPr bwMode="auto">
              <a:xfrm>
                <a:off x="1392" y="339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26" name="Oval 382"/>
              <p:cNvSpPr>
                <a:spLocks noChangeArrowheads="1"/>
              </p:cNvSpPr>
              <p:nvPr/>
            </p:nvSpPr>
            <p:spPr bwMode="auto">
              <a:xfrm>
                <a:off x="1518" y="324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27" name="Oval 383"/>
              <p:cNvSpPr>
                <a:spLocks noChangeArrowheads="1"/>
              </p:cNvSpPr>
              <p:nvPr/>
            </p:nvSpPr>
            <p:spPr bwMode="auto">
              <a:xfrm>
                <a:off x="1590" y="315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28" name="Oval 384"/>
              <p:cNvSpPr>
                <a:spLocks noChangeArrowheads="1"/>
              </p:cNvSpPr>
              <p:nvPr/>
            </p:nvSpPr>
            <p:spPr bwMode="auto">
              <a:xfrm>
                <a:off x="1584" y="316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29" name="Oval 385"/>
              <p:cNvSpPr>
                <a:spLocks noChangeArrowheads="1"/>
              </p:cNvSpPr>
              <p:nvPr/>
            </p:nvSpPr>
            <p:spPr bwMode="auto">
              <a:xfrm>
                <a:off x="1890" y="279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30" name="Oval 386"/>
              <p:cNvSpPr>
                <a:spLocks noChangeArrowheads="1"/>
              </p:cNvSpPr>
              <p:nvPr/>
            </p:nvSpPr>
            <p:spPr bwMode="auto">
              <a:xfrm>
                <a:off x="1488" y="328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31" name="Oval 387"/>
              <p:cNvSpPr>
                <a:spLocks noChangeArrowheads="1"/>
              </p:cNvSpPr>
              <p:nvPr/>
            </p:nvSpPr>
            <p:spPr bwMode="auto">
              <a:xfrm>
                <a:off x="1644" y="309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32" name="Oval 388"/>
              <p:cNvSpPr>
                <a:spLocks noChangeArrowheads="1"/>
              </p:cNvSpPr>
              <p:nvPr/>
            </p:nvSpPr>
            <p:spPr bwMode="auto">
              <a:xfrm>
                <a:off x="1380" y="340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33" name="Oval 389"/>
              <p:cNvSpPr>
                <a:spLocks noChangeArrowheads="1"/>
              </p:cNvSpPr>
              <p:nvPr/>
            </p:nvSpPr>
            <p:spPr bwMode="auto">
              <a:xfrm>
                <a:off x="1404" y="338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34" name="Oval 390"/>
              <p:cNvSpPr>
                <a:spLocks noChangeArrowheads="1"/>
              </p:cNvSpPr>
              <p:nvPr/>
            </p:nvSpPr>
            <p:spPr bwMode="auto">
              <a:xfrm>
                <a:off x="1530" y="322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35" name="Oval 391"/>
              <p:cNvSpPr>
                <a:spLocks noChangeArrowheads="1"/>
              </p:cNvSpPr>
              <p:nvPr/>
            </p:nvSpPr>
            <p:spPr bwMode="auto">
              <a:xfrm>
                <a:off x="1434" y="334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36" name="Oval 392"/>
              <p:cNvSpPr>
                <a:spLocks noChangeArrowheads="1"/>
              </p:cNvSpPr>
              <p:nvPr/>
            </p:nvSpPr>
            <p:spPr bwMode="auto">
              <a:xfrm>
                <a:off x="1272" y="354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37" name="Oval 393"/>
              <p:cNvSpPr>
                <a:spLocks noChangeArrowheads="1"/>
              </p:cNvSpPr>
              <p:nvPr/>
            </p:nvSpPr>
            <p:spPr bwMode="auto">
              <a:xfrm>
                <a:off x="1704" y="301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38" name="Oval 394"/>
              <p:cNvSpPr>
                <a:spLocks noChangeArrowheads="1"/>
              </p:cNvSpPr>
              <p:nvPr/>
            </p:nvSpPr>
            <p:spPr bwMode="auto">
              <a:xfrm>
                <a:off x="1698" y="302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39" name="Oval 395"/>
              <p:cNvSpPr>
                <a:spLocks noChangeArrowheads="1"/>
              </p:cNvSpPr>
              <p:nvPr/>
            </p:nvSpPr>
            <p:spPr bwMode="auto">
              <a:xfrm>
                <a:off x="1710" y="30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40" name="Oval 396"/>
              <p:cNvSpPr>
                <a:spLocks noChangeArrowheads="1"/>
              </p:cNvSpPr>
              <p:nvPr/>
            </p:nvSpPr>
            <p:spPr bwMode="auto">
              <a:xfrm>
                <a:off x="1716" y="300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41" name="Oval 397"/>
              <p:cNvSpPr>
                <a:spLocks noChangeArrowheads="1"/>
              </p:cNvSpPr>
              <p:nvPr/>
            </p:nvSpPr>
            <p:spPr bwMode="auto">
              <a:xfrm>
                <a:off x="1152" y="368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42" name="Oval 398"/>
              <p:cNvSpPr>
                <a:spLocks noChangeArrowheads="1"/>
              </p:cNvSpPr>
              <p:nvPr/>
            </p:nvSpPr>
            <p:spPr bwMode="auto">
              <a:xfrm>
                <a:off x="1548" y="321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43" name="Oval 399"/>
              <p:cNvSpPr>
                <a:spLocks noChangeArrowheads="1"/>
              </p:cNvSpPr>
              <p:nvPr/>
            </p:nvSpPr>
            <p:spPr bwMode="auto">
              <a:xfrm>
                <a:off x="1596" y="315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44" name="Oval 400"/>
              <p:cNvSpPr>
                <a:spLocks noChangeArrowheads="1"/>
              </p:cNvSpPr>
              <p:nvPr/>
            </p:nvSpPr>
            <p:spPr bwMode="auto">
              <a:xfrm>
                <a:off x="1482" y="328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45" name="Oval 401"/>
              <p:cNvSpPr>
                <a:spLocks noChangeArrowheads="1"/>
              </p:cNvSpPr>
              <p:nvPr/>
            </p:nvSpPr>
            <p:spPr bwMode="auto">
              <a:xfrm>
                <a:off x="1578" y="316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46" name="Oval 402"/>
              <p:cNvSpPr>
                <a:spLocks noChangeArrowheads="1"/>
              </p:cNvSpPr>
              <p:nvPr/>
            </p:nvSpPr>
            <p:spPr bwMode="auto">
              <a:xfrm>
                <a:off x="1542" y="321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47" name="Oval 403"/>
              <p:cNvSpPr>
                <a:spLocks noChangeArrowheads="1"/>
              </p:cNvSpPr>
              <p:nvPr/>
            </p:nvSpPr>
            <p:spPr bwMode="auto">
              <a:xfrm>
                <a:off x="1572" y="318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48" name="Oval 404"/>
              <p:cNvSpPr>
                <a:spLocks noChangeArrowheads="1"/>
              </p:cNvSpPr>
              <p:nvPr/>
            </p:nvSpPr>
            <p:spPr bwMode="auto">
              <a:xfrm>
                <a:off x="1512" y="325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49" name="Oval 405"/>
              <p:cNvSpPr>
                <a:spLocks noChangeArrowheads="1"/>
              </p:cNvSpPr>
              <p:nvPr/>
            </p:nvSpPr>
            <p:spPr bwMode="auto">
              <a:xfrm>
                <a:off x="1710" y="30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50" name="Oval 406"/>
              <p:cNvSpPr>
                <a:spLocks noChangeArrowheads="1"/>
              </p:cNvSpPr>
              <p:nvPr/>
            </p:nvSpPr>
            <p:spPr bwMode="auto">
              <a:xfrm>
                <a:off x="1572" y="317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2152" name="Oval 408"/>
            <p:cNvSpPr>
              <a:spLocks noChangeArrowheads="1"/>
            </p:cNvSpPr>
            <p:nvPr/>
          </p:nvSpPr>
          <p:spPr bwMode="auto">
            <a:xfrm>
              <a:off x="1470" y="330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53" name="Oval 409"/>
            <p:cNvSpPr>
              <a:spLocks noChangeArrowheads="1"/>
            </p:cNvSpPr>
            <p:nvPr/>
          </p:nvSpPr>
          <p:spPr bwMode="auto">
            <a:xfrm>
              <a:off x="1422" y="335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54" name="Oval 410"/>
            <p:cNvSpPr>
              <a:spLocks noChangeArrowheads="1"/>
            </p:cNvSpPr>
            <p:nvPr/>
          </p:nvSpPr>
          <p:spPr bwMode="auto">
            <a:xfrm>
              <a:off x="1416" y="336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55" name="Oval 411"/>
            <p:cNvSpPr>
              <a:spLocks noChangeArrowheads="1"/>
            </p:cNvSpPr>
            <p:nvPr/>
          </p:nvSpPr>
          <p:spPr bwMode="auto">
            <a:xfrm>
              <a:off x="1572" y="318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56" name="Oval 412"/>
            <p:cNvSpPr>
              <a:spLocks noChangeArrowheads="1"/>
            </p:cNvSpPr>
            <p:nvPr/>
          </p:nvSpPr>
          <p:spPr bwMode="auto">
            <a:xfrm>
              <a:off x="1590" y="315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57" name="Oval 413"/>
            <p:cNvSpPr>
              <a:spLocks noChangeArrowheads="1"/>
            </p:cNvSpPr>
            <p:nvPr/>
          </p:nvSpPr>
          <p:spPr bwMode="auto">
            <a:xfrm>
              <a:off x="1482" y="328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58" name="Oval 414"/>
            <p:cNvSpPr>
              <a:spLocks noChangeArrowheads="1"/>
            </p:cNvSpPr>
            <p:nvPr/>
          </p:nvSpPr>
          <p:spPr bwMode="auto">
            <a:xfrm>
              <a:off x="1620" y="312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59" name="Oval 415"/>
            <p:cNvSpPr>
              <a:spLocks noChangeArrowheads="1"/>
            </p:cNvSpPr>
            <p:nvPr/>
          </p:nvSpPr>
          <p:spPr bwMode="auto">
            <a:xfrm>
              <a:off x="1578" y="316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60" name="Oval 416"/>
            <p:cNvSpPr>
              <a:spLocks noChangeArrowheads="1"/>
            </p:cNvSpPr>
            <p:nvPr/>
          </p:nvSpPr>
          <p:spPr bwMode="auto">
            <a:xfrm>
              <a:off x="1470" y="330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61" name="Oval 417"/>
            <p:cNvSpPr>
              <a:spLocks noChangeArrowheads="1"/>
            </p:cNvSpPr>
            <p:nvPr/>
          </p:nvSpPr>
          <p:spPr bwMode="auto">
            <a:xfrm>
              <a:off x="1590" y="316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62" name="Oval 418"/>
            <p:cNvSpPr>
              <a:spLocks noChangeArrowheads="1"/>
            </p:cNvSpPr>
            <p:nvPr/>
          </p:nvSpPr>
          <p:spPr bwMode="auto">
            <a:xfrm>
              <a:off x="1566" y="318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63" name="Oval 419"/>
            <p:cNvSpPr>
              <a:spLocks noChangeArrowheads="1"/>
            </p:cNvSpPr>
            <p:nvPr/>
          </p:nvSpPr>
          <p:spPr bwMode="auto">
            <a:xfrm>
              <a:off x="1452" y="332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64" name="Oval 420"/>
            <p:cNvSpPr>
              <a:spLocks noChangeArrowheads="1"/>
            </p:cNvSpPr>
            <p:nvPr/>
          </p:nvSpPr>
          <p:spPr bwMode="auto">
            <a:xfrm>
              <a:off x="1434" y="334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65" name="Oval 421"/>
            <p:cNvSpPr>
              <a:spLocks noChangeArrowheads="1"/>
            </p:cNvSpPr>
            <p:nvPr/>
          </p:nvSpPr>
          <p:spPr bwMode="auto">
            <a:xfrm>
              <a:off x="1428" y="335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66" name="Oval 422"/>
            <p:cNvSpPr>
              <a:spLocks noChangeArrowheads="1"/>
            </p:cNvSpPr>
            <p:nvPr/>
          </p:nvSpPr>
          <p:spPr bwMode="auto">
            <a:xfrm>
              <a:off x="1638" y="309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67" name="Oval 423"/>
            <p:cNvSpPr>
              <a:spLocks noChangeArrowheads="1"/>
            </p:cNvSpPr>
            <p:nvPr/>
          </p:nvSpPr>
          <p:spPr bwMode="auto">
            <a:xfrm>
              <a:off x="1476" y="329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68" name="Oval 424"/>
            <p:cNvSpPr>
              <a:spLocks noChangeArrowheads="1"/>
            </p:cNvSpPr>
            <p:nvPr/>
          </p:nvSpPr>
          <p:spPr bwMode="auto">
            <a:xfrm>
              <a:off x="1530" y="3228"/>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69" name="Oval 425"/>
            <p:cNvSpPr>
              <a:spLocks noChangeArrowheads="1"/>
            </p:cNvSpPr>
            <p:nvPr/>
          </p:nvSpPr>
          <p:spPr bwMode="auto">
            <a:xfrm>
              <a:off x="1464" y="33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70" name="Oval 426"/>
            <p:cNvSpPr>
              <a:spLocks noChangeArrowheads="1"/>
            </p:cNvSpPr>
            <p:nvPr/>
          </p:nvSpPr>
          <p:spPr bwMode="auto">
            <a:xfrm>
              <a:off x="1494" y="327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71" name="Oval 427"/>
            <p:cNvSpPr>
              <a:spLocks noChangeArrowheads="1"/>
            </p:cNvSpPr>
            <p:nvPr/>
          </p:nvSpPr>
          <p:spPr bwMode="auto">
            <a:xfrm>
              <a:off x="1524" y="324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72" name="Oval 428"/>
            <p:cNvSpPr>
              <a:spLocks noChangeArrowheads="1"/>
            </p:cNvSpPr>
            <p:nvPr/>
          </p:nvSpPr>
          <p:spPr bwMode="auto">
            <a:xfrm>
              <a:off x="1596" y="315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73" name="Oval 429"/>
            <p:cNvSpPr>
              <a:spLocks noChangeArrowheads="1"/>
            </p:cNvSpPr>
            <p:nvPr/>
          </p:nvSpPr>
          <p:spPr bwMode="auto">
            <a:xfrm>
              <a:off x="1464" y="33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74" name="Oval 430"/>
            <p:cNvSpPr>
              <a:spLocks noChangeArrowheads="1"/>
            </p:cNvSpPr>
            <p:nvPr/>
          </p:nvSpPr>
          <p:spPr bwMode="auto">
            <a:xfrm>
              <a:off x="1488" y="328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75" name="Oval 431"/>
            <p:cNvSpPr>
              <a:spLocks noChangeArrowheads="1"/>
            </p:cNvSpPr>
            <p:nvPr/>
          </p:nvSpPr>
          <p:spPr bwMode="auto">
            <a:xfrm>
              <a:off x="1710" y="30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76" name="Oval 432"/>
            <p:cNvSpPr>
              <a:spLocks noChangeArrowheads="1"/>
            </p:cNvSpPr>
            <p:nvPr/>
          </p:nvSpPr>
          <p:spPr bwMode="auto">
            <a:xfrm>
              <a:off x="1464" y="331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77" name="Oval 433"/>
            <p:cNvSpPr>
              <a:spLocks noChangeArrowheads="1"/>
            </p:cNvSpPr>
            <p:nvPr/>
          </p:nvSpPr>
          <p:spPr bwMode="auto">
            <a:xfrm>
              <a:off x="1452" y="332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78" name="Oval 434"/>
            <p:cNvSpPr>
              <a:spLocks noChangeArrowheads="1"/>
            </p:cNvSpPr>
            <p:nvPr/>
          </p:nvSpPr>
          <p:spPr bwMode="auto">
            <a:xfrm>
              <a:off x="1296" y="351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79" name="Oval 435"/>
            <p:cNvSpPr>
              <a:spLocks noChangeArrowheads="1"/>
            </p:cNvSpPr>
            <p:nvPr/>
          </p:nvSpPr>
          <p:spPr bwMode="auto">
            <a:xfrm>
              <a:off x="1398" y="3390"/>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80" name="Oval 436"/>
            <p:cNvSpPr>
              <a:spLocks noChangeArrowheads="1"/>
            </p:cNvSpPr>
            <p:nvPr/>
          </p:nvSpPr>
          <p:spPr bwMode="auto">
            <a:xfrm>
              <a:off x="1392" y="339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81" name="Oval 437"/>
            <p:cNvSpPr>
              <a:spLocks noChangeArrowheads="1"/>
            </p:cNvSpPr>
            <p:nvPr/>
          </p:nvSpPr>
          <p:spPr bwMode="auto">
            <a:xfrm>
              <a:off x="1638" y="310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82" name="Oval 438"/>
            <p:cNvSpPr>
              <a:spLocks noChangeArrowheads="1"/>
            </p:cNvSpPr>
            <p:nvPr/>
          </p:nvSpPr>
          <p:spPr bwMode="auto">
            <a:xfrm>
              <a:off x="1374" y="3414"/>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83" name="Oval 439"/>
            <p:cNvSpPr>
              <a:spLocks noChangeArrowheads="1"/>
            </p:cNvSpPr>
            <p:nvPr/>
          </p:nvSpPr>
          <p:spPr bwMode="auto">
            <a:xfrm>
              <a:off x="1512" y="3246"/>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84" name="Oval 440"/>
            <p:cNvSpPr>
              <a:spLocks noChangeArrowheads="1"/>
            </p:cNvSpPr>
            <p:nvPr/>
          </p:nvSpPr>
          <p:spPr bwMode="auto">
            <a:xfrm>
              <a:off x="1410" y="3372"/>
              <a:ext cx="60" cy="6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85" name="Rectangle 441"/>
            <p:cNvSpPr>
              <a:spLocks noChangeArrowheads="1"/>
            </p:cNvSpPr>
            <p:nvPr/>
          </p:nvSpPr>
          <p:spPr bwMode="auto">
            <a:xfrm>
              <a:off x="1224" y="4104"/>
              <a:ext cx="621"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Age of Bride</a:t>
              </a:r>
              <a:endParaRPr kumimoji="0" lang="en-US" sz="1800" b="0" i="0" u="none" strike="noStrike" cap="none" normalizeH="0" baseline="0" smtClean="0">
                <a:ln>
                  <a:noFill/>
                </a:ln>
                <a:effectLst/>
                <a:latin typeface="Arial" pitchFamily="34" charset="0"/>
              </a:endParaRPr>
            </a:p>
          </p:txBody>
        </p:sp>
        <p:sp>
          <p:nvSpPr>
            <p:cNvPr id="32186" name="Rectangle 442"/>
            <p:cNvSpPr>
              <a:spLocks noChangeArrowheads="1"/>
            </p:cNvSpPr>
            <p:nvPr/>
          </p:nvSpPr>
          <p:spPr bwMode="auto">
            <a:xfrm rot="16200000">
              <a:off x="80" y="3175"/>
              <a:ext cx="702"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Age of Groom</a:t>
              </a:r>
              <a:endParaRPr kumimoji="0" lang="en-US" sz="1800" b="0" i="0" u="none" strike="noStrike" cap="none" normalizeH="0" baseline="0" smtClean="0">
                <a:ln>
                  <a:noFill/>
                </a:ln>
                <a:effectLst/>
                <a:latin typeface="Arial" pitchFamily="34" charset="0"/>
              </a:endParaRPr>
            </a:p>
          </p:txBody>
        </p:sp>
        <p:sp>
          <p:nvSpPr>
            <p:cNvPr id="32187" name="Line 443"/>
            <p:cNvSpPr>
              <a:spLocks noChangeShapeType="1"/>
            </p:cNvSpPr>
            <p:nvPr/>
          </p:nvSpPr>
          <p:spPr bwMode="auto">
            <a:xfrm flipV="1">
              <a:off x="984" y="2592"/>
              <a:ext cx="1134" cy="1356"/>
            </a:xfrm>
            <a:prstGeom prst="line">
              <a:avLst/>
            </a:prstGeom>
            <a:noFill/>
            <a:ln w="12"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88" name="Rectangle 444"/>
            <p:cNvSpPr>
              <a:spLocks noChangeArrowheads="1"/>
            </p:cNvSpPr>
            <p:nvPr/>
          </p:nvSpPr>
          <p:spPr bwMode="auto">
            <a:xfrm>
              <a:off x="1440" y="2400"/>
              <a:ext cx="166"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Helvetica" charset="0"/>
                </a:rPr>
                <a:t>r=1</a:t>
              </a:r>
              <a:endParaRPr kumimoji="0" lang="en-US" sz="1800" b="0" i="0" u="none" strike="noStrike" cap="none" normalizeH="0" baseline="0" dirty="0" smtClean="0">
                <a:ln>
                  <a:noFill/>
                </a:ln>
                <a:effectLst/>
                <a:latin typeface="Arial" pitchFamily="34" charset="0"/>
              </a:endParaRPr>
            </a:p>
          </p:txBody>
        </p:sp>
      </p:grpSp>
      <p:sp>
        <p:nvSpPr>
          <p:cNvPr id="888" name="Rectangle 887"/>
          <p:cNvSpPr/>
          <p:nvPr/>
        </p:nvSpPr>
        <p:spPr>
          <a:xfrm>
            <a:off x="990600" y="2362200"/>
            <a:ext cx="2743200" cy="646331"/>
          </a:xfrm>
          <a:prstGeom prst="rect">
            <a:avLst/>
          </a:prstGeom>
        </p:spPr>
        <p:txBody>
          <a:bodyPr wrap="square">
            <a:spAutoFit/>
          </a:bodyPr>
          <a:lstStyle/>
          <a:p>
            <a:pPr algn="ctr"/>
            <a:r>
              <a:rPr lang="en-US" dirty="0" smtClean="0"/>
              <a:t>If the correlation is perfect (r=1), then S</a:t>
            </a:r>
            <a:r>
              <a:rPr lang="en-US" baseline="-25000" dirty="0" smtClean="0"/>
              <a:t>YX</a:t>
            </a:r>
            <a:r>
              <a:rPr lang="en-US" dirty="0" smtClean="0"/>
              <a:t> = 0.  </a:t>
            </a:r>
            <a:endParaRPr lang="en-US" dirty="0"/>
          </a:p>
        </p:txBody>
      </p:sp>
      <p:sp>
        <p:nvSpPr>
          <p:cNvPr id="889" name="Rectangle 888"/>
          <p:cNvSpPr/>
          <p:nvPr/>
        </p:nvSpPr>
        <p:spPr>
          <a:xfrm>
            <a:off x="4953000" y="2362200"/>
            <a:ext cx="2743200" cy="646331"/>
          </a:xfrm>
          <a:prstGeom prst="rect">
            <a:avLst/>
          </a:prstGeom>
        </p:spPr>
        <p:txBody>
          <a:bodyPr wrap="square">
            <a:spAutoFit/>
          </a:bodyPr>
          <a:lstStyle/>
          <a:p>
            <a:pPr algn="ctr"/>
            <a:r>
              <a:rPr lang="en-US" dirty="0" smtClean="0"/>
              <a:t>If the correlation is zero, then S</a:t>
            </a:r>
            <a:r>
              <a:rPr lang="en-US" baseline="-25000" dirty="0" smtClean="0"/>
              <a:t>YX</a:t>
            </a:r>
            <a:r>
              <a:rPr lang="en-US" dirty="0" smtClean="0"/>
              <a:t> = S</a:t>
            </a:r>
            <a:r>
              <a:rPr lang="en-US" baseline="-25000" dirty="0" smtClean="0"/>
              <a:t>Y</a:t>
            </a:r>
            <a:r>
              <a:rPr lang="en-US" dirty="0" smtClean="0"/>
              <a:t>.  </a:t>
            </a:r>
            <a:endParaRPr lang="en-US" dirty="0"/>
          </a:p>
        </p:txBody>
      </p:sp>
      <p:sp>
        <p:nvSpPr>
          <p:cNvPr id="890" name="TextBox 889"/>
          <p:cNvSpPr txBox="1"/>
          <p:nvPr/>
        </p:nvSpPr>
        <p:spPr>
          <a:xfrm>
            <a:off x="2057400" y="6172200"/>
            <a:ext cx="4616777" cy="369332"/>
          </a:xfrm>
          <a:prstGeom prst="rect">
            <a:avLst/>
          </a:prstGeom>
          <a:noFill/>
        </p:spPr>
        <p:txBody>
          <a:bodyPr wrap="none" rtlCol="0">
            <a:spAutoFit/>
          </a:bodyPr>
          <a:lstStyle/>
          <a:p>
            <a:r>
              <a:rPr lang="en-US" dirty="0" smtClean="0"/>
              <a:t>Notice that is S</a:t>
            </a:r>
            <a:r>
              <a:rPr lang="en-US" baseline="-25000" dirty="0" smtClean="0"/>
              <a:t>YX</a:t>
            </a:r>
            <a:r>
              <a:rPr lang="en-US" dirty="0"/>
              <a:t> </a:t>
            </a:r>
            <a:r>
              <a:rPr lang="en-US" dirty="0" smtClean="0"/>
              <a:t>always less than or equal to S</a:t>
            </a:r>
            <a:r>
              <a:rPr lang="en-US" baseline="-25000" dirty="0" smtClean="0"/>
              <a:t>Y</a:t>
            </a:r>
            <a:endParaRPr lang="en-US" baseline="-25000" dirty="0"/>
          </a:p>
        </p:txBody>
      </p:sp>
      <p:sp>
        <p:nvSpPr>
          <p:cNvPr id="891" name="Rectangle 890"/>
          <p:cNvSpPr/>
          <p:nvPr/>
        </p:nvSpPr>
        <p:spPr>
          <a:xfrm>
            <a:off x="5105400" y="3276600"/>
            <a:ext cx="2743200" cy="2209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2" name="Rectangle 891"/>
          <p:cNvSpPr/>
          <p:nvPr/>
        </p:nvSpPr>
        <p:spPr>
          <a:xfrm>
            <a:off x="1250430" y="3321570"/>
            <a:ext cx="2743200" cy="2209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93" name="Object 892"/>
          <p:cNvGraphicFramePr>
            <a:graphicFrameLocks noChangeAspect="1"/>
          </p:cNvGraphicFramePr>
          <p:nvPr>
            <p:extLst>
              <p:ext uri="{D42A27DB-BD31-4B8C-83A1-F6EECF244321}">
                <p14:modId xmlns:p14="http://schemas.microsoft.com/office/powerpoint/2010/main" val="1497666461"/>
              </p:ext>
            </p:extLst>
          </p:nvPr>
        </p:nvGraphicFramePr>
        <p:xfrm>
          <a:off x="688975" y="781050"/>
          <a:ext cx="2508250" cy="666750"/>
        </p:xfrm>
        <a:graphic>
          <a:graphicData uri="http://schemas.openxmlformats.org/presentationml/2006/ole">
            <mc:AlternateContent xmlns:mc="http://schemas.openxmlformats.org/markup-compatibility/2006">
              <mc:Choice xmlns:v="urn:schemas-microsoft-com:vml" Requires="v">
                <p:oleObj spid="_x0000_s31779" name="Equation" r:id="rId3" imgW="1002960" imgH="266400" progId="Equation.3">
                  <p:embed/>
                </p:oleObj>
              </mc:Choice>
              <mc:Fallback>
                <p:oleObj name="Equation" r:id="rId3" imgW="1002960" imgH="2664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975" y="781050"/>
                        <a:ext cx="2508250" cy="666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533400"/>
            <a:ext cx="3089372" cy="369332"/>
          </a:xfrm>
          <a:prstGeom prst="rect">
            <a:avLst/>
          </a:prstGeom>
          <a:noFill/>
        </p:spPr>
        <p:txBody>
          <a:bodyPr wrap="none" rtlCol="0">
            <a:spAutoFit/>
          </a:bodyPr>
          <a:lstStyle/>
          <a:p>
            <a:r>
              <a:rPr lang="en-US" b="1" dirty="0" smtClean="0"/>
              <a:t>Example: </a:t>
            </a:r>
            <a:r>
              <a:rPr lang="en-US" dirty="0" smtClean="0"/>
              <a:t>Calculating S</a:t>
            </a:r>
            <a:r>
              <a:rPr lang="en-US" baseline="-25000" dirty="0" smtClean="0"/>
              <a:t>YX </a:t>
            </a:r>
            <a:r>
              <a:rPr lang="en-US" dirty="0" smtClean="0"/>
              <a:t>using  </a:t>
            </a:r>
            <a:endParaRPr lang="en-US" dirty="0"/>
          </a:p>
        </p:txBody>
      </p:sp>
      <p:graphicFrame>
        <p:nvGraphicFramePr>
          <p:cNvPr id="14341" name="Object 5"/>
          <p:cNvGraphicFramePr>
            <a:graphicFrameLocks noChangeAspect="1"/>
          </p:cNvGraphicFramePr>
          <p:nvPr>
            <p:extLst>
              <p:ext uri="{D42A27DB-BD31-4B8C-83A1-F6EECF244321}">
                <p14:modId xmlns:p14="http://schemas.microsoft.com/office/powerpoint/2010/main" val="197401610"/>
              </p:ext>
            </p:extLst>
          </p:nvPr>
        </p:nvGraphicFramePr>
        <p:xfrm>
          <a:off x="3470372" y="384691"/>
          <a:ext cx="2508250" cy="666750"/>
        </p:xfrm>
        <a:graphic>
          <a:graphicData uri="http://schemas.openxmlformats.org/presentationml/2006/ole">
            <mc:AlternateContent xmlns:mc="http://schemas.openxmlformats.org/markup-compatibility/2006">
              <mc:Choice xmlns:v="urn:schemas-microsoft-com:vml" Requires="v">
                <p:oleObj spid="_x0000_s14407" name="Equation" r:id="rId3" imgW="1002960" imgH="266400" progId="Equation.3">
                  <p:embed/>
                </p:oleObj>
              </mc:Choice>
              <mc:Fallback>
                <p:oleObj name="Equation" r:id="rId3" imgW="1002960" imgH="2664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70372" y="384691"/>
                        <a:ext cx="2508250" cy="666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26043422"/>
              </p:ext>
            </p:extLst>
          </p:nvPr>
        </p:nvGraphicFramePr>
        <p:xfrm>
          <a:off x="457200" y="1295400"/>
          <a:ext cx="2684462" cy="1104900"/>
        </p:xfrm>
        <a:graphic>
          <a:graphicData uri="http://schemas.openxmlformats.org/presentationml/2006/ole">
            <mc:AlternateContent xmlns:mc="http://schemas.openxmlformats.org/markup-compatibility/2006">
              <mc:Choice xmlns:v="urn:schemas-microsoft-com:vml" Requires="v">
                <p:oleObj spid="_x0000_s14408" name="Equation" r:id="rId5" imgW="1295280" imgH="533160" progId="Equation.3">
                  <p:embed/>
                </p:oleObj>
              </mc:Choice>
              <mc:Fallback>
                <p:oleObj name="Equation" r:id="rId5" imgW="1295280" imgH="53316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1295400"/>
                        <a:ext cx="2684462" cy="110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TextBox 229"/>
          <p:cNvSpPr txBox="1"/>
          <p:nvPr/>
        </p:nvSpPr>
        <p:spPr>
          <a:xfrm>
            <a:off x="381000" y="304800"/>
            <a:ext cx="8305800" cy="1477328"/>
          </a:xfrm>
          <a:prstGeom prst="rect">
            <a:avLst/>
          </a:prstGeom>
          <a:noFill/>
        </p:spPr>
        <p:txBody>
          <a:bodyPr wrap="square" rtlCol="0">
            <a:spAutoFit/>
          </a:bodyPr>
          <a:lstStyle/>
          <a:p>
            <a:r>
              <a:rPr lang="en-US" b="1" dirty="0" smtClean="0"/>
              <a:t>Example: </a:t>
            </a:r>
            <a:r>
              <a:rPr lang="en-US" dirty="0" smtClean="0"/>
              <a:t>With the Stress/Eating Difficulties data below, what is the expected level of eating difficulty for a stress level of 15? </a:t>
            </a:r>
          </a:p>
          <a:p>
            <a:endParaRPr lang="en-US" dirty="0"/>
          </a:p>
          <a:p>
            <a:r>
              <a:rPr lang="en-US" dirty="0" smtClean="0"/>
              <a:t>The basic procedure is to draw the best-fitting line through the scatter plot, and find the value of Y corresponding to X=15. </a:t>
            </a:r>
            <a:endParaRPr lang="en-US" b="1" dirty="0"/>
          </a:p>
        </p:txBody>
      </p:sp>
      <p:cxnSp>
        <p:nvCxnSpPr>
          <p:cNvPr id="384" name="Straight Arrow Connector 383"/>
          <p:cNvCxnSpPr/>
          <p:nvPr/>
        </p:nvCxnSpPr>
        <p:spPr>
          <a:xfrm rot="5400000">
            <a:off x="2443687" y="3472388"/>
            <a:ext cx="561975" cy="49425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86" name="TextBox 385"/>
          <p:cNvSpPr txBox="1"/>
          <p:nvPr/>
        </p:nvSpPr>
        <p:spPr>
          <a:xfrm>
            <a:off x="2667000" y="3124200"/>
            <a:ext cx="840295" cy="369332"/>
          </a:xfrm>
          <a:prstGeom prst="rect">
            <a:avLst/>
          </a:prstGeom>
          <a:noFill/>
        </p:spPr>
        <p:txBody>
          <a:bodyPr wrap="none" rtlCol="0">
            <a:spAutoFit/>
          </a:bodyPr>
          <a:lstStyle/>
          <a:p>
            <a:r>
              <a:rPr lang="en-US" dirty="0" smtClean="0">
                <a:solidFill>
                  <a:schemeClr val="bg1"/>
                </a:solidFill>
              </a:rPr>
              <a:t>Y = ???</a:t>
            </a:r>
            <a:endParaRPr lang="en-US" dirty="0">
              <a:solidFill>
                <a:schemeClr val="bg1"/>
              </a:solidFill>
            </a:endParaRPr>
          </a:p>
        </p:txBody>
      </p:sp>
      <p:cxnSp>
        <p:nvCxnSpPr>
          <p:cNvPr id="387" name="Straight Arrow Connector 386"/>
          <p:cNvCxnSpPr/>
          <p:nvPr/>
        </p:nvCxnSpPr>
        <p:spPr>
          <a:xfrm rot="5400000">
            <a:off x="4080938" y="4842914"/>
            <a:ext cx="561975" cy="49425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88" name="TextBox 387"/>
          <p:cNvSpPr txBox="1"/>
          <p:nvPr/>
        </p:nvSpPr>
        <p:spPr>
          <a:xfrm>
            <a:off x="4229125" y="4477282"/>
            <a:ext cx="760144" cy="369332"/>
          </a:xfrm>
          <a:prstGeom prst="rect">
            <a:avLst/>
          </a:prstGeom>
          <a:noFill/>
        </p:spPr>
        <p:txBody>
          <a:bodyPr wrap="none" rtlCol="0">
            <a:spAutoFit/>
          </a:bodyPr>
          <a:lstStyle/>
          <a:p>
            <a:r>
              <a:rPr lang="en-US" dirty="0" smtClean="0">
                <a:solidFill>
                  <a:schemeClr val="bg1"/>
                </a:solidFill>
              </a:rPr>
              <a:t>X = 15</a:t>
            </a:r>
            <a:endParaRPr lang="en-US" dirty="0">
              <a:solidFill>
                <a:schemeClr val="bg1"/>
              </a:solidFill>
            </a:endParaRPr>
          </a:p>
        </p:txBody>
      </p:sp>
      <p:sp>
        <p:nvSpPr>
          <p:cNvPr id="389" name="TextBox 388"/>
          <p:cNvSpPr txBox="1"/>
          <p:nvPr/>
        </p:nvSpPr>
        <p:spPr>
          <a:xfrm>
            <a:off x="530686" y="6096000"/>
            <a:ext cx="4574714" cy="369332"/>
          </a:xfrm>
          <a:prstGeom prst="rect">
            <a:avLst/>
          </a:prstGeom>
          <a:noFill/>
        </p:spPr>
        <p:txBody>
          <a:bodyPr wrap="none" rtlCol="0">
            <a:spAutoFit/>
          </a:bodyPr>
          <a:lstStyle/>
          <a:p>
            <a:r>
              <a:rPr lang="en-US" dirty="0" smtClean="0"/>
              <a:t>What does it mean to be the ‘best-fitting line’?</a:t>
            </a:r>
            <a:endParaRPr lang="en-US" dirty="0"/>
          </a:p>
        </p:txBody>
      </p:sp>
      <p:graphicFrame>
        <p:nvGraphicFramePr>
          <p:cNvPr id="390" name="Table 389"/>
          <p:cNvGraphicFramePr>
            <a:graphicFrameLocks noGrp="1"/>
          </p:cNvGraphicFramePr>
          <p:nvPr/>
        </p:nvGraphicFramePr>
        <p:xfrm>
          <a:off x="381000" y="2590800"/>
          <a:ext cx="914400" cy="3352800"/>
        </p:xfrm>
        <a:graphic>
          <a:graphicData uri="http://schemas.openxmlformats.org/drawingml/2006/table">
            <a:tbl>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35280">
                <a:tc>
                  <a:txBody>
                    <a:bodyPr/>
                    <a:lstStyle/>
                    <a:p>
                      <a:pPr algn="r" fontAlgn="b"/>
                      <a:r>
                        <a:rPr lang="en-US" sz="1600" b="0" i="0" u="none" strike="noStrike" dirty="0">
                          <a:solidFill>
                            <a:schemeClr val="tx1"/>
                          </a:solidFill>
                          <a:latin typeface="Calibri"/>
                        </a:rPr>
                        <a:t>17</a:t>
                      </a:r>
                    </a:p>
                  </a:txBody>
                  <a:tcPr marL="9525" marR="9525" marT="9525" marB="0" anchor="b">
                    <a:lnL>
                      <a:noFill/>
                    </a:lnL>
                    <a:lnR>
                      <a:noFill/>
                    </a:lnR>
                    <a:lnT>
                      <a:noFill/>
                    </a:lnT>
                    <a:lnB>
                      <a:noFill/>
                    </a:lnB>
                  </a:tcPr>
                </a:tc>
                <a:tc>
                  <a:txBody>
                    <a:bodyPr/>
                    <a:lstStyle/>
                    <a:p>
                      <a:pPr algn="r" fontAlgn="b"/>
                      <a:r>
                        <a:rPr lang="en-US" sz="1600" b="0" i="0" u="none" strike="noStrike" dirty="0">
                          <a:solidFill>
                            <a:schemeClr val="tx1"/>
                          </a:solidFill>
                          <a:latin typeface="Calibri"/>
                        </a:rPr>
                        <a:t>9</a:t>
                      </a:r>
                    </a:p>
                  </a:txBody>
                  <a:tcPr marL="9525" marR="9525" marT="9525" marB="0" anchor="b">
                    <a:lnL>
                      <a:noFill/>
                    </a:lnL>
                    <a:lnR>
                      <a:noFill/>
                    </a:lnR>
                    <a:lnT>
                      <a:noFill/>
                    </a:lnT>
                    <a:lnB>
                      <a:noFill/>
                    </a:lnB>
                  </a:tcPr>
                </a:tc>
                <a:extLst>
                  <a:ext uri="{0D108BD9-81ED-4DB2-BD59-A6C34878D82A}">
                    <a16:rowId xmlns:a16="http://schemas.microsoft.com/office/drawing/2014/main" val="10000"/>
                  </a:ext>
                </a:extLst>
              </a:tr>
              <a:tr h="335280">
                <a:tc>
                  <a:txBody>
                    <a:bodyPr/>
                    <a:lstStyle/>
                    <a:p>
                      <a:pPr algn="r" fontAlgn="b"/>
                      <a:r>
                        <a:rPr lang="en-US" sz="1600" b="0" i="0" u="none" strike="noStrike" dirty="0">
                          <a:solidFill>
                            <a:schemeClr val="tx1"/>
                          </a:solidFill>
                          <a:latin typeface="Calibri"/>
                        </a:rPr>
                        <a:t>8</a:t>
                      </a:r>
                    </a:p>
                  </a:txBody>
                  <a:tcPr marL="9525" marR="9525" marT="9525" marB="0" anchor="b">
                    <a:lnL>
                      <a:noFill/>
                    </a:lnL>
                    <a:lnR>
                      <a:noFill/>
                    </a:lnR>
                    <a:lnT>
                      <a:noFill/>
                    </a:lnT>
                    <a:lnB>
                      <a:noFill/>
                    </a:lnB>
                  </a:tcPr>
                </a:tc>
                <a:tc>
                  <a:txBody>
                    <a:bodyPr/>
                    <a:lstStyle/>
                    <a:p>
                      <a:pPr algn="r" fontAlgn="b"/>
                      <a:r>
                        <a:rPr lang="en-US" sz="1600" b="0" i="0" u="none" strike="noStrike" dirty="0">
                          <a:solidFill>
                            <a:schemeClr val="tx1"/>
                          </a:solidFill>
                          <a:latin typeface="Calibri"/>
                        </a:rPr>
                        <a:t>13</a:t>
                      </a:r>
                    </a:p>
                  </a:txBody>
                  <a:tcPr marL="9525" marR="9525" marT="9525" marB="0" anchor="b">
                    <a:lnL>
                      <a:noFill/>
                    </a:lnL>
                    <a:lnR>
                      <a:noFill/>
                    </a:lnR>
                    <a:lnT>
                      <a:noFill/>
                    </a:lnT>
                    <a:lnB>
                      <a:noFill/>
                    </a:lnB>
                  </a:tcPr>
                </a:tc>
                <a:extLst>
                  <a:ext uri="{0D108BD9-81ED-4DB2-BD59-A6C34878D82A}">
                    <a16:rowId xmlns:a16="http://schemas.microsoft.com/office/drawing/2014/main" val="10001"/>
                  </a:ext>
                </a:extLst>
              </a:tr>
              <a:tr h="335280">
                <a:tc>
                  <a:txBody>
                    <a:bodyPr/>
                    <a:lstStyle/>
                    <a:p>
                      <a:pPr algn="r" fontAlgn="b"/>
                      <a:r>
                        <a:rPr lang="en-US" sz="1600" b="0" i="0" u="none" strike="noStrike" dirty="0">
                          <a:solidFill>
                            <a:schemeClr val="tx1"/>
                          </a:solidFill>
                          <a:latin typeface="Calibri"/>
                        </a:rPr>
                        <a:t>8</a:t>
                      </a:r>
                    </a:p>
                  </a:txBody>
                  <a:tcPr marL="9525" marR="9525" marT="9525" marB="0" anchor="b">
                    <a:lnL>
                      <a:noFill/>
                    </a:lnL>
                    <a:lnR>
                      <a:noFill/>
                    </a:lnR>
                    <a:lnT>
                      <a:noFill/>
                    </a:lnT>
                    <a:lnB>
                      <a:noFill/>
                    </a:lnB>
                  </a:tcPr>
                </a:tc>
                <a:tc>
                  <a:txBody>
                    <a:bodyPr/>
                    <a:lstStyle/>
                    <a:p>
                      <a:pPr algn="r" fontAlgn="b"/>
                      <a:r>
                        <a:rPr lang="en-US" sz="1600" b="0" i="0" u="none" strike="noStrike">
                          <a:solidFill>
                            <a:schemeClr val="tx1"/>
                          </a:solidFill>
                          <a:latin typeface="Calibri"/>
                        </a:rPr>
                        <a:t>7</a:t>
                      </a:r>
                    </a:p>
                  </a:txBody>
                  <a:tcPr marL="9525" marR="9525" marT="9525" marB="0" anchor="b">
                    <a:lnL>
                      <a:noFill/>
                    </a:lnL>
                    <a:lnR>
                      <a:noFill/>
                    </a:lnR>
                    <a:lnT>
                      <a:noFill/>
                    </a:lnT>
                    <a:lnB>
                      <a:noFill/>
                    </a:lnB>
                  </a:tcPr>
                </a:tc>
                <a:extLst>
                  <a:ext uri="{0D108BD9-81ED-4DB2-BD59-A6C34878D82A}">
                    <a16:rowId xmlns:a16="http://schemas.microsoft.com/office/drawing/2014/main" val="10002"/>
                  </a:ext>
                </a:extLst>
              </a:tr>
              <a:tr h="335280">
                <a:tc>
                  <a:txBody>
                    <a:bodyPr/>
                    <a:lstStyle/>
                    <a:p>
                      <a:pPr algn="r" fontAlgn="b"/>
                      <a:r>
                        <a:rPr lang="en-US" sz="1600" b="0" i="0" u="none" strike="noStrike" dirty="0">
                          <a:solidFill>
                            <a:schemeClr val="tx1"/>
                          </a:solidFill>
                          <a:latin typeface="Calibri"/>
                        </a:rPr>
                        <a:t>20</a:t>
                      </a:r>
                    </a:p>
                  </a:txBody>
                  <a:tcPr marL="9525" marR="9525" marT="9525" marB="0" anchor="b">
                    <a:lnL>
                      <a:noFill/>
                    </a:lnL>
                    <a:lnR>
                      <a:noFill/>
                    </a:lnR>
                    <a:lnT>
                      <a:noFill/>
                    </a:lnT>
                    <a:lnB>
                      <a:noFill/>
                    </a:lnB>
                  </a:tcPr>
                </a:tc>
                <a:tc>
                  <a:txBody>
                    <a:bodyPr/>
                    <a:lstStyle/>
                    <a:p>
                      <a:pPr algn="r" fontAlgn="b"/>
                      <a:r>
                        <a:rPr lang="en-US" sz="1600" b="0" i="0" u="none" strike="noStrike">
                          <a:solidFill>
                            <a:schemeClr val="tx1"/>
                          </a:solidFill>
                          <a:latin typeface="Calibri"/>
                        </a:rPr>
                        <a:t>18</a:t>
                      </a:r>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r h="335280">
                <a:tc>
                  <a:txBody>
                    <a:bodyPr/>
                    <a:lstStyle/>
                    <a:p>
                      <a:pPr algn="r" fontAlgn="b"/>
                      <a:r>
                        <a:rPr lang="en-US" sz="1600" b="0" i="0" u="none" strike="noStrike">
                          <a:solidFill>
                            <a:schemeClr val="tx1"/>
                          </a:solidFill>
                          <a:latin typeface="Calibri"/>
                        </a:rPr>
                        <a:t>14</a:t>
                      </a:r>
                    </a:p>
                  </a:txBody>
                  <a:tcPr marL="9525" marR="9525" marT="9525" marB="0" anchor="b">
                    <a:lnL>
                      <a:noFill/>
                    </a:lnL>
                    <a:lnR>
                      <a:noFill/>
                    </a:lnR>
                    <a:lnT>
                      <a:noFill/>
                    </a:lnT>
                    <a:lnB>
                      <a:noFill/>
                    </a:lnB>
                  </a:tcPr>
                </a:tc>
                <a:tc>
                  <a:txBody>
                    <a:bodyPr/>
                    <a:lstStyle/>
                    <a:p>
                      <a:pPr algn="r" fontAlgn="b"/>
                      <a:r>
                        <a:rPr lang="en-US" sz="1600" b="0" i="0" u="none" strike="noStrike" dirty="0">
                          <a:solidFill>
                            <a:schemeClr val="tx1"/>
                          </a:solidFill>
                          <a:latin typeface="Calibri"/>
                        </a:rPr>
                        <a:t>11</a:t>
                      </a:r>
                    </a:p>
                  </a:txBody>
                  <a:tcPr marL="9525" marR="9525" marT="9525" marB="0" anchor="b">
                    <a:lnL>
                      <a:noFill/>
                    </a:lnL>
                    <a:lnR>
                      <a:noFill/>
                    </a:lnR>
                    <a:lnT>
                      <a:noFill/>
                    </a:lnT>
                    <a:lnB>
                      <a:noFill/>
                    </a:lnB>
                  </a:tcPr>
                </a:tc>
                <a:extLst>
                  <a:ext uri="{0D108BD9-81ED-4DB2-BD59-A6C34878D82A}">
                    <a16:rowId xmlns:a16="http://schemas.microsoft.com/office/drawing/2014/main" val="10004"/>
                  </a:ext>
                </a:extLst>
              </a:tr>
              <a:tr h="335280">
                <a:tc>
                  <a:txBody>
                    <a:bodyPr/>
                    <a:lstStyle/>
                    <a:p>
                      <a:pPr algn="r" fontAlgn="b"/>
                      <a:r>
                        <a:rPr lang="en-US" sz="1600" b="0" i="0" u="none" strike="noStrike">
                          <a:solidFill>
                            <a:schemeClr val="tx1"/>
                          </a:solidFill>
                          <a:latin typeface="Calibri"/>
                        </a:rPr>
                        <a:t>7</a:t>
                      </a:r>
                    </a:p>
                  </a:txBody>
                  <a:tcPr marL="9525" marR="9525" marT="9525" marB="0" anchor="b">
                    <a:lnL>
                      <a:noFill/>
                    </a:lnL>
                    <a:lnR>
                      <a:noFill/>
                    </a:lnR>
                    <a:lnT>
                      <a:noFill/>
                    </a:lnT>
                    <a:lnB>
                      <a:noFill/>
                    </a:lnB>
                  </a:tcPr>
                </a:tc>
                <a:tc>
                  <a:txBody>
                    <a:bodyPr/>
                    <a:lstStyle/>
                    <a:p>
                      <a:pPr algn="r" fontAlgn="b"/>
                      <a:r>
                        <a:rPr lang="en-US" sz="1600" b="0" i="0" u="none" strike="noStrike" dirty="0">
                          <a:solidFill>
                            <a:schemeClr val="tx1"/>
                          </a:solidFill>
                          <a:latin typeface="Calibri"/>
                        </a:rPr>
                        <a:t>1</a:t>
                      </a:r>
                    </a:p>
                  </a:txBody>
                  <a:tcPr marL="9525" marR="9525" marT="9525" marB="0" anchor="b">
                    <a:lnL>
                      <a:noFill/>
                    </a:lnL>
                    <a:lnR>
                      <a:noFill/>
                    </a:lnR>
                    <a:lnT>
                      <a:noFill/>
                    </a:lnT>
                    <a:lnB>
                      <a:noFill/>
                    </a:lnB>
                  </a:tcPr>
                </a:tc>
                <a:extLst>
                  <a:ext uri="{0D108BD9-81ED-4DB2-BD59-A6C34878D82A}">
                    <a16:rowId xmlns:a16="http://schemas.microsoft.com/office/drawing/2014/main" val="10005"/>
                  </a:ext>
                </a:extLst>
              </a:tr>
              <a:tr h="335280">
                <a:tc>
                  <a:txBody>
                    <a:bodyPr/>
                    <a:lstStyle/>
                    <a:p>
                      <a:pPr algn="r" fontAlgn="b"/>
                      <a:r>
                        <a:rPr lang="en-US" sz="1600" b="0" i="0" u="none" strike="noStrike">
                          <a:solidFill>
                            <a:schemeClr val="tx1"/>
                          </a:solidFill>
                          <a:latin typeface="Calibri"/>
                        </a:rPr>
                        <a:t>21</a:t>
                      </a:r>
                    </a:p>
                  </a:txBody>
                  <a:tcPr marL="9525" marR="9525" marT="9525" marB="0" anchor="b">
                    <a:lnL>
                      <a:noFill/>
                    </a:lnL>
                    <a:lnR>
                      <a:noFill/>
                    </a:lnR>
                    <a:lnT>
                      <a:noFill/>
                    </a:lnT>
                    <a:lnB>
                      <a:noFill/>
                    </a:lnB>
                  </a:tcPr>
                </a:tc>
                <a:tc>
                  <a:txBody>
                    <a:bodyPr/>
                    <a:lstStyle/>
                    <a:p>
                      <a:pPr algn="r" fontAlgn="b"/>
                      <a:r>
                        <a:rPr lang="en-US" sz="1600" b="0" i="0" u="none" strike="noStrike" dirty="0">
                          <a:solidFill>
                            <a:schemeClr val="tx1"/>
                          </a:solidFill>
                          <a:latin typeface="Calibri"/>
                        </a:rPr>
                        <a:t>5</a:t>
                      </a:r>
                    </a:p>
                  </a:txBody>
                  <a:tcPr marL="9525" marR="9525" marT="9525" marB="0" anchor="b">
                    <a:lnL>
                      <a:noFill/>
                    </a:lnL>
                    <a:lnR>
                      <a:noFill/>
                    </a:lnR>
                    <a:lnT>
                      <a:noFill/>
                    </a:lnT>
                    <a:lnB>
                      <a:noFill/>
                    </a:lnB>
                  </a:tcPr>
                </a:tc>
                <a:extLst>
                  <a:ext uri="{0D108BD9-81ED-4DB2-BD59-A6C34878D82A}">
                    <a16:rowId xmlns:a16="http://schemas.microsoft.com/office/drawing/2014/main" val="10006"/>
                  </a:ext>
                </a:extLst>
              </a:tr>
              <a:tr h="335280">
                <a:tc>
                  <a:txBody>
                    <a:bodyPr/>
                    <a:lstStyle/>
                    <a:p>
                      <a:pPr algn="r" fontAlgn="b"/>
                      <a:r>
                        <a:rPr lang="en-US" sz="1600" b="0" i="0" u="none" strike="noStrike">
                          <a:solidFill>
                            <a:schemeClr val="tx1"/>
                          </a:solidFill>
                          <a:latin typeface="Calibri"/>
                        </a:rPr>
                        <a:t>22</a:t>
                      </a:r>
                    </a:p>
                  </a:txBody>
                  <a:tcPr marL="9525" marR="9525" marT="9525" marB="0" anchor="b">
                    <a:lnL>
                      <a:noFill/>
                    </a:lnL>
                    <a:lnR>
                      <a:noFill/>
                    </a:lnR>
                    <a:lnT>
                      <a:noFill/>
                    </a:lnT>
                    <a:lnB>
                      <a:noFill/>
                    </a:lnB>
                  </a:tcPr>
                </a:tc>
                <a:tc>
                  <a:txBody>
                    <a:bodyPr/>
                    <a:lstStyle/>
                    <a:p>
                      <a:pPr algn="r" fontAlgn="b"/>
                      <a:r>
                        <a:rPr lang="en-US" sz="1600" b="0" i="0" u="none" strike="noStrike" dirty="0">
                          <a:solidFill>
                            <a:schemeClr val="tx1"/>
                          </a:solidFill>
                          <a:latin typeface="Calibri"/>
                        </a:rPr>
                        <a:t>15</a:t>
                      </a:r>
                    </a:p>
                  </a:txBody>
                  <a:tcPr marL="9525" marR="9525" marT="9525" marB="0" anchor="b">
                    <a:lnL>
                      <a:noFill/>
                    </a:lnL>
                    <a:lnR>
                      <a:noFill/>
                    </a:lnR>
                    <a:lnT>
                      <a:noFill/>
                    </a:lnT>
                    <a:lnB>
                      <a:noFill/>
                    </a:lnB>
                  </a:tcPr>
                </a:tc>
                <a:extLst>
                  <a:ext uri="{0D108BD9-81ED-4DB2-BD59-A6C34878D82A}">
                    <a16:rowId xmlns:a16="http://schemas.microsoft.com/office/drawing/2014/main" val="10007"/>
                  </a:ext>
                </a:extLst>
              </a:tr>
              <a:tr h="335280">
                <a:tc>
                  <a:txBody>
                    <a:bodyPr/>
                    <a:lstStyle/>
                    <a:p>
                      <a:pPr algn="r" fontAlgn="b"/>
                      <a:r>
                        <a:rPr lang="en-US" sz="1600" b="0" i="0" u="none" strike="noStrike">
                          <a:solidFill>
                            <a:schemeClr val="tx1"/>
                          </a:solidFill>
                          <a:latin typeface="Calibri"/>
                        </a:rPr>
                        <a:t>19</a:t>
                      </a:r>
                    </a:p>
                  </a:txBody>
                  <a:tcPr marL="9525" marR="9525" marT="9525" marB="0" anchor="b">
                    <a:lnL>
                      <a:noFill/>
                    </a:lnL>
                    <a:lnR>
                      <a:noFill/>
                    </a:lnR>
                    <a:lnT>
                      <a:noFill/>
                    </a:lnT>
                    <a:lnB>
                      <a:noFill/>
                    </a:lnB>
                  </a:tcPr>
                </a:tc>
                <a:tc>
                  <a:txBody>
                    <a:bodyPr/>
                    <a:lstStyle/>
                    <a:p>
                      <a:pPr algn="r" fontAlgn="b"/>
                      <a:r>
                        <a:rPr lang="en-US" sz="1600" b="0" i="0" u="none" strike="noStrike" dirty="0">
                          <a:solidFill>
                            <a:schemeClr val="tx1"/>
                          </a:solidFill>
                          <a:latin typeface="Calibri"/>
                        </a:rPr>
                        <a:t>26</a:t>
                      </a:r>
                    </a:p>
                  </a:txBody>
                  <a:tcPr marL="9525" marR="9525" marT="9525" marB="0" anchor="b">
                    <a:lnL>
                      <a:noFill/>
                    </a:lnL>
                    <a:lnR>
                      <a:noFill/>
                    </a:lnR>
                    <a:lnT>
                      <a:noFill/>
                    </a:lnT>
                    <a:lnB>
                      <a:noFill/>
                    </a:lnB>
                  </a:tcPr>
                </a:tc>
                <a:extLst>
                  <a:ext uri="{0D108BD9-81ED-4DB2-BD59-A6C34878D82A}">
                    <a16:rowId xmlns:a16="http://schemas.microsoft.com/office/drawing/2014/main" val="10008"/>
                  </a:ext>
                </a:extLst>
              </a:tr>
              <a:tr h="335280">
                <a:tc>
                  <a:txBody>
                    <a:bodyPr/>
                    <a:lstStyle/>
                    <a:p>
                      <a:pPr algn="r" fontAlgn="b"/>
                      <a:r>
                        <a:rPr lang="en-US" sz="1600" b="0" i="0" u="none" strike="noStrike" dirty="0">
                          <a:solidFill>
                            <a:schemeClr val="tx1"/>
                          </a:solidFill>
                          <a:latin typeface="Calibri"/>
                        </a:rPr>
                        <a:t>30</a:t>
                      </a:r>
                    </a:p>
                  </a:txBody>
                  <a:tcPr marL="9525" marR="9525" marT="9525" marB="0" anchor="b">
                    <a:lnL>
                      <a:noFill/>
                    </a:lnL>
                    <a:lnR>
                      <a:noFill/>
                    </a:lnR>
                    <a:lnT>
                      <a:noFill/>
                    </a:lnT>
                    <a:lnB>
                      <a:noFill/>
                    </a:lnB>
                  </a:tcPr>
                </a:tc>
                <a:tc>
                  <a:txBody>
                    <a:bodyPr/>
                    <a:lstStyle/>
                    <a:p>
                      <a:pPr algn="r" fontAlgn="b"/>
                      <a:r>
                        <a:rPr lang="en-US" sz="1600" b="0" i="0" u="none" strike="noStrike" dirty="0">
                          <a:solidFill>
                            <a:schemeClr val="tx1"/>
                          </a:solidFill>
                          <a:latin typeface="Calibri"/>
                        </a:rPr>
                        <a:t>28</a:t>
                      </a:r>
                    </a:p>
                  </a:txBody>
                  <a:tcPr marL="9525" marR="9525" marT="9525" marB="0" anchor="b">
                    <a:lnL>
                      <a:noFill/>
                    </a:lnL>
                    <a:lnR>
                      <a:noFill/>
                    </a:lnR>
                    <a:lnT>
                      <a:noFill/>
                    </a:lnT>
                    <a:lnB>
                      <a:noFill/>
                    </a:lnB>
                  </a:tcPr>
                </a:tc>
                <a:extLst>
                  <a:ext uri="{0D108BD9-81ED-4DB2-BD59-A6C34878D82A}">
                    <a16:rowId xmlns:a16="http://schemas.microsoft.com/office/drawing/2014/main" val="10009"/>
                  </a:ext>
                </a:extLst>
              </a:tr>
            </a:tbl>
          </a:graphicData>
        </a:graphic>
      </p:graphicFrame>
      <p:sp>
        <p:nvSpPr>
          <p:cNvPr id="391" name="TextBox 390"/>
          <p:cNvSpPr txBox="1"/>
          <p:nvPr/>
        </p:nvSpPr>
        <p:spPr>
          <a:xfrm>
            <a:off x="609600" y="2259031"/>
            <a:ext cx="748923" cy="369332"/>
          </a:xfrm>
          <a:prstGeom prst="rect">
            <a:avLst/>
          </a:prstGeom>
          <a:noFill/>
        </p:spPr>
        <p:txBody>
          <a:bodyPr wrap="none" rtlCol="0">
            <a:spAutoFit/>
          </a:bodyPr>
          <a:lstStyle/>
          <a:p>
            <a:r>
              <a:rPr lang="en-US" b="1" i="1" dirty="0" smtClean="0"/>
              <a:t>X      Y</a:t>
            </a:r>
            <a:endParaRPr lang="en-US" b="1" i="1" dirty="0"/>
          </a:p>
        </p:txBody>
      </p:sp>
      <p:sp>
        <p:nvSpPr>
          <p:cNvPr id="84" name="Rectangle 78"/>
          <p:cNvSpPr>
            <a:spLocks noChangeArrowheads="1"/>
          </p:cNvSpPr>
          <p:nvPr/>
        </p:nvSpPr>
        <p:spPr bwMode="auto">
          <a:xfrm rot="16200000">
            <a:off x="1100137" y="3614738"/>
            <a:ext cx="15525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Helvetica" charset="0"/>
              </a:rPr>
              <a:t>Eating Difficulties</a:t>
            </a:r>
            <a:endParaRPr kumimoji="0" lang="en-US" sz="1800" b="0" i="0" u="none" strike="noStrike" cap="none" normalizeH="0" baseline="0" smtClean="0">
              <a:ln>
                <a:noFill/>
              </a:ln>
              <a:solidFill>
                <a:schemeClr val="tx1"/>
              </a:solidFill>
              <a:effectLst/>
              <a:latin typeface="Arial" pitchFamily="34" charset="0"/>
            </a:endParaRPr>
          </a:p>
        </p:txBody>
      </p:sp>
      <p:sp>
        <p:nvSpPr>
          <p:cNvPr id="85" name="Rectangle 6"/>
          <p:cNvSpPr>
            <a:spLocks noChangeArrowheads="1"/>
          </p:cNvSpPr>
          <p:nvPr/>
        </p:nvSpPr>
        <p:spPr bwMode="auto">
          <a:xfrm>
            <a:off x="2619375" y="2209800"/>
            <a:ext cx="4248150" cy="3324225"/>
          </a:xfrm>
          <a:prstGeom prst="rect">
            <a:avLst/>
          </a:prstGeom>
          <a:no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6" name="Line 7"/>
          <p:cNvSpPr>
            <a:spLocks noChangeShapeType="1"/>
          </p:cNvSpPr>
          <p:nvPr/>
        </p:nvSpPr>
        <p:spPr bwMode="auto">
          <a:xfrm>
            <a:off x="2619375" y="2209800"/>
            <a:ext cx="42481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Line 8"/>
          <p:cNvSpPr>
            <a:spLocks noChangeShapeType="1"/>
          </p:cNvSpPr>
          <p:nvPr/>
        </p:nvSpPr>
        <p:spPr bwMode="auto">
          <a:xfrm>
            <a:off x="2619375" y="5534025"/>
            <a:ext cx="42481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8" name="Line 9"/>
          <p:cNvSpPr>
            <a:spLocks noChangeShapeType="1"/>
          </p:cNvSpPr>
          <p:nvPr/>
        </p:nvSpPr>
        <p:spPr bwMode="auto">
          <a:xfrm flipV="1">
            <a:off x="6867525" y="2209800"/>
            <a:ext cx="1588" cy="3324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Line 10"/>
          <p:cNvSpPr>
            <a:spLocks noChangeShapeType="1"/>
          </p:cNvSpPr>
          <p:nvPr/>
        </p:nvSpPr>
        <p:spPr bwMode="auto">
          <a:xfrm flipV="1">
            <a:off x="2619375" y="2209800"/>
            <a:ext cx="1588" cy="3324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0" name="Line 11"/>
          <p:cNvSpPr>
            <a:spLocks noChangeShapeType="1"/>
          </p:cNvSpPr>
          <p:nvPr/>
        </p:nvSpPr>
        <p:spPr bwMode="auto">
          <a:xfrm>
            <a:off x="2619375" y="5534025"/>
            <a:ext cx="42481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1" name="Line 12"/>
          <p:cNvSpPr>
            <a:spLocks noChangeShapeType="1"/>
          </p:cNvSpPr>
          <p:nvPr/>
        </p:nvSpPr>
        <p:spPr bwMode="auto">
          <a:xfrm flipV="1">
            <a:off x="2619375" y="2209800"/>
            <a:ext cx="1588" cy="3324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2" name="Line 13"/>
          <p:cNvSpPr>
            <a:spLocks noChangeShapeType="1"/>
          </p:cNvSpPr>
          <p:nvPr/>
        </p:nvSpPr>
        <p:spPr bwMode="auto">
          <a:xfrm flipV="1">
            <a:off x="3019425" y="5486400"/>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 name="Line 14"/>
          <p:cNvSpPr>
            <a:spLocks noChangeShapeType="1"/>
          </p:cNvSpPr>
          <p:nvPr/>
        </p:nvSpPr>
        <p:spPr bwMode="auto">
          <a:xfrm>
            <a:off x="3019425" y="2209800"/>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4" name="Rectangle 15"/>
          <p:cNvSpPr>
            <a:spLocks noChangeArrowheads="1"/>
          </p:cNvSpPr>
          <p:nvPr/>
        </p:nvSpPr>
        <p:spPr bwMode="auto">
          <a:xfrm>
            <a:off x="2971800" y="5572125"/>
            <a:ext cx="190500"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5</a:t>
            </a:r>
            <a:endParaRPr kumimoji="0" lang="en-US" sz="1800" b="0" i="0" u="none" strike="noStrike" cap="none" normalizeH="0" baseline="0" smtClean="0">
              <a:ln>
                <a:noFill/>
              </a:ln>
              <a:solidFill>
                <a:schemeClr val="tx1"/>
              </a:solidFill>
              <a:effectLst/>
              <a:latin typeface="Arial" pitchFamily="34" charset="0"/>
            </a:endParaRPr>
          </a:p>
        </p:txBody>
      </p:sp>
      <p:sp>
        <p:nvSpPr>
          <p:cNvPr id="95" name="Line 16"/>
          <p:cNvSpPr>
            <a:spLocks noChangeShapeType="1"/>
          </p:cNvSpPr>
          <p:nvPr/>
        </p:nvSpPr>
        <p:spPr bwMode="auto">
          <a:xfrm flipV="1">
            <a:off x="3657600" y="5486400"/>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6" name="Line 17"/>
          <p:cNvSpPr>
            <a:spLocks noChangeShapeType="1"/>
          </p:cNvSpPr>
          <p:nvPr/>
        </p:nvSpPr>
        <p:spPr bwMode="auto">
          <a:xfrm>
            <a:off x="3657600" y="2209800"/>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7" name="Rectangle 18"/>
          <p:cNvSpPr>
            <a:spLocks noChangeArrowheads="1"/>
          </p:cNvSpPr>
          <p:nvPr/>
        </p:nvSpPr>
        <p:spPr bwMode="auto">
          <a:xfrm>
            <a:off x="3552825" y="5572125"/>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10</a:t>
            </a:r>
            <a:endParaRPr kumimoji="0" lang="en-US" sz="1800" b="0" i="0" u="none" strike="noStrike" cap="none" normalizeH="0" baseline="0" smtClean="0">
              <a:ln>
                <a:noFill/>
              </a:ln>
              <a:solidFill>
                <a:schemeClr val="tx1"/>
              </a:solidFill>
              <a:effectLst/>
              <a:latin typeface="Arial" pitchFamily="34" charset="0"/>
            </a:endParaRPr>
          </a:p>
        </p:txBody>
      </p:sp>
      <p:sp>
        <p:nvSpPr>
          <p:cNvPr id="98" name="Line 19"/>
          <p:cNvSpPr>
            <a:spLocks noChangeShapeType="1"/>
          </p:cNvSpPr>
          <p:nvPr/>
        </p:nvSpPr>
        <p:spPr bwMode="auto">
          <a:xfrm flipV="1">
            <a:off x="4295775" y="5486400"/>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9" name="Line 20"/>
          <p:cNvSpPr>
            <a:spLocks noChangeShapeType="1"/>
          </p:cNvSpPr>
          <p:nvPr/>
        </p:nvSpPr>
        <p:spPr bwMode="auto">
          <a:xfrm>
            <a:off x="4295775" y="2209800"/>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 name="Rectangle 21"/>
          <p:cNvSpPr>
            <a:spLocks noChangeArrowheads="1"/>
          </p:cNvSpPr>
          <p:nvPr/>
        </p:nvSpPr>
        <p:spPr bwMode="auto">
          <a:xfrm>
            <a:off x="4191000" y="5572125"/>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15</a:t>
            </a:r>
            <a:endParaRPr kumimoji="0" lang="en-US" sz="1800" b="0" i="0" u="none" strike="noStrike" cap="none" normalizeH="0" baseline="0" smtClean="0">
              <a:ln>
                <a:noFill/>
              </a:ln>
              <a:solidFill>
                <a:schemeClr val="tx1"/>
              </a:solidFill>
              <a:effectLst/>
              <a:latin typeface="Arial" pitchFamily="34" charset="0"/>
            </a:endParaRPr>
          </a:p>
        </p:txBody>
      </p:sp>
      <p:sp>
        <p:nvSpPr>
          <p:cNvPr id="101" name="Line 22"/>
          <p:cNvSpPr>
            <a:spLocks noChangeShapeType="1"/>
          </p:cNvSpPr>
          <p:nvPr/>
        </p:nvSpPr>
        <p:spPr bwMode="auto">
          <a:xfrm flipV="1">
            <a:off x="4933950" y="5486400"/>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 name="Line 23"/>
          <p:cNvSpPr>
            <a:spLocks noChangeShapeType="1"/>
          </p:cNvSpPr>
          <p:nvPr/>
        </p:nvSpPr>
        <p:spPr bwMode="auto">
          <a:xfrm>
            <a:off x="4933950" y="2209800"/>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Rectangle 24"/>
          <p:cNvSpPr>
            <a:spLocks noChangeArrowheads="1"/>
          </p:cNvSpPr>
          <p:nvPr/>
        </p:nvSpPr>
        <p:spPr bwMode="auto">
          <a:xfrm>
            <a:off x="4829175" y="5572125"/>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20</a:t>
            </a:r>
            <a:endParaRPr kumimoji="0" lang="en-US" sz="1800" b="0" i="0" u="none" strike="noStrike" cap="none" normalizeH="0" baseline="0" smtClean="0">
              <a:ln>
                <a:noFill/>
              </a:ln>
              <a:solidFill>
                <a:schemeClr val="tx1"/>
              </a:solidFill>
              <a:effectLst/>
              <a:latin typeface="Arial" pitchFamily="34" charset="0"/>
            </a:endParaRPr>
          </a:p>
        </p:txBody>
      </p:sp>
      <p:sp>
        <p:nvSpPr>
          <p:cNvPr id="104" name="Line 25"/>
          <p:cNvSpPr>
            <a:spLocks noChangeShapeType="1"/>
          </p:cNvSpPr>
          <p:nvPr/>
        </p:nvSpPr>
        <p:spPr bwMode="auto">
          <a:xfrm flipV="1">
            <a:off x="5562600" y="5486400"/>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 name="Line 26"/>
          <p:cNvSpPr>
            <a:spLocks noChangeShapeType="1"/>
          </p:cNvSpPr>
          <p:nvPr/>
        </p:nvSpPr>
        <p:spPr bwMode="auto">
          <a:xfrm>
            <a:off x="5562600" y="2209800"/>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 name="Rectangle 27"/>
          <p:cNvSpPr>
            <a:spLocks noChangeArrowheads="1"/>
          </p:cNvSpPr>
          <p:nvPr/>
        </p:nvSpPr>
        <p:spPr bwMode="auto">
          <a:xfrm>
            <a:off x="5457825" y="5572125"/>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25</a:t>
            </a:r>
            <a:endParaRPr kumimoji="0" lang="en-US" sz="1800" b="0" i="0" u="none" strike="noStrike" cap="none" normalizeH="0" baseline="0" smtClean="0">
              <a:ln>
                <a:noFill/>
              </a:ln>
              <a:solidFill>
                <a:schemeClr val="tx1"/>
              </a:solidFill>
              <a:effectLst/>
              <a:latin typeface="Arial" pitchFamily="34" charset="0"/>
            </a:endParaRPr>
          </a:p>
        </p:txBody>
      </p:sp>
      <p:sp>
        <p:nvSpPr>
          <p:cNvPr id="107" name="Line 28"/>
          <p:cNvSpPr>
            <a:spLocks noChangeShapeType="1"/>
          </p:cNvSpPr>
          <p:nvPr/>
        </p:nvSpPr>
        <p:spPr bwMode="auto">
          <a:xfrm flipV="1">
            <a:off x="6200775" y="5486400"/>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 name="Line 29"/>
          <p:cNvSpPr>
            <a:spLocks noChangeShapeType="1"/>
          </p:cNvSpPr>
          <p:nvPr/>
        </p:nvSpPr>
        <p:spPr bwMode="auto">
          <a:xfrm>
            <a:off x="6200775" y="2209800"/>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 name="Rectangle 30"/>
          <p:cNvSpPr>
            <a:spLocks noChangeArrowheads="1"/>
          </p:cNvSpPr>
          <p:nvPr/>
        </p:nvSpPr>
        <p:spPr bwMode="auto">
          <a:xfrm>
            <a:off x="6096000" y="5572125"/>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30</a:t>
            </a:r>
            <a:endParaRPr kumimoji="0" lang="en-US" sz="1800" b="0" i="0" u="none" strike="noStrike" cap="none" normalizeH="0" baseline="0" smtClean="0">
              <a:ln>
                <a:noFill/>
              </a:ln>
              <a:solidFill>
                <a:schemeClr val="tx1"/>
              </a:solidFill>
              <a:effectLst/>
              <a:latin typeface="Arial" pitchFamily="34" charset="0"/>
            </a:endParaRPr>
          </a:p>
        </p:txBody>
      </p:sp>
      <p:sp>
        <p:nvSpPr>
          <p:cNvPr id="110" name="Line 31"/>
          <p:cNvSpPr>
            <a:spLocks noChangeShapeType="1"/>
          </p:cNvSpPr>
          <p:nvPr/>
        </p:nvSpPr>
        <p:spPr bwMode="auto">
          <a:xfrm flipV="1">
            <a:off x="6838950" y="5486400"/>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 name="Line 32"/>
          <p:cNvSpPr>
            <a:spLocks noChangeShapeType="1"/>
          </p:cNvSpPr>
          <p:nvPr/>
        </p:nvSpPr>
        <p:spPr bwMode="auto">
          <a:xfrm>
            <a:off x="6838950" y="2209800"/>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 name="Rectangle 33"/>
          <p:cNvSpPr>
            <a:spLocks noChangeArrowheads="1"/>
          </p:cNvSpPr>
          <p:nvPr/>
        </p:nvSpPr>
        <p:spPr bwMode="auto">
          <a:xfrm>
            <a:off x="6734175" y="5572125"/>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35</a:t>
            </a:r>
            <a:endParaRPr kumimoji="0" lang="en-US" sz="1800" b="0" i="0" u="none" strike="noStrike" cap="none" normalizeH="0" baseline="0" smtClean="0">
              <a:ln>
                <a:noFill/>
              </a:ln>
              <a:solidFill>
                <a:schemeClr val="tx1"/>
              </a:solidFill>
              <a:effectLst/>
              <a:latin typeface="Arial" pitchFamily="34" charset="0"/>
            </a:endParaRPr>
          </a:p>
        </p:txBody>
      </p:sp>
      <p:sp>
        <p:nvSpPr>
          <p:cNvPr id="113" name="Line 34"/>
          <p:cNvSpPr>
            <a:spLocks noChangeShapeType="1"/>
          </p:cNvSpPr>
          <p:nvPr/>
        </p:nvSpPr>
        <p:spPr bwMode="auto">
          <a:xfrm>
            <a:off x="2619375" y="5133975"/>
            <a:ext cx="381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 name="Line 35"/>
          <p:cNvSpPr>
            <a:spLocks noChangeShapeType="1"/>
          </p:cNvSpPr>
          <p:nvPr/>
        </p:nvSpPr>
        <p:spPr bwMode="auto">
          <a:xfrm flipH="1">
            <a:off x="6819900" y="5133975"/>
            <a:ext cx="476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 name="Rectangle 36"/>
          <p:cNvSpPr>
            <a:spLocks noChangeArrowheads="1"/>
          </p:cNvSpPr>
          <p:nvPr/>
        </p:nvSpPr>
        <p:spPr bwMode="auto">
          <a:xfrm>
            <a:off x="2476500" y="5029200"/>
            <a:ext cx="190500"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5</a:t>
            </a:r>
            <a:endParaRPr kumimoji="0" lang="en-US" sz="1800" b="0" i="0" u="none" strike="noStrike" cap="none" normalizeH="0" baseline="0" smtClean="0">
              <a:ln>
                <a:noFill/>
              </a:ln>
              <a:solidFill>
                <a:schemeClr val="tx1"/>
              </a:solidFill>
              <a:effectLst/>
              <a:latin typeface="Arial" pitchFamily="34" charset="0"/>
            </a:endParaRPr>
          </a:p>
        </p:txBody>
      </p:sp>
      <p:sp>
        <p:nvSpPr>
          <p:cNvPr id="116" name="Line 37"/>
          <p:cNvSpPr>
            <a:spLocks noChangeShapeType="1"/>
          </p:cNvSpPr>
          <p:nvPr/>
        </p:nvSpPr>
        <p:spPr bwMode="auto">
          <a:xfrm>
            <a:off x="2619375" y="4495800"/>
            <a:ext cx="381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 name="Line 38"/>
          <p:cNvSpPr>
            <a:spLocks noChangeShapeType="1"/>
          </p:cNvSpPr>
          <p:nvPr/>
        </p:nvSpPr>
        <p:spPr bwMode="auto">
          <a:xfrm flipH="1">
            <a:off x="6819900" y="4495800"/>
            <a:ext cx="476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 name="Rectangle 39"/>
          <p:cNvSpPr>
            <a:spLocks noChangeArrowheads="1"/>
          </p:cNvSpPr>
          <p:nvPr/>
        </p:nvSpPr>
        <p:spPr bwMode="auto">
          <a:xfrm>
            <a:off x="2371725" y="4391025"/>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10</a:t>
            </a:r>
            <a:endParaRPr kumimoji="0" lang="en-US" sz="1800" b="0" i="0" u="none" strike="noStrike" cap="none" normalizeH="0" baseline="0" smtClean="0">
              <a:ln>
                <a:noFill/>
              </a:ln>
              <a:solidFill>
                <a:schemeClr val="tx1"/>
              </a:solidFill>
              <a:effectLst/>
              <a:latin typeface="Arial" pitchFamily="34" charset="0"/>
            </a:endParaRPr>
          </a:p>
        </p:txBody>
      </p:sp>
      <p:sp>
        <p:nvSpPr>
          <p:cNvPr id="119" name="Line 40"/>
          <p:cNvSpPr>
            <a:spLocks noChangeShapeType="1"/>
          </p:cNvSpPr>
          <p:nvPr/>
        </p:nvSpPr>
        <p:spPr bwMode="auto">
          <a:xfrm>
            <a:off x="2619375" y="3867150"/>
            <a:ext cx="381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 name="Line 41"/>
          <p:cNvSpPr>
            <a:spLocks noChangeShapeType="1"/>
          </p:cNvSpPr>
          <p:nvPr/>
        </p:nvSpPr>
        <p:spPr bwMode="auto">
          <a:xfrm flipH="1">
            <a:off x="6819900" y="3867150"/>
            <a:ext cx="476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1" name="Rectangle 42"/>
          <p:cNvSpPr>
            <a:spLocks noChangeArrowheads="1"/>
          </p:cNvSpPr>
          <p:nvPr/>
        </p:nvSpPr>
        <p:spPr bwMode="auto">
          <a:xfrm>
            <a:off x="2371725" y="3762375"/>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15</a:t>
            </a:r>
            <a:endParaRPr kumimoji="0" lang="en-US" sz="1800" b="0" i="0" u="none" strike="noStrike" cap="none" normalizeH="0" baseline="0" smtClean="0">
              <a:ln>
                <a:noFill/>
              </a:ln>
              <a:solidFill>
                <a:schemeClr val="tx1"/>
              </a:solidFill>
              <a:effectLst/>
              <a:latin typeface="Arial" pitchFamily="34" charset="0"/>
            </a:endParaRPr>
          </a:p>
        </p:txBody>
      </p:sp>
      <p:sp>
        <p:nvSpPr>
          <p:cNvPr id="122" name="Line 43"/>
          <p:cNvSpPr>
            <a:spLocks noChangeShapeType="1"/>
          </p:cNvSpPr>
          <p:nvPr/>
        </p:nvSpPr>
        <p:spPr bwMode="auto">
          <a:xfrm>
            <a:off x="2619375" y="3228975"/>
            <a:ext cx="381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3" name="Line 44"/>
          <p:cNvSpPr>
            <a:spLocks noChangeShapeType="1"/>
          </p:cNvSpPr>
          <p:nvPr/>
        </p:nvSpPr>
        <p:spPr bwMode="auto">
          <a:xfrm flipH="1">
            <a:off x="6819900" y="3228975"/>
            <a:ext cx="476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4" name="Rectangle 45"/>
          <p:cNvSpPr>
            <a:spLocks noChangeArrowheads="1"/>
          </p:cNvSpPr>
          <p:nvPr/>
        </p:nvSpPr>
        <p:spPr bwMode="auto">
          <a:xfrm>
            <a:off x="2371725" y="3124200"/>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20</a:t>
            </a:r>
            <a:endParaRPr kumimoji="0" lang="en-US" sz="1800" b="0" i="0" u="none" strike="noStrike" cap="none" normalizeH="0" baseline="0" smtClean="0">
              <a:ln>
                <a:noFill/>
              </a:ln>
              <a:solidFill>
                <a:schemeClr val="tx1"/>
              </a:solidFill>
              <a:effectLst/>
              <a:latin typeface="Arial" pitchFamily="34" charset="0"/>
            </a:endParaRPr>
          </a:p>
        </p:txBody>
      </p:sp>
      <p:sp>
        <p:nvSpPr>
          <p:cNvPr id="125" name="Line 46"/>
          <p:cNvSpPr>
            <a:spLocks noChangeShapeType="1"/>
          </p:cNvSpPr>
          <p:nvPr/>
        </p:nvSpPr>
        <p:spPr bwMode="auto">
          <a:xfrm>
            <a:off x="2619375" y="2590800"/>
            <a:ext cx="381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6" name="Line 47"/>
          <p:cNvSpPr>
            <a:spLocks noChangeShapeType="1"/>
          </p:cNvSpPr>
          <p:nvPr/>
        </p:nvSpPr>
        <p:spPr bwMode="auto">
          <a:xfrm flipH="1">
            <a:off x="6819900" y="2590800"/>
            <a:ext cx="476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7" name="Rectangle 48"/>
          <p:cNvSpPr>
            <a:spLocks noChangeArrowheads="1"/>
          </p:cNvSpPr>
          <p:nvPr/>
        </p:nvSpPr>
        <p:spPr bwMode="auto">
          <a:xfrm>
            <a:off x="2371725" y="2486025"/>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25</a:t>
            </a:r>
            <a:endParaRPr kumimoji="0" lang="en-US" sz="1800" b="0" i="0" u="none" strike="noStrike" cap="none" normalizeH="0" baseline="0" smtClean="0">
              <a:ln>
                <a:noFill/>
              </a:ln>
              <a:solidFill>
                <a:schemeClr val="tx1"/>
              </a:solidFill>
              <a:effectLst/>
              <a:latin typeface="Arial" pitchFamily="34" charset="0"/>
            </a:endParaRPr>
          </a:p>
        </p:txBody>
      </p:sp>
      <p:sp>
        <p:nvSpPr>
          <p:cNvPr id="128" name="Line 49"/>
          <p:cNvSpPr>
            <a:spLocks noChangeShapeType="1"/>
          </p:cNvSpPr>
          <p:nvPr/>
        </p:nvSpPr>
        <p:spPr bwMode="auto">
          <a:xfrm>
            <a:off x="2619375" y="2209800"/>
            <a:ext cx="42481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 name="Line 50"/>
          <p:cNvSpPr>
            <a:spLocks noChangeShapeType="1"/>
          </p:cNvSpPr>
          <p:nvPr/>
        </p:nvSpPr>
        <p:spPr bwMode="auto">
          <a:xfrm>
            <a:off x="2619375" y="5534025"/>
            <a:ext cx="42481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0" name="Line 51"/>
          <p:cNvSpPr>
            <a:spLocks noChangeShapeType="1"/>
          </p:cNvSpPr>
          <p:nvPr/>
        </p:nvSpPr>
        <p:spPr bwMode="auto">
          <a:xfrm flipV="1">
            <a:off x="6867525" y="2209800"/>
            <a:ext cx="1588" cy="3324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1" name="Line 52"/>
          <p:cNvSpPr>
            <a:spLocks noChangeShapeType="1"/>
          </p:cNvSpPr>
          <p:nvPr/>
        </p:nvSpPr>
        <p:spPr bwMode="auto">
          <a:xfrm flipV="1">
            <a:off x="2619375" y="2209800"/>
            <a:ext cx="1588" cy="3324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2" name="Oval 53"/>
          <p:cNvSpPr>
            <a:spLocks noChangeArrowheads="1"/>
          </p:cNvSpPr>
          <p:nvPr/>
        </p:nvSpPr>
        <p:spPr bwMode="auto">
          <a:xfrm>
            <a:off x="4467225" y="4552950"/>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 name="Oval 54"/>
          <p:cNvSpPr>
            <a:spLocks noChangeArrowheads="1"/>
          </p:cNvSpPr>
          <p:nvPr/>
        </p:nvSpPr>
        <p:spPr bwMode="auto">
          <a:xfrm>
            <a:off x="3324225" y="4038600"/>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4" name="Oval 55"/>
          <p:cNvSpPr>
            <a:spLocks noChangeArrowheads="1"/>
          </p:cNvSpPr>
          <p:nvPr/>
        </p:nvSpPr>
        <p:spPr bwMode="auto">
          <a:xfrm>
            <a:off x="3324225" y="4800600"/>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5" name="Oval 56"/>
          <p:cNvSpPr>
            <a:spLocks noChangeArrowheads="1"/>
          </p:cNvSpPr>
          <p:nvPr/>
        </p:nvSpPr>
        <p:spPr bwMode="auto">
          <a:xfrm>
            <a:off x="4857750" y="3409950"/>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6" name="Oval 57"/>
          <p:cNvSpPr>
            <a:spLocks noChangeArrowheads="1"/>
          </p:cNvSpPr>
          <p:nvPr/>
        </p:nvSpPr>
        <p:spPr bwMode="auto">
          <a:xfrm>
            <a:off x="4086225" y="429577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 name="Oval 58"/>
          <p:cNvSpPr>
            <a:spLocks noChangeArrowheads="1"/>
          </p:cNvSpPr>
          <p:nvPr/>
        </p:nvSpPr>
        <p:spPr bwMode="auto">
          <a:xfrm>
            <a:off x="3200400" y="543877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8" name="Oval 59"/>
          <p:cNvSpPr>
            <a:spLocks noChangeArrowheads="1"/>
          </p:cNvSpPr>
          <p:nvPr/>
        </p:nvSpPr>
        <p:spPr bwMode="auto">
          <a:xfrm>
            <a:off x="4981575" y="505777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9" name="Oval 60"/>
          <p:cNvSpPr>
            <a:spLocks noChangeArrowheads="1"/>
          </p:cNvSpPr>
          <p:nvPr/>
        </p:nvSpPr>
        <p:spPr bwMode="auto">
          <a:xfrm>
            <a:off x="5105400" y="3790950"/>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0" name="Oval 61"/>
          <p:cNvSpPr>
            <a:spLocks noChangeArrowheads="1"/>
          </p:cNvSpPr>
          <p:nvPr/>
        </p:nvSpPr>
        <p:spPr bwMode="auto">
          <a:xfrm>
            <a:off x="4724400" y="239077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1" name="Oval 62"/>
          <p:cNvSpPr>
            <a:spLocks noChangeArrowheads="1"/>
          </p:cNvSpPr>
          <p:nvPr/>
        </p:nvSpPr>
        <p:spPr bwMode="auto">
          <a:xfrm>
            <a:off x="6124575" y="2133600"/>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2" name="Oval 63"/>
          <p:cNvSpPr>
            <a:spLocks noChangeArrowheads="1"/>
          </p:cNvSpPr>
          <p:nvPr/>
        </p:nvSpPr>
        <p:spPr bwMode="auto">
          <a:xfrm>
            <a:off x="4467225" y="4552950"/>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3" name="Oval 64"/>
          <p:cNvSpPr>
            <a:spLocks noChangeArrowheads="1"/>
          </p:cNvSpPr>
          <p:nvPr/>
        </p:nvSpPr>
        <p:spPr bwMode="auto">
          <a:xfrm>
            <a:off x="3324225" y="4038600"/>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4" name="Oval 65"/>
          <p:cNvSpPr>
            <a:spLocks noChangeArrowheads="1"/>
          </p:cNvSpPr>
          <p:nvPr/>
        </p:nvSpPr>
        <p:spPr bwMode="auto">
          <a:xfrm>
            <a:off x="3324225" y="4800600"/>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 name="Oval 66"/>
          <p:cNvSpPr>
            <a:spLocks noChangeArrowheads="1"/>
          </p:cNvSpPr>
          <p:nvPr/>
        </p:nvSpPr>
        <p:spPr bwMode="auto">
          <a:xfrm>
            <a:off x="4857750" y="3409950"/>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6" name="Oval 67"/>
          <p:cNvSpPr>
            <a:spLocks noChangeArrowheads="1"/>
          </p:cNvSpPr>
          <p:nvPr/>
        </p:nvSpPr>
        <p:spPr bwMode="auto">
          <a:xfrm>
            <a:off x="4086225" y="429577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7" name="Oval 68"/>
          <p:cNvSpPr>
            <a:spLocks noChangeArrowheads="1"/>
          </p:cNvSpPr>
          <p:nvPr/>
        </p:nvSpPr>
        <p:spPr bwMode="auto">
          <a:xfrm>
            <a:off x="3200400" y="543877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8" name="Oval 69"/>
          <p:cNvSpPr>
            <a:spLocks noChangeArrowheads="1"/>
          </p:cNvSpPr>
          <p:nvPr/>
        </p:nvSpPr>
        <p:spPr bwMode="auto">
          <a:xfrm>
            <a:off x="4981575" y="505777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9" name="Oval 70"/>
          <p:cNvSpPr>
            <a:spLocks noChangeArrowheads="1"/>
          </p:cNvSpPr>
          <p:nvPr/>
        </p:nvSpPr>
        <p:spPr bwMode="auto">
          <a:xfrm>
            <a:off x="5105400" y="3790950"/>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0" name="Oval 71"/>
          <p:cNvSpPr>
            <a:spLocks noChangeArrowheads="1"/>
          </p:cNvSpPr>
          <p:nvPr/>
        </p:nvSpPr>
        <p:spPr bwMode="auto">
          <a:xfrm>
            <a:off x="4724400" y="239077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1" name="Oval 72"/>
          <p:cNvSpPr>
            <a:spLocks noChangeArrowheads="1"/>
          </p:cNvSpPr>
          <p:nvPr/>
        </p:nvSpPr>
        <p:spPr bwMode="auto">
          <a:xfrm>
            <a:off x="6124575" y="2133600"/>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2" name="Rectangle 73"/>
          <p:cNvSpPr>
            <a:spLocks noChangeArrowheads="1"/>
          </p:cNvSpPr>
          <p:nvPr/>
        </p:nvSpPr>
        <p:spPr bwMode="auto">
          <a:xfrm>
            <a:off x="4467225" y="5781675"/>
            <a:ext cx="628650"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Stress</a:t>
            </a:r>
            <a:endParaRPr kumimoji="0" lang="en-US" sz="1800" b="0" i="0" u="none" strike="noStrike" cap="none" normalizeH="0" baseline="0" smtClean="0">
              <a:ln>
                <a:noFill/>
              </a:ln>
              <a:solidFill>
                <a:schemeClr val="tx1"/>
              </a:solidFill>
              <a:effectLst/>
              <a:latin typeface="Arial" pitchFamily="34" charset="0"/>
            </a:endParaRPr>
          </a:p>
        </p:txBody>
      </p:sp>
      <p:sp>
        <p:nvSpPr>
          <p:cNvPr id="153" name="Rectangle 74"/>
          <p:cNvSpPr>
            <a:spLocks noChangeArrowheads="1"/>
          </p:cNvSpPr>
          <p:nvPr/>
        </p:nvSpPr>
        <p:spPr bwMode="auto">
          <a:xfrm rot="16200000">
            <a:off x="1443038" y="3670300"/>
            <a:ext cx="15525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Eating Difficulties</a:t>
            </a:r>
            <a:endParaRPr kumimoji="0" lang="en-US" sz="1800" b="0" i="0" u="none" strike="noStrike" cap="none" normalizeH="0" baseline="0" smtClean="0">
              <a:ln>
                <a:noFill/>
              </a:ln>
              <a:solidFill>
                <a:schemeClr val="tx1"/>
              </a:solidFill>
              <a:effectLst/>
              <a:latin typeface="Arial" pitchFamily="34" charset="0"/>
            </a:endParaRPr>
          </a:p>
        </p:txBody>
      </p:sp>
      <p:sp>
        <p:nvSpPr>
          <p:cNvPr id="154" name="Line 75"/>
          <p:cNvSpPr>
            <a:spLocks noChangeShapeType="1"/>
          </p:cNvSpPr>
          <p:nvPr/>
        </p:nvSpPr>
        <p:spPr bwMode="auto">
          <a:xfrm flipV="1">
            <a:off x="2628900" y="2219325"/>
            <a:ext cx="4219575" cy="3314700"/>
          </a:xfrm>
          <a:prstGeom prst="line">
            <a:avLst/>
          </a:prstGeom>
          <a:noFill/>
          <a:ln w="12"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61" name="Group 160"/>
          <p:cNvGrpSpPr/>
          <p:nvPr/>
        </p:nvGrpSpPr>
        <p:grpSpPr>
          <a:xfrm>
            <a:off x="2590800" y="4267200"/>
            <a:ext cx="1677194" cy="1219994"/>
            <a:chOff x="2590800" y="4267200"/>
            <a:chExt cx="1677194" cy="1219994"/>
          </a:xfrm>
        </p:grpSpPr>
        <p:cxnSp>
          <p:nvCxnSpPr>
            <p:cNvPr id="157" name="Straight Connector 156"/>
            <p:cNvCxnSpPr/>
            <p:nvPr/>
          </p:nvCxnSpPr>
          <p:spPr>
            <a:xfrm rot="5400000" flipH="1" flipV="1">
              <a:off x="3657600" y="4876800"/>
              <a:ext cx="1219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2590800" y="4267200"/>
              <a:ext cx="1676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533400"/>
            <a:ext cx="6033383" cy="369332"/>
          </a:xfrm>
          <a:prstGeom prst="rect">
            <a:avLst/>
          </a:prstGeom>
          <a:noFill/>
        </p:spPr>
        <p:txBody>
          <a:bodyPr wrap="none" rtlCol="0">
            <a:spAutoFit/>
          </a:bodyPr>
          <a:lstStyle/>
          <a:p>
            <a:r>
              <a:rPr lang="en-US" dirty="0" smtClean="0"/>
              <a:t>A quick look back on the definitions of the mean and variance:</a:t>
            </a:r>
            <a:endParaRPr lang="en-US" dirty="0"/>
          </a:p>
        </p:txBody>
      </p:sp>
      <p:sp>
        <p:nvSpPr>
          <p:cNvPr id="5" name="TextBox 4"/>
          <p:cNvSpPr txBox="1"/>
          <p:nvPr/>
        </p:nvSpPr>
        <p:spPr>
          <a:xfrm>
            <a:off x="533401" y="2209800"/>
            <a:ext cx="8382000" cy="369332"/>
          </a:xfrm>
          <a:prstGeom prst="rect">
            <a:avLst/>
          </a:prstGeom>
          <a:noFill/>
        </p:spPr>
        <p:txBody>
          <a:bodyPr wrap="square" rtlCol="0">
            <a:spAutoFit/>
          </a:bodyPr>
          <a:lstStyle/>
          <a:p>
            <a:r>
              <a:rPr lang="en-US" dirty="0" smtClean="0"/>
              <a:t>It turns out that the mean is the value that minimizes the sums of squared deviations.  </a:t>
            </a:r>
            <a:endParaRPr lang="en-US" dirty="0"/>
          </a:p>
        </p:txBody>
      </p:sp>
      <p:sp>
        <p:nvSpPr>
          <p:cNvPr id="7" name="TextBox 6"/>
          <p:cNvSpPr txBox="1"/>
          <p:nvPr/>
        </p:nvSpPr>
        <p:spPr>
          <a:xfrm>
            <a:off x="533400" y="2743200"/>
            <a:ext cx="6554230" cy="369332"/>
          </a:xfrm>
          <a:prstGeom prst="rect">
            <a:avLst/>
          </a:prstGeom>
          <a:noFill/>
        </p:spPr>
        <p:txBody>
          <a:bodyPr wrap="none" rtlCol="0">
            <a:spAutoFit/>
          </a:bodyPr>
          <a:lstStyle/>
          <a:p>
            <a:r>
              <a:rPr lang="en-US" dirty="0" smtClean="0"/>
              <a:t>This equation:                                                      is true for all values of a</a:t>
            </a:r>
            <a:endParaRPr lang="en-US" dirty="0"/>
          </a:p>
        </p:txBody>
      </p:sp>
      <p:sp>
        <p:nvSpPr>
          <p:cNvPr id="8" name="TextBox 7"/>
          <p:cNvSpPr txBox="1"/>
          <p:nvPr/>
        </p:nvSpPr>
        <p:spPr>
          <a:xfrm>
            <a:off x="533401" y="3352800"/>
            <a:ext cx="8001000" cy="646331"/>
          </a:xfrm>
          <a:prstGeom prst="rect">
            <a:avLst/>
          </a:prstGeom>
          <a:noFill/>
        </p:spPr>
        <p:txBody>
          <a:bodyPr wrap="square" rtlCol="0">
            <a:spAutoFit/>
          </a:bodyPr>
          <a:lstStyle/>
          <a:p>
            <a:r>
              <a:rPr lang="en-US" dirty="0" smtClean="0"/>
              <a:t>In other words, the mean is the ‘best-fitting’ value  for the values of X in terms of the sums of squared deviations.</a:t>
            </a:r>
            <a:endParaRPr lang="en-US" dirty="0"/>
          </a:p>
        </p:txBody>
      </p:sp>
      <p:graphicFrame>
        <p:nvGraphicFramePr>
          <p:cNvPr id="15" name="Object 14"/>
          <p:cNvGraphicFramePr>
            <a:graphicFrameLocks noChangeAspect="1"/>
          </p:cNvGraphicFramePr>
          <p:nvPr/>
        </p:nvGraphicFramePr>
        <p:xfrm>
          <a:off x="533400" y="1219200"/>
          <a:ext cx="3899263" cy="685800"/>
        </p:xfrm>
        <a:graphic>
          <a:graphicData uri="http://schemas.openxmlformats.org/presentationml/2006/ole">
            <mc:AlternateContent xmlns:mc="http://schemas.openxmlformats.org/markup-compatibility/2006">
              <mc:Choice xmlns:v="urn:schemas-microsoft-com:vml" Requires="v">
                <p:oleObj spid="_x0000_s2122" name="Equation" r:id="rId4" imgW="2527200" imgH="444240" progId="Equation.3">
                  <p:embed/>
                </p:oleObj>
              </mc:Choice>
              <mc:Fallback>
                <p:oleObj name="Equation" r:id="rId4" imgW="2527200" imgH="444240" progId="Equation.3">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1219200"/>
                        <a:ext cx="3899263"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8"/>
          <p:cNvGraphicFramePr>
            <a:graphicFrameLocks noChangeAspect="1"/>
          </p:cNvGraphicFramePr>
          <p:nvPr/>
        </p:nvGraphicFramePr>
        <p:xfrm>
          <a:off x="2012043" y="2667000"/>
          <a:ext cx="2712357" cy="438150"/>
        </p:xfrm>
        <a:graphic>
          <a:graphicData uri="http://schemas.openxmlformats.org/presentationml/2006/ole">
            <mc:AlternateContent xmlns:mc="http://schemas.openxmlformats.org/markup-compatibility/2006">
              <mc:Choice xmlns:v="urn:schemas-microsoft-com:vml" Requires="v">
                <p:oleObj spid="_x0000_s2123" name="Equation" r:id="rId6" imgW="1650960" imgH="266400" progId="Equation.3">
                  <p:embed/>
                </p:oleObj>
              </mc:Choice>
              <mc:Fallback>
                <p:oleObj name="Equation" r:id="rId6" imgW="1650960" imgH="266400" progId="Equation.3">
                  <p:embed/>
                  <p:pic>
                    <p:nvPicPr>
                      <p:cNvPr id="0"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12043" y="2667000"/>
                        <a:ext cx="2712357" cy="438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149" name="Line 77"/>
          <p:cNvSpPr>
            <a:spLocks noChangeShapeType="1"/>
          </p:cNvSpPr>
          <p:nvPr/>
        </p:nvSpPr>
        <p:spPr bwMode="auto">
          <a:xfrm>
            <a:off x="4467225" y="3714750"/>
            <a:ext cx="1588" cy="600075"/>
          </a:xfrm>
          <a:prstGeom prst="line">
            <a:avLst/>
          </a:prstGeom>
          <a:no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0" name="Line 78"/>
          <p:cNvSpPr>
            <a:spLocks noChangeShapeType="1"/>
          </p:cNvSpPr>
          <p:nvPr/>
        </p:nvSpPr>
        <p:spPr bwMode="auto">
          <a:xfrm flipV="1">
            <a:off x="3324225" y="3800475"/>
            <a:ext cx="1588" cy="809625"/>
          </a:xfrm>
          <a:prstGeom prst="line">
            <a:avLst/>
          </a:prstGeom>
          <a:no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2" name="Line 80"/>
          <p:cNvSpPr>
            <a:spLocks noChangeShapeType="1"/>
          </p:cNvSpPr>
          <p:nvPr/>
        </p:nvSpPr>
        <p:spPr bwMode="auto">
          <a:xfrm flipV="1">
            <a:off x="4857750" y="3171825"/>
            <a:ext cx="1588" cy="238125"/>
          </a:xfrm>
          <a:prstGeom prst="line">
            <a:avLst/>
          </a:prstGeom>
          <a:no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4" name="Line 82"/>
          <p:cNvSpPr>
            <a:spLocks noChangeShapeType="1"/>
          </p:cNvSpPr>
          <p:nvPr/>
        </p:nvSpPr>
        <p:spPr bwMode="auto">
          <a:xfrm>
            <a:off x="3200400" y="4705350"/>
            <a:ext cx="1588" cy="495300"/>
          </a:xfrm>
          <a:prstGeom prst="line">
            <a:avLst/>
          </a:prstGeom>
          <a:no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5" name="Line 83"/>
          <p:cNvSpPr>
            <a:spLocks noChangeShapeType="1"/>
          </p:cNvSpPr>
          <p:nvPr/>
        </p:nvSpPr>
        <p:spPr bwMode="auto">
          <a:xfrm>
            <a:off x="4981575" y="3314700"/>
            <a:ext cx="1588" cy="1504950"/>
          </a:xfrm>
          <a:prstGeom prst="line">
            <a:avLst/>
          </a:prstGeom>
          <a:no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6" name="Line 84"/>
          <p:cNvSpPr>
            <a:spLocks noChangeShapeType="1"/>
          </p:cNvSpPr>
          <p:nvPr/>
        </p:nvSpPr>
        <p:spPr bwMode="auto">
          <a:xfrm>
            <a:off x="5105400" y="3219450"/>
            <a:ext cx="1588" cy="333375"/>
          </a:xfrm>
          <a:prstGeom prst="line">
            <a:avLst/>
          </a:prstGeom>
          <a:no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7" name="Line 85"/>
          <p:cNvSpPr>
            <a:spLocks noChangeShapeType="1"/>
          </p:cNvSpPr>
          <p:nvPr/>
        </p:nvSpPr>
        <p:spPr bwMode="auto">
          <a:xfrm flipV="1">
            <a:off x="4724400" y="2152650"/>
            <a:ext cx="1588" cy="1362075"/>
          </a:xfrm>
          <a:prstGeom prst="line">
            <a:avLst/>
          </a:prstGeom>
          <a:no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8" name="Line 86"/>
          <p:cNvSpPr>
            <a:spLocks noChangeShapeType="1"/>
          </p:cNvSpPr>
          <p:nvPr/>
        </p:nvSpPr>
        <p:spPr bwMode="auto">
          <a:xfrm flipV="1">
            <a:off x="6124575" y="1895475"/>
            <a:ext cx="1588" cy="523875"/>
          </a:xfrm>
          <a:prstGeom prst="line">
            <a:avLst/>
          </a:prstGeom>
          <a:no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TextBox 86"/>
          <p:cNvSpPr txBox="1"/>
          <p:nvPr/>
        </p:nvSpPr>
        <p:spPr>
          <a:xfrm>
            <a:off x="381000" y="609600"/>
            <a:ext cx="8382000" cy="646331"/>
          </a:xfrm>
          <a:prstGeom prst="rect">
            <a:avLst/>
          </a:prstGeom>
          <a:noFill/>
        </p:spPr>
        <p:txBody>
          <a:bodyPr wrap="square" rtlCol="0">
            <a:spAutoFit/>
          </a:bodyPr>
          <a:lstStyle/>
          <a:p>
            <a:r>
              <a:rPr lang="en-US" dirty="0" smtClean="0"/>
              <a:t>Correspondingly, the best-fitting line is the line that minimizes the sums of squared differences between the line and each data point.  This line is called the </a:t>
            </a:r>
            <a:r>
              <a:rPr lang="en-US" b="1" i="1" dirty="0" smtClean="0"/>
              <a:t>regression line</a:t>
            </a:r>
            <a:r>
              <a:rPr lang="en-US" i="1" dirty="0" smtClean="0"/>
              <a:t>.</a:t>
            </a:r>
            <a:endParaRPr lang="en-US" dirty="0"/>
          </a:p>
        </p:txBody>
      </p:sp>
      <p:sp>
        <p:nvSpPr>
          <p:cNvPr id="91" name="Left Brace 90"/>
          <p:cNvSpPr/>
          <p:nvPr/>
        </p:nvSpPr>
        <p:spPr>
          <a:xfrm>
            <a:off x="4126605" y="2133600"/>
            <a:ext cx="533400" cy="13716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88" name="Straight Arrow Connector 87"/>
          <p:cNvCxnSpPr/>
          <p:nvPr/>
        </p:nvCxnSpPr>
        <p:spPr>
          <a:xfrm rot="5400000">
            <a:off x="2368737" y="3158063"/>
            <a:ext cx="561975" cy="49425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2895600" y="3124200"/>
            <a:ext cx="840295" cy="369332"/>
          </a:xfrm>
          <a:prstGeom prst="rect">
            <a:avLst/>
          </a:prstGeom>
          <a:noFill/>
        </p:spPr>
        <p:txBody>
          <a:bodyPr wrap="none" rtlCol="0">
            <a:spAutoFit/>
          </a:bodyPr>
          <a:lstStyle/>
          <a:p>
            <a:r>
              <a:rPr lang="en-US" dirty="0" smtClean="0"/>
              <a:t>Y = ???</a:t>
            </a:r>
            <a:endParaRPr lang="en-US" dirty="0"/>
          </a:p>
        </p:txBody>
      </p:sp>
      <p:cxnSp>
        <p:nvCxnSpPr>
          <p:cNvPr id="90" name="Straight Arrow Connector 89"/>
          <p:cNvCxnSpPr/>
          <p:nvPr/>
        </p:nvCxnSpPr>
        <p:spPr>
          <a:xfrm rot="5400000">
            <a:off x="4005988" y="4528589"/>
            <a:ext cx="561975" cy="49425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4269056" y="4431268"/>
            <a:ext cx="760144" cy="369332"/>
          </a:xfrm>
          <a:prstGeom prst="rect">
            <a:avLst/>
          </a:prstGeom>
          <a:noFill/>
        </p:spPr>
        <p:txBody>
          <a:bodyPr wrap="none" rtlCol="0">
            <a:spAutoFit/>
          </a:bodyPr>
          <a:lstStyle/>
          <a:p>
            <a:r>
              <a:rPr lang="en-US" dirty="0" smtClean="0"/>
              <a:t>X = 15</a:t>
            </a:r>
            <a:endParaRPr lang="en-US" dirty="0"/>
          </a:p>
        </p:txBody>
      </p:sp>
      <p:sp>
        <p:nvSpPr>
          <p:cNvPr id="94" name="Rectangle 78"/>
          <p:cNvSpPr>
            <a:spLocks noChangeArrowheads="1"/>
          </p:cNvSpPr>
          <p:nvPr/>
        </p:nvSpPr>
        <p:spPr bwMode="auto">
          <a:xfrm rot="16200000">
            <a:off x="1115421" y="3316516"/>
            <a:ext cx="1372107"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Eating Difficulties</a:t>
            </a:r>
            <a:endParaRPr kumimoji="0" lang="en-US" sz="1800" b="0" i="0" u="none" strike="noStrike" cap="none" normalizeH="0" baseline="0" smtClean="0">
              <a:ln>
                <a:noFill/>
              </a:ln>
              <a:effectLst/>
              <a:latin typeface="Arial" pitchFamily="34" charset="0"/>
            </a:endParaRPr>
          </a:p>
        </p:txBody>
      </p:sp>
      <p:sp>
        <p:nvSpPr>
          <p:cNvPr id="95" name="Rectangle 6"/>
          <p:cNvSpPr>
            <a:spLocks noChangeArrowheads="1"/>
          </p:cNvSpPr>
          <p:nvPr/>
        </p:nvSpPr>
        <p:spPr bwMode="auto">
          <a:xfrm>
            <a:off x="2544425" y="1895475"/>
            <a:ext cx="4248150" cy="3324225"/>
          </a:xfrm>
          <a:prstGeom prst="rect">
            <a:avLst/>
          </a:prstGeom>
          <a:no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6" name="Line 7"/>
          <p:cNvSpPr>
            <a:spLocks noChangeShapeType="1"/>
          </p:cNvSpPr>
          <p:nvPr/>
        </p:nvSpPr>
        <p:spPr bwMode="auto">
          <a:xfrm>
            <a:off x="2544425" y="1895475"/>
            <a:ext cx="42481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7" name="Line 8"/>
          <p:cNvSpPr>
            <a:spLocks noChangeShapeType="1"/>
          </p:cNvSpPr>
          <p:nvPr/>
        </p:nvSpPr>
        <p:spPr bwMode="auto">
          <a:xfrm>
            <a:off x="2544425" y="5219700"/>
            <a:ext cx="42481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8" name="Line 9"/>
          <p:cNvSpPr>
            <a:spLocks noChangeShapeType="1"/>
          </p:cNvSpPr>
          <p:nvPr/>
        </p:nvSpPr>
        <p:spPr bwMode="auto">
          <a:xfrm flipV="1">
            <a:off x="6792575" y="1895475"/>
            <a:ext cx="1588" cy="3324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9" name="Line 10"/>
          <p:cNvSpPr>
            <a:spLocks noChangeShapeType="1"/>
          </p:cNvSpPr>
          <p:nvPr/>
        </p:nvSpPr>
        <p:spPr bwMode="auto">
          <a:xfrm flipV="1">
            <a:off x="2544425" y="1895475"/>
            <a:ext cx="1588" cy="3324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 name="Line 11"/>
          <p:cNvSpPr>
            <a:spLocks noChangeShapeType="1"/>
          </p:cNvSpPr>
          <p:nvPr/>
        </p:nvSpPr>
        <p:spPr bwMode="auto">
          <a:xfrm>
            <a:off x="2544425" y="5219700"/>
            <a:ext cx="42481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 name="Line 12"/>
          <p:cNvSpPr>
            <a:spLocks noChangeShapeType="1"/>
          </p:cNvSpPr>
          <p:nvPr/>
        </p:nvSpPr>
        <p:spPr bwMode="auto">
          <a:xfrm flipV="1">
            <a:off x="2544425" y="1895475"/>
            <a:ext cx="1588" cy="3324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 name="Line 13"/>
          <p:cNvSpPr>
            <a:spLocks noChangeShapeType="1"/>
          </p:cNvSpPr>
          <p:nvPr/>
        </p:nvSpPr>
        <p:spPr bwMode="auto">
          <a:xfrm flipV="1">
            <a:off x="2944475" y="51720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Line 14"/>
          <p:cNvSpPr>
            <a:spLocks noChangeShapeType="1"/>
          </p:cNvSpPr>
          <p:nvPr/>
        </p:nvSpPr>
        <p:spPr bwMode="auto">
          <a:xfrm>
            <a:off x="2944475" y="18954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 name="Rectangle 15"/>
          <p:cNvSpPr>
            <a:spLocks noChangeArrowheads="1"/>
          </p:cNvSpPr>
          <p:nvPr/>
        </p:nvSpPr>
        <p:spPr bwMode="auto">
          <a:xfrm>
            <a:off x="2896850" y="5257800"/>
            <a:ext cx="99386"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5</a:t>
            </a:r>
            <a:endParaRPr kumimoji="0" lang="en-US" sz="1800" b="0" i="0" u="none" strike="noStrike" cap="none" normalizeH="0" baseline="0" smtClean="0">
              <a:ln>
                <a:noFill/>
              </a:ln>
              <a:effectLst/>
              <a:latin typeface="Arial" pitchFamily="34" charset="0"/>
            </a:endParaRPr>
          </a:p>
        </p:txBody>
      </p:sp>
      <p:sp>
        <p:nvSpPr>
          <p:cNvPr id="105" name="Line 16"/>
          <p:cNvSpPr>
            <a:spLocks noChangeShapeType="1"/>
          </p:cNvSpPr>
          <p:nvPr/>
        </p:nvSpPr>
        <p:spPr bwMode="auto">
          <a:xfrm flipV="1">
            <a:off x="3582650" y="51720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 name="Line 17"/>
          <p:cNvSpPr>
            <a:spLocks noChangeShapeType="1"/>
          </p:cNvSpPr>
          <p:nvPr/>
        </p:nvSpPr>
        <p:spPr bwMode="auto">
          <a:xfrm>
            <a:off x="3582650" y="18954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 name="Rectangle 18"/>
          <p:cNvSpPr>
            <a:spLocks noChangeArrowheads="1"/>
          </p:cNvSpPr>
          <p:nvPr/>
        </p:nvSpPr>
        <p:spPr bwMode="auto">
          <a:xfrm>
            <a:off x="3477875" y="5257800"/>
            <a:ext cx="198772"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10</a:t>
            </a:r>
            <a:endParaRPr kumimoji="0" lang="en-US" sz="1800" b="0" i="0" u="none" strike="noStrike" cap="none" normalizeH="0" baseline="0" smtClean="0">
              <a:ln>
                <a:noFill/>
              </a:ln>
              <a:effectLst/>
              <a:latin typeface="Arial" pitchFamily="34" charset="0"/>
            </a:endParaRPr>
          </a:p>
        </p:txBody>
      </p:sp>
      <p:sp>
        <p:nvSpPr>
          <p:cNvPr id="108" name="Line 19"/>
          <p:cNvSpPr>
            <a:spLocks noChangeShapeType="1"/>
          </p:cNvSpPr>
          <p:nvPr/>
        </p:nvSpPr>
        <p:spPr bwMode="auto">
          <a:xfrm flipV="1">
            <a:off x="4220825" y="51720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 name="Line 20"/>
          <p:cNvSpPr>
            <a:spLocks noChangeShapeType="1"/>
          </p:cNvSpPr>
          <p:nvPr/>
        </p:nvSpPr>
        <p:spPr bwMode="auto">
          <a:xfrm>
            <a:off x="4220825" y="18954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 name="Rectangle 21"/>
          <p:cNvSpPr>
            <a:spLocks noChangeArrowheads="1"/>
          </p:cNvSpPr>
          <p:nvPr/>
        </p:nvSpPr>
        <p:spPr bwMode="auto">
          <a:xfrm>
            <a:off x="4116050" y="5257800"/>
            <a:ext cx="198772"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15</a:t>
            </a:r>
            <a:endParaRPr kumimoji="0" lang="en-US" sz="1800" b="0" i="0" u="none" strike="noStrike" cap="none" normalizeH="0" baseline="0" smtClean="0">
              <a:ln>
                <a:noFill/>
              </a:ln>
              <a:effectLst/>
              <a:latin typeface="Arial" pitchFamily="34" charset="0"/>
            </a:endParaRPr>
          </a:p>
        </p:txBody>
      </p:sp>
      <p:sp>
        <p:nvSpPr>
          <p:cNvPr id="111" name="Line 22"/>
          <p:cNvSpPr>
            <a:spLocks noChangeShapeType="1"/>
          </p:cNvSpPr>
          <p:nvPr/>
        </p:nvSpPr>
        <p:spPr bwMode="auto">
          <a:xfrm flipV="1">
            <a:off x="4859000" y="51720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 name="Line 23"/>
          <p:cNvSpPr>
            <a:spLocks noChangeShapeType="1"/>
          </p:cNvSpPr>
          <p:nvPr/>
        </p:nvSpPr>
        <p:spPr bwMode="auto">
          <a:xfrm>
            <a:off x="4859000" y="18954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 name="Rectangle 24"/>
          <p:cNvSpPr>
            <a:spLocks noChangeArrowheads="1"/>
          </p:cNvSpPr>
          <p:nvPr/>
        </p:nvSpPr>
        <p:spPr bwMode="auto">
          <a:xfrm>
            <a:off x="4754225" y="5257800"/>
            <a:ext cx="198772"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20</a:t>
            </a:r>
            <a:endParaRPr kumimoji="0" lang="en-US" sz="1800" b="0" i="0" u="none" strike="noStrike" cap="none" normalizeH="0" baseline="0" smtClean="0">
              <a:ln>
                <a:noFill/>
              </a:ln>
              <a:effectLst/>
              <a:latin typeface="Arial" pitchFamily="34" charset="0"/>
            </a:endParaRPr>
          </a:p>
        </p:txBody>
      </p:sp>
      <p:sp>
        <p:nvSpPr>
          <p:cNvPr id="114" name="Line 25"/>
          <p:cNvSpPr>
            <a:spLocks noChangeShapeType="1"/>
          </p:cNvSpPr>
          <p:nvPr/>
        </p:nvSpPr>
        <p:spPr bwMode="auto">
          <a:xfrm flipV="1">
            <a:off x="5487650" y="51720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 name="Line 26"/>
          <p:cNvSpPr>
            <a:spLocks noChangeShapeType="1"/>
          </p:cNvSpPr>
          <p:nvPr/>
        </p:nvSpPr>
        <p:spPr bwMode="auto">
          <a:xfrm>
            <a:off x="5487650" y="18954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 name="Rectangle 27"/>
          <p:cNvSpPr>
            <a:spLocks noChangeArrowheads="1"/>
          </p:cNvSpPr>
          <p:nvPr/>
        </p:nvSpPr>
        <p:spPr bwMode="auto">
          <a:xfrm>
            <a:off x="5382875" y="5257800"/>
            <a:ext cx="198772"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25</a:t>
            </a:r>
            <a:endParaRPr kumimoji="0" lang="en-US" sz="1800" b="0" i="0" u="none" strike="noStrike" cap="none" normalizeH="0" baseline="0" smtClean="0">
              <a:ln>
                <a:noFill/>
              </a:ln>
              <a:effectLst/>
              <a:latin typeface="Arial" pitchFamily="34" charset="0"/>
            </a:endParaRPr>
          </a:p>
        </p:txBody>
      </p:sp>
      <p:sp>
        <p:nvSpPr>
          <p:cNvPr id="117" name="Line 28"/>
          <p:cNvSpPr>
            <a:spLocks noChangeShapeType="1"/>
          </p:cNvSpPr>
          <p:nvPr/>
        </p:nvSpPr>
        <p:spPr bwMode="auto">
          <a:xfrm flipV="1">
            <a:off x="6125825" y="51720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 name="Line 29"/>
          <p:cNvSpPr>
            <a:spLocks noChangeShapeType="1"/>
          </p:cNvSpPr>
          <p:nvPr/>
        </p:nvSpPr>
        <p:spPr bwMode="auto">
          <a:xfrm>
            <a:off x="6125825" y="18954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9" name="Rectangle 30"/>
          <p:cNvSpPr>
            <a:spLocks noChangeArrowheads="1"/>
          </p:cNvSpPr>
          <p:nvPr/>
        </p:nvSpPr>
        <p:spPr bwMode="auto">
          <a:xfrm>
            <a:off x="6021050" y="5257800"/>
            <a:ext cx="198772"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30</a:t>
            </a:r>
            <a:endParaRPr kumimoji="0" lang="en-US" sz="1800" b="0" i="0" u="none" strike="noStrike" cap="none" normalizeH="0" baseline="0" smtClean="0">
              <a:ln>
                <a:noFill/>
              </a:ln>
              <a:effectLst/>
              <a:latin typeface="Arial" pitchFamily="34" charset="0"/>
            </a:endParaRPr>
          </a:p>
        </p:txBody>
      </p:sp>
      <p:sp>
        <p:nvSpPr>
          <p:cNvPr id="120" name="Line 31"/>
          <p:cNvSpPr>
            <a:spLocks noChangeShapeType="1"/>
          </p:cNvSpPr>
          <p:nvPr/>
        </p:nvSpPr>
        <p:spPr bwMode="auto">
          <a:xfrm flipV="1">
            <a:off x="6764000" y="51720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1" name="Line 32"/>
          <p:cNvSpPr>
            <a:spLocks noChangeShapeType="1"/>
          </p:cNvSpPr>
          <p:nvPr/>
        </p:nvSpPr>
        <p:spPr bwMode="auto">
          <a:xfrm>
            <a:off x="6764000" y="18954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 name="Rectangle 33"/>
          <p:cNvSpPr>
            <a:spLocks noChangeArrowheads="1"/>
          </p:cNvSpPr>
          <p:nvPr/>
        </p:nvSpPr>
        <p:spPr bwMode="auto">
          <a:xfrm>
            <a:off x="6659225" y="5257800"/>
            <a:ext cx="198772"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35</a:t>
            </a:r>
            <a:endParaRPr kumimoji="0" lang="en-US" sz="1800" b="0" i="0" u="none" strike="noStrike" cap="none" normalizeH="0" baseline="0" smtClean="0">
              <a:ln>
                <a:noFill/>
              </a:ln>
              <a:effectLst/>
              <a:latin typeface="Arial" pitchFamily="34" charset="0"/>
            </a:endParaRPr>
          </a:p>
        </p:txBody>
      </p:sp>
      <p:sp>
        <p:nvSpPr>
          <p:cNvPr id="123" name="Line 34"/>
          <p:cNvSpPr>
            <a:spLocks noChangeShapeType="1"/>
          </p:cNvSpPr>
          <p:nvPr/>
        </p:nvSpPr>
        <p:spPr bwMode="auto">
          <a:xfrm>
            <a:off x="2544425" y="4819650"/>
            <a:ext cx="381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4" name="Line 35"/>
          <p:cNvSpPr>
            <a:spLocks noChangeShapeType="1"/>
          </p:cNvSpPr>
          <p:nvPr/>
        </p:nvSpPr>
        <p:spPr bwMode="auto">
          <a:xfrm flipH="1">
            <a:off x="6744950" y="4819650"/>
            <a:ext cx="476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5" name="Rectangle 36"/>
          <p:cNvSpPr>
            <a:spLocks noChangeArrowheads="1"/>
          </p:cNvSpPr>
          <p:nvPr/>
        </p:nvSpPr>
        <p:spPr bwMode="auto">
          <a:xfrm>
            <a:off x="2401550" y="4714875"/>
            <a:ext cx="99386"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5</a:t>
            </a:r>
            <a:endParaRPr kumimoji="0" lang="en-US" sz="1800" b="0" i="0" u="none" strike="noStrike" cap="none" normalizeH="0" baseline="0" smtClean="0">
              <a:ln>
                <a:noFill/>
              </a:ln>
              <a:effectLst/>
              <a:latin typeface="Arial" pitchFamily="34" charset="0"/>
            </a:endParaRPr>
          </a:p>
        </p:txBody>
      </p:sp>
      <p:sp>
        <p:nvSpPr>
          <p:cNvPr id="126" name="Line 37"/>
          <p:cNvSpPr>
            <a:spLocks noChangeShapeType="1"/>
          </p:cNvSpPr>
          <p:nvPr/>
        </p:nvSpPr>
        <p:spPr bwMode="auto">
          <a:xfrm>
            <a:off x="2544425" y="4181475"/>
            <a:ext cx="381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7" name="Line 38"/>
          <p:cNvSpPr>
            <a:spLocks noChangeShapeType="1"/>
          </p:cNvSpPr>
          <p:nvPr/>
        </p:nvSpPr>
        <p:spPr bwMode="auto">
          <a:xfrm flipH="1">
            <a:off x="6744950" y="4181475"/>
            <a:ext cx="476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8" name="Rectangle 39"/>
          <p:cNvSpPr>
            <a:spLocks noChangeArrowheads="1"/>
          </p:cNvSpPr>
          <p:nvPr/>
        </p:nvSpPr>
        <p:spPr bwMode="auto">
          <a:xfrm>
            <a:off x="2296775" y="4076700"/>
            <a:ext cx="198772"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10</a:t>
            </a:r>
            <a:endParaRPr kumimoji="0" lang="en-US" sz="1800" b="0" i="0" u="none" strike="noStrike" cap="none" normalizeH="0" baseline="0" smtClean="0">
              <a:ln>
                <a:noFill/>
              </a:ln>
              <a:effectLst/>
              <a:latin typeface="Arial" pitchFamily="34" charset="0"/>
            </a:endParaRPr>
          </a:p>
        </p:txBody>
      </p:sp>
      <p:sp>
        <p:nvSpPr>
          <p:cNvPr id="129" name="Line 40"/>
          <p:cNvSpPr>
            <a:spLocks noChangeShapeType="1"/>
          </p:cNvSpPr>
          <p:nvPr/>
        </p:nvSpPr>
        <p:spPr bwMode="auto">
          <a:xfrm>
            <a:off x="2544425" y="3552825"/>
            <a:ext cx="381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0" name="Line 41"/>
          <p:cNvSpPr>
            <a:spLocks noChangeShapeType="1"/>
          </p:cNvSpPr>
          <p:nvPr/>
        </p:nvSpPr>
        <p:spPr bwMode="auto">
          <a:xfrm flipH="1">
            <a:off x="6744950" y="3552825"/>
            <a:ext cx="476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1" name="Rectangle 42"/>
          <p:cNvSpPr>
            <a:spLocks noChangeArrowheads="1"/>
          </p:cNvSpPr>
          <p:nvPr/>
        </p:nvSpPr>
        <p:spPr bwMode="auto">
          <a:xfrm>
            <a:off x="2296775" y="3448050"/>
            <a:ext cx="198772"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15</a:t>
            </a:r>
            <a:endParaRPr kumimoji="0" lang="en-US" sz="1800" b="0" i="0" u="none" strike="noStrike" cap="none" normalizeH="0" baseline="0" smtClean="0">
              <a:ln>
                <a:noFill/>
              </a:ln>
              <a:effectLst/>
              <a:latin typeface="Arial" pitchFamily="34" charset="0"/>
            </a:endParaRPr>
          </a:p>
        </p:txBody>
      </p:sp>
      <p:sp>
        <p:nvSpPr>
          <p:cNvPr id="132" name="Line 43"/>
          <p:cNvSpPr>
            <a:spLocks noChangeShapeType="1"/>
          </p:cNvSpPr>
          <p:nvPr/>
        </p:nvSpPr>
        <p:spPr bwMode="auto">
          <a:xfrm>
            <a:off x="2544425" y="2914650"/>
            <a:ext cx="381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 name="Line 44"/>
          <p:cNvSpPr>
            <a:spLocks noChangeShapeType="1"/>
          </p:cNvSpPr>
          <p:nvPr/>
        </p:nvSpPr>
        <p:spPr bwMode="auto">
          <a:xfrm flipH="1">
            <a:off x="6744950" y="2914650"/>
            <a:ext cx="476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4" name="Rectangle 45"/>
          <p:cNvSpPr>
            <a:spLocks noChangeArrowheads="1"/>
          </p:cNvSpPr>
          <p:nvPr/>
        </p:nvSpPr>
        <p:spPr bwMode="auto">
          <a:xfrm>
            <a:off x="2296775" y="2809875"/>
            <a:ext cx="198772"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20</a:t>
            </a:r>
            <a:endParaRPr kumimoji="0" lang="en-US" sz="1800" b="0" i="0" u="none" strike="noStrike" cap="none" normalizeH="0" baseline="0" smtClean="0">
              <a:ln>
                <a:noFill/>
              </a:ln>
              <a:effectLst/>
              <a:latin typeface="Arial" pitchFamily="34" charset="0"/>
            </a:endParaRPr>
          </a:p>
        </p:txBody>
      </p:sp>
      <p:sp>
        <p:nvSpPr>
          <p:cNvPr id="135" name="Line 46"/>
          <p:cNvSpPr>
            <a:spLocks noChangeShapeType="1"/>
          </p:cNvSpPr>
          <p:nvPr/>
        </p:nvSpPr>
        <p:spPr bwMode="auto">
          <a:xfrm>
            <a:off x="2544425" y="2276475"/>
            <a:ext cx="381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6" name="Line 47"/>
          <p:cNvSpPr>
            <a:spLocks noChangeShapeType="1"/>
          </p:cNvSpPr>
          <p:nvPr/>
        </p:nvSpPr>
        <p:spPr bwMode="auto">
          <a:xfrm flipH="1">
            <a:off x="6744950" y="2276475"/>
            <a:ext cx="476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 name="Rectangle 48"/>
          <p:cNvSpPr>
            <a:spLocks noChangeArrowheads="1"/>
          </p:cNvSpPr>
          <p:nvPr/>
        </p:nvSpPr>
        <p:spPr bwMode="auto">
          <a:xfrm>
            <a:off x="2296775" y="2171700"/>
            <a:ext cx="198772"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25</a:t>
            </a:r>
            <a:endParaRPr kumimoji="0" lang="en-US" sz="1800" b="0" i="0" u="none" strike="noStrike" cap="none" normalizeH="0" baseline="0" smtClean="0">
              <a:ln>
                <a:noFill/>
              </a:ln>
              <a:effectLst/>
              <a:latin typeface="Arial" pitchFamily="34" charset="0"/>
            </a:endParaRPr>
          </a:p>
        </p:txBody>
      </p:sp>
      <p:sp>
        <p:nvSpPr>
          <p:cNvPr id="138" name="Line 49"/>
          <p:cNvSpPr>
            <a:spLocks noChangeShapeType="1"/>
          </p:cNvSpPr>
          <p:nvPr/>
        </p:nvSpPr>
        <p:spPr bwMode="auto">
          <a:xfrm>
            <a:off x="2544425" y="1895475"/>
            <a:ext cx="42481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9" name="Line 50"/>
          <p:cNvSpPr>
            <a:spLocks noChangeShapeType="1"/>
          </p:cNvSpPr>
          <p:nvPr/>
        </p:nvSpPr>
        <p:spPr bwMode="auto">
          <a:xfrm>
            <a:off x="2544425" y="5219700"/>
            <a:ext cx="42481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0" name="Line 51"/>
          <p:cNvSpPr>
            <a:spLocks noChangeShapeType="1"/>
          </p:cNvSpPr>
          <p:nvPr/>
        </p:nvSpPr>
        <p:spPr bwMode="auto">
          <a:xfrm flipV="1">
            <a:off x="6792575" y="1895475"/>
            <a:ext cx="1588" cy="3324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1" name="Line 52"/>
          <p:cNvSpPr>
            <a:spLocks noChangeShapeType="1"/>
          </p:cNvSpPr>
          <p:nvPr/>
        </p:nvSpPr>
        <p:spPr bwMode="auto">
          <a:xfrm flipV="1">
            <a:off x="2544425" y="1895475"/>
            <a:ext cx="1588" cy="3324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2" name="Oval 53"/>
          <p:cNvSpPr>
            <a:spLocks noChangeArrowheads="1"/>
          </p:cNvSpPr>
          <p:nvPr/>
        </p:nvSpPr>
        <p:spPr bwMode="auto">
          <a:xfrm>
            <a:off x="4392275" y="423862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3" name="Oval 54"/>
          <p:cNvSpPr>
            <a:spLocks noChangeArrowheads="1"/>
          </p:cNvSpPr>
          <p:nvPr/>
        </p:nvSpPr>
        <p:spPr bwMode="auto">
          <a:xfrm>
            <a:off x="3249275" y="372427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4" name="Oval 55"/>
          <p:cNvSpPr>
            <a:spLocks noChangeArrowheads="1"/>
          </p:cNvSpPr>
          <p:nvPr/>
        </p:nvSpPr>
        <p:spPr bwMode="auto">
          <a:xfrm>
            <a:off x="3249275" y="448627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 name="Oval 56"/>
          <p:cNvSpPr>
            <a:spLocks noChangeArrowheads="1"/>
          </p:cNvSpPr>
          <p:nvPr/>
        </p:nvSpPr>
        <p:spPr bwMode="auto">
          <a:xfrm>
            <a:off x="4782800" y="309562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6" name="Oval 57"/>
          <p:cNvSpPr>
            <a:spLocks noChangeArrowheads="1"/>
          </p:cNvSpPr>
          <p:nvPr/>
        </p:nvSpPr>
        <p:spPr bwMode="auto">
          <a:xfrm>
            <a:off x="4011275" y="3981450"/>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7" name="Oval 58"/>
          <p:cNvSpPr>
            <a:spLocks noChangeArrowheads="1"/>
          </p:cNvSpPr>
          <p:nvPr/>
        </p:nvSpPr>
        <p:spPr bwMode="auto">
          <a:xfrm>
            <a:off x="3125450" y="5124450"/>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8" name="Oval 59"/>
          <p:cNvSpPr>
            <a:spLocks noChangeArrowheads="1"/>
          </p:cNvSpPr>
          <p:nvPr/>
        </p:nvSpPr>
        <p:spPr bwMode="auto">
          <a:xfrm>
            <a:off x="4906625" y="4743450"/>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9" name="Oval 60"/>
          <p:cNvSpPr>
            <a:spLocks noChangeArrowheads="1"/>
          </p:cNvSpPr>
          <p:nvPr/>
        </p:nvSpPr>
        <p:spPr bwMode="auto">
          <a:xfrm>
            <a:off x="5030450" y="347662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0" name="Oval 61"/>
          <p:cNvSpPr>
            <a:spLocks noChangeArrowheads="1"/>
          </p:cNvSpPr>
          <p:nvPr/>
        </p:nvSpPr>
        <p:spPr bwMode="auto">
          <a:xfrm>
            <a:off x="4649450" y="2076450"/>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1" name="Oval 62"/>
          <p:cNvSpPr>
            <a:spLocks noChangeArrowheads="1"/>
          </p:cNvSpPr>
          <p:nvPr/>
        </p:nvSpPr>
        <p:spPr bwMode="auto">
          <a:xfrm>
            <a:off x="6049625" y="181927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2" name="Oval 63"/>
          <p:cNvSpPr>
            <a:spLocks noChangeArrowheads="1"/>
          </p:cNvSpPr>
          <p:nvPr/>
        </p:nvSpPr>
        <p:spPr bwMode="auto">
          <a:xfrm>
            <a:off x="4392275" y="423862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 name="Oval 64"/>
          <p:cNvSpPr>
            <a:spLocks noChangeArrowheads="1"/>
          </p:cNvSpPr>
          <p:nvPr/>
        </p:nvSpPr>
        <p:spPr bwMode="auto">
          <a:xfrm>
            <a:off x="3249275" y="372427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4" name="Oval 65"/>
          <p:cNvSpPr>
            <a:spLocks noChangeArrowheads="1"/>
          </p:cNvSpPr>
          <p:nvPr/>
        </p:nvSpPr>
        <p:spPr bwMode="auto">
          <a:xfrm>
            <a:off x="3249275" y="448627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5" name="Oval 66"/>
          <p:cNvSpPr>
            <a:spLocks noChangeArrowheads="1"/>
          </p:cNvSpPr>
          <p:nvPr/>
        </p:nvSpPr>
        <p:spPr bwMode="auto">
          <a:xfrm>
            <a:off x="4782800" y="309562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6" name="Oval 67"/>
          <p:cNvSpPr>
            <a:spLocks noChangeArrowheads="1"/>
          </p:cNvSpPr>
          <p:nvPr/>
        </p:nvSpPr>
        <p:spPr bwMode="auto">
          <a:xfrm>
            <a:off x="4011275" y="3981450"/>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7" name="Oval 68"/>
          <p:cNvSpPr>
            <a:spLocks noChangeArrowheads="1"/>
          </p:cNvSpPr>
          <p:nvPr/>
        </p:nvSpPr>
        <p:spPr bwMode="auto">
          <a:xfrm>
            <a:off x="3125450" y="5124450"/>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8" name="Oval 69"/>
          <p:cNvSpPr>
            <a:spLocks noChangeArrowheads="1"/>
          </p:cNvSpPr>
          <p:nvPr/>
        </p:nvSpPr>
        <p:spPr bwMode="auto">
          <a:xfrm>
            <a:off x="4906625" y="4743450"/>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9" name="Oval 70"/>
          <p:cNvSpPr>
            <a:spLocks noChangeArrowheads="1"/>
          </p:cNvSpPr>
          <p:nvPr/>
        </p:nvSpPr>
        <p:spPr bwMode="auto">
          <a:xfrm>
            <a:off x="5030450" y="347662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0" name="Oval 71"/>
          <p:cNvSpPr>
            <a:spLocks noChangeArrowheads="1"/>
          </p:cNvSpPr>
          <p:nvPr/>
        </p:nvSpPr>
        <p:spPr bwMode="auto">
          <a:xfrm>
            <a:off x="4649450" y="2076450"/>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1" name="Oval 72"/>
          <p:cNvSpPr>
            <a:spLocks noChangeArrowheads="1"/>
          </p:cNvSpPr>
          <p:nvPr/>
        </p:nvSpPr>
        <p:spPr bwMode="auto">
          <a:xfrm>
            <a:off x="6049625" y="181927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2" name="Rectangle 73"/>
          <p:cNvSpPr>
            <a:spLocks noChangeArrowheads="1"/>
          </p:cNvSpPr>
          <p:nvPr/>
        </p:nvSpPr>
        <p:spPr bwMode="auto">
          <a:xfrm>
            <a:off x="4392275" y="5467350"/>
            <a:ext cx="508152"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Stress</a:t>
            </a:r>
            <a:endParaRPr kumimoji="0" lang="en-US" sz="1800" b="0" i="0" u="none" strike="noStrike" cap="none" normalizeH="0" baseline="0" smtClean="0">
              <a:ln>
                <a:noFill/>
              </a:ln>
              <a:effectLst/>
              <a:latin typeface="Arial" pitchFamily="34" charset="0"/>
            </a:endParaRPr>
          </a:p>
        </p:txBody>
      </p:sp>
      <p:sp>
        <p:nvSpPr>
          <p:cNvPr id="163" name="Rectangle 74"/>
          <p:cNvSpPr>
            <a:spLocks noChangeArrowheads="1"/>
          </p:cNvSpPr>
          <p:nvPr/>
        </p:nvSpPr>
        <p:spPr bwMode="auto">
          <a:xfrm rot="16200000">
            <a:off x="1458322" y="3372078"/>
            <a:ext cx="1372107"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Eating Difficulties</a:t>
            </a:r>
            <a:endParaRPr kumimoji="0" lang="en-US" sz="1800" b="0" i="0" u="none" strike="noStrike" cap="none" normalizeH="0" baseline="0" smtClean="0">
              <a:ln>
                <a:noFill/>
              </a:ln>
              <a:effectLst/>
              <a:latin typeface="Arial" pitchFamily="34" charset="0"/>
            </a:endParaRPr>
          </a:p>
        </p:txBody>
      </p:sp>
      <p:sp>
        <p:nvSpPr>
          <p:cNvPr id="164" name="Line 75"/>
          <p:cNvSpPr>
            <a:spLocks noChangeShapeType="1"/>
          </p:cNvSpPr>
          <p:nvPr/>
        </p:nvSpPr>
        <p:spPr bwMode="auto">
          <a:xfrm flipV="1">
            <a:off x="2553950" y="1905000"/>
            <a:ext cx="4219575" cy="3314700"/>
          </a:xfrm>
          <a:prstGeom prst="line">
            <a:avLst/>
          </a:prstGeom>
          <a:noFill/>
          <a:ln w="12"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65" name="Group 164"/>
          <p:cNvGrpSpPr/>
          <p:nvPr/>
        </p:nvGrpSpPr>
        <p:grpSpPr>
          <a:xfrm>
            <a:off x="2515850" y="3952875"/>
            <a:ext cx="1677194" cy="1219994"/>
            <a:chOff x="2590800" y="4267200"/>
            <a:chExt cx="1677194" cy="1219994"/>
          </a:xfrm>
        </p:grpSpPr>
        <p:cxnSp>
          <p:nvCxnSpPr>
            <p:cNvPr id="166" name="Straight Connector 165"/>
            <p:cNvCxnSpPr/>
            <p:nvPr/>
          </p:nvCxnSpPr>
          <p:spPr>
            <a:xfrm rot="5400000" flipH="1" flipV="1">
              <a:off x="3657600" y="4876800"/>
              <a:ext cx="1219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a:off x="2590800" y="4267200"/>
              <a:ext cx="1676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68" name="Straight Arrow Connector 167"/>
          <p:cNvCxnSpPr/>
          <p:nvPr/>
        </p:nvCxnSpPr>
        <p:spPr>
          <a:xfrm rot="5400000">
            <a:off x="2552700" y="3467100"/>
            <a:ext cx="457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9" name="Straight Arrow Connector 168"/>
          <p:cNvCxnSpPr/>
          <p:nvPr/>
        </p:nvCxnSpPr>
        <p:spPr>
          <a:xfrm rot="5400000">
            <a:off x="4229100" y="4762500"/>
            <a:ext cx="457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381000"/>
            <a:ext cx="3865610" cy="369332"/>
          </a:xfrm>
          <a:prstGeom prst="rect">
            <a:avLst/>
          </a:prstGeom>
          <a:noFill/>
        </p:spPr>
        <p:txBody>
          <a:bodyPr wrap="none" rtlCol="0">
            <a:spAutoFit/>
          </a:bodyPr>
          <a:lstStyle/>
          <a:p>
            <a:r>
              <a:rPr lang="en-US" b="1" dirty="0" smtClean="0"/>
              <a:t>Quick review on slopes and intercepts:</a:t>
            </a:r>
          </a:p>
        </p:txBody>
      </p:sp>
      <p:sp>
        <p:nvSpPr>
          <p:cNvPr id="3" name="TextBox 2"/>
          <p:cNvSpPr txBox="1"/>
          <p:nvPr/>
        </p:nvSpPr>
        <p:spPr>
          <a:xfrm>
            <a:off x="1143000" y="838200"/>
            <a:ext cx="5291513" cy="1477328"/>
          </a:xfrm>
          <a:prstGeom prst="rect">
            <a:avLst/>
          </a:prstGeom>
          <a:noFill/>
        </p:spPr>
        <p:txBody>
          <a:bodyPr wrap="none" rtlCol="0">
            <a:spAutoFit/>
          </a:bodyPr>
          <a:lstStyle/>
          <a:p>
            <a:r>
              <a:rPr lang="en-US" dirty="0" smtClean="0"/>
              <a:t>The ‘point-slope’ formula for a line is:</a:t>
            </a:r>
          </a:p>
          <a:p>
            <a:endParaRPr lang="en-US" dirty="0"/>
          </a:p>
          <a:p>
            <a:r>
              <a:rPr lang="en-US" i="1" dirty="0" smtClean="0"/>
              <a:t>Y = m(X-x1)+y1</a:t>
            </a:r>
          </a:p>
          <a:p>
            <a:endParaRPr lang="en-US" dirty="0"/>
          </a:p>
          <a:p>
            <a:r>
              <a:rPr lang="en-US" dirty="0" smtClean="0"/>
              <a:t>Where </a:t>
            </a:r>
            <a:r>
              <a:rPr lang="en-US" i="1" dirty="0" smtClean="0"/>
              <a:t>m</a:t>
            </a:r>
            <a:r>
              <a:rPr lang="en-US" dirty="0" smtClean="0"/>
              <a:t> is the slope, and (x1,y1) is a point on the line</a:t>
            </a:r>
          </a:p>
        </p:txBody>
      </p:sp>
      <p:sp>
        <p:nvSpPr>
          <p:cNvPr id="86" name="Rectangle 85"/>
          <p:cNvSpPr/>
          <p:nvPr/>
        </p:nvSpPr>
        <p:spPr>
          <a:xfrm>
            <a:off x="2590800" y="2743200"/>
            <a:ext cx="3657600" cy="3581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88" name="Straight Connector 87"/>
          <p:cNvCxnSpPr/>
          <p:nvPr/>
        </p:nvCxnSpPr>
        <p:spPr>
          <a:xfrm rot="5400000">
            <a:off x="1295400" y="4572000"/>
            <a:ext cx="30480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2819400" y="6096000"/>
            <a:ext cx="32004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V="1">
            <a:off x="3200400" y="3505200"/>
            <a:ext cx="2667000" cy="2057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Oval 93"/>
          <p:cNvSpPr/>
          <p:nvPr/>
        </p:nvSpPr>
        <p:spPr>
          <a:xfrm>
            <a:off x="4691059" y="4343400"/>
            <a:ext cx="76200" cy="7620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5" name="TextBox 94"/>
          <p:cNvSpPr txBox="1"/>
          <p:nvPr/>
        </p:nvSpPr>
        <p:spPr>
          <a:xfrm>
            <a:off x="4042803" y="3962400"/>
            <a:ext cx="681597" cy="307777"/>
          </a:xfrm>
          <a:prstGeom prst="rect">
            <a:avLst/>
          </a:prstGeom>
          <a:noFill/>
        </p:spPr>
        <p:txBody>
          <a:bodyPr wrap="none" rtlCol="0">
            <a:spAutoFit/>
          </a:bodyPr>
          <a:lstStyle/>
          <a:p>
            <a:r>
              <a:rPr lang="en-US" sz="1400" dirty="0" smtClean="0"/>
              <a:t>(x1,y1)</a:t>
            </a:r>
            <a:endParaRPr lang="en-US" sz="1400" dirty="0"/>
          </a:p>
        </p:txBody>
      </p:sp>
      <p:cxnSp>
        <p:nvCxnSpPr>
          <p:cNvPr id="97" name="Straight Arrow Connector 96"/>
          <p:cNvCxnSpPr>
            <a:stCxn id="95" idx="2"/>
          </p:cNvCxnSpPr>
          <p:nvPr/>
        </p:nvCxnSpPr>
        <p:spPr>
          <a:xfrm rot="16200000" flipH="1">
            <a:off x="4399638" y="4254140"/>
            <a:ext cx="341507" cy="373579"/>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4776785" y="4389426"/>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16200000" flipV="1">
            <a:off x="5038724" y="4200529"/>
            <a:ext cx="380999" cy="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flipH="1">
            <a:off x="4895850" y="4343400"/>
            <a:ext cx="152400" cy="276999"/>
          </a:xfrm>
          <a:prstGeom prst="rect">
            <a:avLst/>
          </a:prstGeom>
          <a:noFill/>
        </p:spPr>
        <p:txBody>
          <a:bodyPr wrap="square" rtlCol="0">
            <a:spAutoFit/>
          </a:bodyPr>
          <a:lstStyle/>
          <a:p>
            <a:r>
              <a:rPr lang="en-US" sz="1200" dirty="0" smtClean="0"/>
              <a:t>1</a:t>
            </a:r>
            <a:endParaRPr lang="en-US" sz="1200" dirty="0"/>
          </a:p>
        </p:txBody>
      </p:sp>
      <p:sp>
        <p:nvSpPr>
          <p:cNvPr id="117" name="TextBox 116"/>
          <p:cNvSpPr txBox="1"/>
          <p:nvPr/>
        </p:nvSpPr>
        <p:spPr>
          <a:xfrm>
            <a:off x="5181600" y="4038600"/>
            <a:ext cx="306494" cy="276999"/>
          </a:xfrm>
          <a:prstGeom prst="rect">
            <a:avLst/>
          </a:prstGeom>
          <a:noFill/>
        </p:spPr>
        <p:txBody>
          <a:bodyPr wrap="none" rtlCol="0">
            <a:spAutoFit/>
          </a:bodyPr>
          <a:lstStyle/>
          <a:p>
            <a:r>
              <a:rPr lang="en-US" sz="1200" i="1" dirty="0" smtClean="0"/>
              <a:t>m</a:t>
            </a:r>
            <a:endParaRPr lang="en-US" sz="12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838200" y="609600"/>
            <a:ext cx="6279924" cy="369332"/>
          </a:xfrm>
          <a:prstGeom prst="rect">
            <a:avLst/>
          </a:prstGeom>
          <a:noFill/>
        </p:spPr>
        <p:txBody>
          <a:bodyPr wrap="none" rtlCol="0">
            <a:spAutoFit/>
          </a:bodyPr>
          <a:lstStyle/>
          <a:p>
            <a:r>
              <a:rPr lang="en-US" b="1" dirty="0" smtClean="0"/>
              <a:t>Point: </a:t>
            </a:r>
            <a:r>
              <a:rPr lang="en-US" dirty="0" smtClean="0"/>
              <a:t>The regression line passes through the means of X and Y : </a:t>
            </a:r>
            <a:endParaRPr lang="en-US" dirty="0"/>
          </a:p>
        </p:txBody>
      </p:sp>
      <p:sp>
        <p:nvSpPr>
          <p:cNvPr id="4172" name="Rectangle 76"/>
          <p:cNvSpPr>
            <a:spLocks noChangeArrowheads="1"/>
          </p:cNvSpPr>
          <p:nvPr/>
        </p:nvSpPr>
        <p:spPr bwMode="auto">
          <a:xfrm rot="16200000">
            <a:off x="1366838" y="3132138"/>
            <a:ext cx="15525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Helvetica" charset="0"/>
              </a:rPr>
              <a:t>Eating Difficulties</a:t>
            </a:r>
            <a:endParaRPr kumimoji="0" lang="en-US" sz="1800" b="0" i="0" u="none" strike="noStrike" cap="none" normalizeH="0" baseline="0" smtClean="0">
              <a:ln>
                <a:noFill/>
              </a:ln>
              <a:solidFill>
                <a:schemeClr val="tx1"/>
              </a:solidFill>
              <a:effectLst/>
              <a:latin typeface="Arial" pitchFamily="34" charset="0"/>
            </a:endParaRPr>
          </a:p>
        </p:txBody>
      </p:sp>
      <p:graphicFrame>
        <p:nvGraphicFramePr>
          <p:cNvPr id="158" name="Table 157"/>
          <p:cNvGraphicFramePr>
            <a:graphicFrameLocks noGrp="1"/>
          </p:cNvGraphicFramePr>
          <p:nvPr/>
        </p:nvGraphicFramePr>
        <p:xfrm>
          <a:off x="609600" y="1752600"/>
          <a:ext cx="914400" cy="3352800"/>
        </p:xfrm>
        <a:graphic>
          <a:graphicData uri="http://schemas.openxmlformats.org/drawingml/2006/table">
            <a:tbl>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tblGrid>
              <a:tr h="335280">
                <a:tc>
                  <a:txBody>
                    <a:bodyPr/>
                    <a:lstStyle/>
                    <a:p>
                      <a:pPr algn="r" fontAlgn="b"/>
                      <a:r>
                        <a:rPr lang="en-US" sz="1600" b="0" i="0" u="none" strike="noStrike" dirty="0">
                          <a:solidFill>
                            <a:schemeClr val="tx1"/>
                          </a:solidFill>
                          <a:latin typeface="Calibri"/>
                        </a:rPr>
                        <a:t>17</a:t>
                      </a:r>
                    </a:p>
                  </a:txBody>
                  <a:tcPr marL="9525" marR="9525" marT="9525" marB="0" anchor="b">
                    <a:lnL>
                      <a:noFill/>
                    </a:lnL>
                    <a:lnR>
                      <a:noFill/>
                    </a:lnR>
                    <a:lnT>
                      <a:noFill/>
                    </a:lnT>
                    <a:lnB>
                      <a:noFill/>
                    </a:lnB>
                  </a:tcPr>
                </a:tc>
                <a:tc>
                  <a:txBody>
                    <a:bodyPr/>
                    <a:lstStyle/>
                    <a:p>
                      <a:pPr algn="r" fontAlgn="b"/>
                      <a:r>
                        <a:rPr lang="en-US" sz="1600" b="0" i="0" u="none" strike="noStrike" dirty="0">
                          <a:solidFill>
                            <a:schemeClr val="tx1"/>
                          </a:solidFill>
                          <a:latin typeface="Calibri"/>
                        </a:rPr>
                        <a:t>9</a:t>
                      </a:r>
                    </a:p>
                  </a:txBody>
                  <a:tcPr marL="9525" marR="9525" marT="9525" marB="0" anchor="b">
                    <a:lnL>
                      <a:noFill/>
                    </a:lnL>
                    <a:lnR>
                      <a:noFill/>
                    </a:lnR>
                    <a:lnT>
                      <a:noFill/>
                    </a:lnT>
                    <a:lnB>
                      <a:noFill/>
                    </a:lnB>
                  </a:tcPr>
                </a:tc>
                <a:extLst>
                  <a:ext uri="{0D108BD9-81ED-4DB2-BD59-A6C34878D82A}">
                    <a16:rowId xmlns:a16="http://schemas.microsoft.com/office/drawing/2014/main" val="10000"/>
                  </a:ext>
                </a:extLst>
              </a:tr>
              <a:tr h="335280">
                <a:tc>
                  <a:txBody>
                    <a:bodyPr/>
                    <a:lstStyle/>
                    <a:p>
                      <a:pPr algn="r" fontAlgn="b"/>
                      <a:r>
                        <a:rPr lang="en-US" sz="1600" b="0" i="0" u="none" strike="noStrike" dirty="0">
                          <a:solidFill>
                            <a:schemeClr val="tx1"/>
                          </a:solidFill>
                          <a:latin typeface="Calibri"/>
                        </a:rPr>
                        <a:t>8</a:t>
                      </a:r>
                    </a:p>
                  </a:txBody>
                  <a:tcPr marL="9525" marR="9525" marT="9525" marB="0" anchor="b">
                    <a:lnL>
                      <a:noFill/>
                    </a:lnL>
                    <a:lnR>
                      <a:noFill/>
                    </a:lnR>
                    <a:lnT>
                      <a:noFill/>
                    </a:lnT>
                    <a:lnB>
                      <a:noFill/>
                    </a:lnB>
                  </a:tcPr>
                </a:tc>
                <a:tc>
                  <a:txBody>
                    <a:bodyPr/>
                    <a:lstStyle/>
                    <a:p>
                      <a:pPr algn="r" fontAlgn="b"/>
                      <a:r>
                        <a:rPr lang="en-US" sz="1600" b="0" i="0" u="none" strike="noStrike">
                          <a:solidFill>
                            <a:schemeClr val="tx1"/>
                          </a:solidFill>
                          <a:latin typeface="Calibri"/>
                        </a:rPr>
                        <a:t>13</a:t>
                      </a:r>
                    </a:p>
                  </a:txBody>
                  <a:tcPr marL="9525" marR="9525" marT="9525" marB="0" anchor="b">
                    <a:lnL>
                      <a:noFill/>
                    </a:lnL>
                    <a:lnR>
                      <a:noFill/>
                    </a:lnR>
                    <a:lnT>
                      <a:noFill/>
                    </a:lnT>
                    <a:lnB>
                      <a:noFill/>
                    </a:lnB>
                  </a:tcPr>
                </a:tc>
                <a:extLst>
                  <a:ext uri="{0D108BD9-81ED-4DB2-BD59-A6C34878D82A}">
                    <a16:rowId xmlns:a16="http://schemas.microsoft.com/office/drawing/2014/main" val="10001"/>
                  </a:ext>
                </a:extLst>
              </a:tr>
              <a:tr h="335280">
                <a:tc>
                  <a:txBody>
                    <a:bodyPr/>
                    <a:lstStyle/>
                    <a:p>
                      <a:pPr algn="r" fontAlgn="b"/>
                      <a:r>
                        <a:rPr lang="en-US" sz="1600" b="0" i="0" u="none" strike="noStrike" dirty="0">
                          <a:solidFill>
                            <a:schemeClr val="tx1"/>
                          </a:solidFill>
                          <a:latin typeface="Calibri"/>
                        </a:rPr>
                        <a:t>8</a:t>
                      </a:r>
                    </a:p>
                  </a:txBody>
                  <a:tcPr marL="9525" marR="9525" marT="9525" marB="0" anchor="b">
                    <a:lnL>
                      <a:noFill/>
                    </a:lnL>
                    <a:lnR>
                      <a:noFill/>
                    </a:lnR>
                    <a:lnT>
                      <a:noFill/>
                    </a:lnT>
                    <a:lnB>
                      <a:noFill/>
                    </a:lnB>
                  </a:tcPr>
                </a:tc>
                <a:tc>
                  <a:txBody>
                    <a:bodyPr/>
                    <a:lstStyle/>
                    <a:p>
                      <a:pPr algn="r" fontAlgn="b"/>
                      <a:r>
                        <a:rPr lang="en-US" sz="1600" b="0" i="0" u="none" strike="noStrike">
                          <a:solidFill>
                            <a:schemeClr val="tx1"/>
                          </a:solidFill>
                          <a:latin typeface="Calibri"/>
                        </a:rPr>
                        <a:t>7</a:t>
                      </a:r>
                    </a:p>
                  </a:txBody>
                  <a:tcPr marL="9525" marR="9525" marT="9525" marB="0" anchor="b">
                    <a:lnL>
                      <a:noFill/>
                    </a:lnL>
                    <a:lnR>
                      <a:noFill/>
                    </a:lnR>
                    <a:lnT>
                      <a:noFill/>
                    </a:lnT>
                    <a:lnB>
                      <a:noFill/>
                    </a:lnB>
                  </a:tcPr>
                </a:tc>
                <a:extLst>
                  <a:ext uri="{0D108BD9-81ED-4DB2-BD59-A6C34878D82A}">
                    <a16:rowId xmlns:a16="http://schemas.microsoft.com/office/drawing/2014/main" val="10002"/>
                  </a:ext>
                </a:extLst>
              </a:tr>
              <a:tr h="335280">
                <a:tc>
                  <a:txBody>
                    <a:bodyPr/>
                    <a:lstStyle/>
                    <a:p>
                      <a:pPr algn="r" fontAlgn="b"/>
                      <a:r>
                        <a:rPr lang="en-US" sz="1600" b="0" i="0" u="none" strike="noStrike" dirty="0">
                          <a:solidFill>
                            <a:schemeClr val="tx1"/>
                          </a:solidFill>
                          <a:latin typeface="Calibri"/>
                        </a:rPr>
                        <a:t>20</a:t>
                      </a:r>
                    </a:p>
                  </a:txBody>
                  <a:tcPr marL="9525" marR="9525" marT="9525" marB="0" anchor="b">
                    <a:lnL>
                      <a:noFill/>
                    </a:lnL>
                    <a:lnR>
                      <a:noFill/>
                    </a:lnR>
                    <a:lnT>
                      <a:noFill/>
                    </a:lnT>
                    <a:lnB>
                      <a:noFill/>
                    </a:lnB>
                  </a:tcPr>
                </a:tc>
                <a:tc>
                  <a:txBody>
                    <a:bodyPr/>
                    <a:lstStyle/>
                    <a:p>
                      <a:pPr algn="r" fontAlgn="b"/>
                      <a:r>
                        <a:rPr lang="en-US" sz="1600" b="0" i="0" u="none" strike="noStrike">
                          <a:solidFill>
                            <a:schemeClr val="tx1"/>
                          </a:solidFill>
                          <a:latin typeface="Calibri"/>
                        </a:rPr>
                        <a:t>18</a:t>
                      </a:r>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r h="335280">
                <a:tc>
                  <a:txBody>
                    <a:bodyPr/>
                    <a:lstStyle/>
                    <a:p>
                      <a:pPr algn="r" fontAlgn="b"/>
                      <a:r>
                        <a:rPr lang="en-US" sz="1600" b="0" i="0" u="none" strike="noStrike">
                          <a:solidFill>
                            <a:schemeClr val="tx1"/>
                          </a:solidFill>
                          <a:latin typeface="Calibri"/>
                        </a:rPr>
                        <a:t>14</a:t>
                      </a:r>
                    </a:p>
                  </a:txBody>
                  <a:tcPr marL="9525" marR="9525" marT="9525" marB="0" anchor="b">
                    <a:lnL>
                      <a:noFill/>
                    </a:lnL>
                    <a:lnR>
                      <a:noFill/>
                    </a:lnR>
                    <a:lnT>
                      <a:noFill/>
                    </a:lnT>
                    <a:lnB>
                      <a:noFill/>
                    </a:lnB>
                  </a:tcPr>
                </a:tc>
                <a:tc>
                  <a:txBody>
                    <a:bodyPr/>
                    <a:lstStyle/>
                    <a:p>
                      <a:pPr algn="r" fontAlgn="b"/>
                      <a:r>
                        <a:rPr lang="en-US" sz="1600" b="0" i="0" u="none" strike="noStrike" dirty="0">
                          <a:solidFill>
                            <a:schemeClr val="tx1"/>
                          </a:solidFill>
                          <a:latin typeface="Calibri"/>
                        </a:rPr>
                        <a:t>11</a:t>
                      </a:r>
                    </a:p>
                  </a:txBody>
                  <a:tcPr marL="9525" marR="9525" marT="9525" marB="0" anchor="b">
                    <a:lnL>
                      <a:noFill/>
                    </a:lnL>
                    <a:lnR>
                      <a:noFill/>
                    </a:lnR>
                    <a:lnT>
                      <a:noFill/>
                    </a:lnT>
                    <a:lnB>
                      <a:noFill/>
                    </a:lnB>
                  </a:tcPr>
                </a:tc>
                <a:extLst>
                  <a:ext uri="{0D108BD9-81ED-4DB2-BD59-A6C34878D82A}">
                    <a16:rowId xmlns:a16="http://schemas.microsoft.com/office/drawing/2014/main" val="10004"/>
                  </a:ext>
                </a:extLst>
              </a:tr>
              <a:tr h="335280">
                <a:tc>
                  <a:txBody>
                    <a:bodyPr/>
                    <a:lstStyle/>
                    <a:p>
                      <a:pPr algn="r" fontAlgn="b"/>
                      <a:r>
                        <a:rPr lang="en-US" sz="1600" b="0" i="0" u="none" strike="noStrike">
                          <a:solidFill>
                            <a:schemeClr val="tx1"/>
                          </a:solidFill>
                          <a:latin typeface="Calibri"/>
                        </a:rPr>
                        <a:t>7</a:t>
                      </a:r>
                    </a:p>
                  </a:txBody>
                  <a:tcPr marL="9525" marR="9525" marT="9525" marB="0" anchor="b">
                    <a:lnL>
                      <a:noFill/>
                    </a:lnL>
                    <a:lnR>
                      <a:noFill/>
                    </a:lnR>
                    <a:lnT>
                      <a:noFill/>
                    </a:lnT>
                    <a:lnB>
                      <a:noFill/>
                    </a:lnB>
                  </a:tcPr>
                </a:tc>
                <a:tc>
                  <a:txBody>
                    <a:bodyPr/>
                    <a:lstStyle/>
                    <a:p>
                      <a:pPr algn="r" fontAlgn="b"/>
                      <a:r>
                        <a:rPr lang="en-US" sz="1600" b="0" i="0" u="none" strike="noStrike" dirty="0">
                          <a:solidFill>
                            <a:schemeClr val="tx1"/>
                          </a:solidFill>
                          <a:latin typeface="Calibri"/>
                        </a:rPr>
                        <a:t>1</a:t>
                      </a:r>
                    </a:p>
                  </a:txBody>
                  <a:tcPr marL="9525" marR="9525" marT="9525" marB="0" anchor="b">
                    <a:lnL>
                      <a:noFill/>
                    </a:lnL>
                    <a:lnR>
                      <a:noFill/>
                    </a:lnR>
                    <a:lnT>
                      <a:noFill/>
                    </a:lnT>
                    <a:lnB>
                      <a:noFill/>
                    </a:lnB>
                  </a:tcPr>
                </a:tc>
                <a:extLst>
                  <a:ext uri="{0D108BD9-81ED-4DB2-BD59-A6C34878D82A}">
                    <a16:rowId xmlns:a16="http://schemas.microsoft.com/office/drawing/2014/main" val="10005"/>
                  </a:ext>
                </a:extLst>
              </a:tr>
              <a:tr h="335280">
                <a:tc>
                  <a:txBody>
                    <a:bodyPr/>
                    <a:lstStyle/>
                    <a:p>
                      <a:pPr algn="r" fontAlgn="b"/>
                      <a:r>
                        <a:rPr lang="en-US" sz="1600" b="0" i="0" u="none" strike="noStrike">
                          <a:solidFill>
                            <a:schemeClr val="tx1"/>
                          </a:solidFill>
                          <a:latin typeface="Calibri"/>
                        </a:rPr>
                        <a:t>21</a:t>
                      </a:r>
                    </a:p>
                  </a:txBody>
                  <a:tcPr marL="9525" marR="9525" marT="9525" marB="0" anchor="b">
                    <a:lnL>
                      <a:noFill/>
                    </a:lnL>
                    <a:lnR>
                      <a:noFill/>
                    </a:lnR>
                    <a:lnT>
                      <a:noFill/>
                    </a:lnT>
                    <a:lnB>
                      <a:noFill/>
                    </a:lnB>
                  </a:tcPr>
                </a:tc>
                <a:tc>
                  <a:txBody>
                    <a:bodyPr/>
                    <a:lstStyle/>
                    <a:p>
                      <a:pPr algn="r" fontAlgn="b"/>
                      <a:r>
                        <a:rPr lang="en-US" sz="1600" b="0" i="0" u="none" strike="noStrike" dirty="0">
                          <a:solidFill>
                            <a:schemeClr val="tx1"/>
                          </a:solidFill>
                          <a:latin typeface="Calibri"/>
                        </a:rPr>
                        <a:t>5</a:t>
                      </a:r>
                    </a:p>
                  </a:txBody>
                  <a:tcPr marL="9525" marR="9525" marT="9525" marB="0" anchor="b">
                    <a:lnL>
                      <a:noFill/>
                    </a:lnL>
                    <a:lnR>
                      <a:noFill/>
                    </a:lnR>
                    <a:lnT>
                      <a:noFill/>
                    </a:lnT>
                    <a:lnB>
                      <a:noFill/>
                    </a:lnB>
                  </a:tcPr>
                </a:tc>
                <a:extLst>
                  <a:ext uri="{0D108BD9-81ED-4DB2-BD59-A6C34878D82A}">
                    <a16:rowId xmlns:a16="http://schemas.microsoft.com/office/drawing/2014/main" val="10006"/>
                  </a:ext>
                </a:extLst>
              </a:tr>
              <a:tr h="335280">
                <a:tc>
                  <a:txBody>
                    <a:bodyPr/>
                    <a:lstStyle/>
                    <a:p>
                      <a:pPr algn="r" fontAlgn="b"/>
                      <a:r>
                        <a:rPr lang="en-US" sz="1600" b="0" i="0" u="none" strike="noStrike">
                          <a:solidFill>
                            <a:schemeClr val="tx1"/>
                          </a:solidFill>
                          <a:latin typeface="Calibri"/>
                        </a:rPr>
                        <a:t>22</a:t>
                      </a:r>
                    </a:p>
                  </a:txBody>
                  <a:tcPr marL="9525" marR="9525" marT="9525" marB="0" anchor="b">
                    <a:lnL>
                      <a:noFill/>
                    </a:lnL>
                    <a:lnR>
                      <a:noFill/>
                    </a:lnR>
                    <a:lnT>
                      <a:noFill/>
                    </a:lnT>
                    <a:lnB>
                      <a:noFill/>
                    </a:lnB>
                  </a:tcPr>
                </a:tc>
                <a:tc>
                  <a:txBody>
                    <a:bodyPr/>
                    <a:lstStyle/>
                    <a:p>
                      <a:pPr algn="r" fontAlgn="b"/>
                      <a:r>
                        <a:rPr lang="en-US" sz="1600" b="0" i="0" u="none" strike="noStrike" dirty="0">
                          <a:solidFill>
                            <a:schemeClr val="tx1"/>
                          </a:solidFill>
                          <a:latin typeface="Calibri"/>
                        </a:rPr>
                        <a:t>15</a:t>
                      </a:r>
                    </a:p>
                  </a:txBody>
                  <a:tcPr marL="9525" marR="9525" marT="9525" marB="0" anchor="b">
                    <a:lnL>
                      <a:noFill/>
                    </a:lnL>
                    <a:lnR>
                      <a:noFill/>
                    </a:lnR>
                    <a:lnT>
                      <a:noFill/>
                    </a:lnT>
                    <a:lnB>
                      <a:noFill/>
                    </a:lnB>
                  </a:tcPr>
                </a:tc>
                <a:extLst>
                  <a:ext uri="{0D108BD9-81ED-4DB2-BD59-A6C34878D82A}">
                    <a16:rowId xmlns:a16="http://schemas.microsoft.com/office/drawing/2014/main" val="10007"/>
                  </a:ext>
                </a:extLst>
              </a:tr>
              <a:tr h="335280">
                <a:tc>
                  <a:txBody>
                    <a:bodyPr/>
                    <a:lstStyle/>
                    <a:p>
                      <a:pPr algn="r" fontAlgn="b"/>
                      <a:r>
                        <a:rPr lang="en-US" sz="1600" b="0" i="0" u="none" strike="noStrike">
                          <a:solidFill>
                            <a:schemeClr val="tx1"/>
                          </a:solidFill>
                          <a:latin typeface="Calibri"/>
                        </a:rPr>
                        <a:t>19</a:t>
                      </a:r>
                    </a:p>
                  </a:txBody>
                  <a:tcPr marL="9525" marR="9525" marT="9525" marB="0" anchor="b">
                    <a:lnL>
                      <a:noFill/>
                    </a:lnL>
                    <a:lnR>
                      <a:noFill/>
                    </a:lnR>
                    <a:lnT>
                      <a:noFill/>
                    </a:lnT>
                    <a:lnB>
                      <a:noFill/>
                    </a:lnB>
                  </a:tcPr>
                </a:tc>
                <a:tc>
                  <a:txBody>
                    <a:bodyPr/>
                    <a:lstStyle/>
                    <a:p>
                      <a:pPr algn="r" fontAlgn="b"/>
                      <a:r>
                        <a:rPr lang="en-US" sz="1600" b="0" i="0" u="none" strike="noStrike" dirty="0">
                          <a:solidFill>
                            <a:schemeClr val="tx1"/>
                          </a:solidFill>
                          <a:latin typeface="Calibri"/>
                        </a:rPr>
                        <a:t>26</a:t>
                      </a:r>
                    </a:p>
                  </a:txBody>
                  <a:tcPr marL="9525" marR="9525" marT="9525" marB="0" anchor="b">
                    <a:lnL>
                      <a:noFill/>
                    </a:lnL>
                    <a:lnR>
                      <a:noFill/>
                    </a:lnR>
                    <a:lnT>
                      <a:noFill/>
                    </a:lnT>
                    <a:lnB>
                      <a:noFill/>
                    </a:lnB>
                  </a:tcPr>
                </a:tc>
                <a:extLst>
                  <a:ext uri="{0D108BD9-81ED-4DB2-BD59-A6C34878D82A}">
                    <a16:rowId xmlns:a16="http://schemas.microsoft.com/office/drawing/2014/main" val="10008"/>
                  </a:ext>
                </a:extLst>
              </a:tr>
              <a:tr h="335280">
                <a:tc>
                  <a:txBody>
                    <a:bodyPr/>
                    <a:lstStyle/>
                    <a:p>
                      <a:pPr algn="r" fontAlgn="b"/>
                      <a:r>
                        <a:rPr lang="en-US" sz="1600" b="0" i="0" u="none" strike="noStrike" dirty="0">
                          <a:solidFill>
                            <a:schemeClr val="tx1"/>
                          </a:solidFill>
                          <a:latin typeface="Calibri"/>
                        </a:rPr>
                        <a:t>30</a:t>
                      </a:r>
                    </a:p>
                  </a:txBody>
                  <a:tcPr marL="9525" marR="9525" marT="9525" marB="0" anchor="b">
                    <a:lnL>
                      <a:noFill/>
                    </a:lnL>
                    <a:lnR>
                      <a:noFill/>
                    </a:lnR>
                    <a:lnT>
                      <a:noFill/>
                    </a:lnT>
                    <a:lnB>
                      <a:noFill/>
                    </a:lnB>
                  </a:tcPr>
                </a:tc>
                <a:tc>
                  <a:txBody>
                    <a:bodyPr/>
                    <a:lstStyle/>
                    <a:p>
                      <a:pPr algn="r" fontAlgn="b"/>
                      <a:r>
                        <a:rPr lang="en-US" sz="1600" b="0" i="0" u="none" strike="noStrike" dirty="0">
                          <a:solidFill>
                            <a:schemeClr val="tx1"/>
                          </a:solidFill>
                          <a:latin typeface="Calibri"/>
                        </a:rPr>
                        <a:t>28</a:t>
                      </a:r>
                    </a:p>
                  </a:txBody>
                  <a:tcPr marL="9525" marR="9525" marT="9525" marB="0" anchor="b">
                    <a:lnL>
                      <a:noFill/>
                    </a:lnL>
                    <a:lnR>
                      <a:noFill/>
                    </a:lnR>
                    <a:lnT>
                      <a:noFill/>
                    </a:lnT>
                    <a:lnB>
                      <a:noFill/>
                    </a:lnB>
                  </a:tcPr>
                </a:tc>
                <a:extLst>
                  <a:ext uri="{0D108BD9-81ED-4DB2-BD59-A6C34878D82A}">
                    <a16:rowId xmlns:a16="http://schemas.microsoft.com/office/drawing/2014/main" val="10009"/>
                  </a:ext>
                </a:extLst>
              </a:tr>
            </a:tbl>
          </a:graphicData>
        </a:graphic>
      </p:graphicFrame>
      <p:sp>
        <p:nvSpPr>
          <p:cNvPr id="159" name="TextBox 158"/>
          <p:cNvSpPr txBox="1"/>
          <p:nvPr/>
        </p:nvSpPr>
        <p:spPr>
          <a:xfrm>
            <a:off x="838200" y="1420831"/>
            <a:ext cx="748923" cy="369332"/>
          </a:xfrm>
          <a:prstGeom prst="rect">
            <a:avLst/>
          </a:prstGeom>
          <a:noFill/>
        </p:spPr>
        <p:txBody>
          <a:bodyPr wrap="none" rtlCol="0">
            <a:spAutoFit/>
          </a:bodyPr>
          <a:lstStyle/>
          <a:p>
            <a:r>
              <a:rPr lang="en-US" b="1" i="1" dirty="0" smtClean="0"/>
              <a:t>X      Y</a:t>
            </a:r>
            <a:endParaRPr lang="en-US" b="1" i="1" dirty="0"/>
          </a:p>
        </p:txBody>
      </p:sp>
      <p:graphicFrame>
        <p:nvGraphicFramePr>
          <p:cNvPr id="4175" name="Object 79"/>
          <p:cNvGraphicFramePr>
            <a:graphicFrameLocks noChangeAspect="1"/>
          </p:cNvGraphicFramePr>
          <p:nvPr>
            <p:extLst>
              <p:ext uri="{D42A27DB-BD31-4B8C-83A1-F6EECF244321}">
                <p14:modId xmlns:p14="http://schemas.microsoft.com/office/powerpoint/2010/main" val="500597465"/>
              </p:ext>
            </p:extLst>
          </p:nvPr>
        </p:nvGraphicFramePr>
        <p:xfrm>
          <a:off x="793035" y="5287625"/>
          <a:ext cx="781050" cy="608013"/>
        </p:xfrm>
        <a:graphic>
          <a:graphicData uri="http://schemas.openxmlformats.org/presentationml/2006/ole">
            <mc:AlternateContent xmlns:mc="http://schemas.openxmlformats.org/markup-compatibility/2006">
              <mc:Choice xmlns:v="urn:schemas-microsoft-com:vml" Requires="v">
                <p:oleObj spid="_x0000_s4240" name="Equation" r:id="rId3" imgW="583920" imgH="457200" progId="Equation.3">
                  <p:embed/>
                </p:oleObj>
              </mc:Choice>
              <mc:Fallback>
                <p:oleObj name="Equation" r:id="rId3" imgW="583920" imgH="457200" progId="Equation.3">
                  <p:embed/>
                  <p:pic>
                    <p:nvPicPr>
                      <p:cNvPr id="0" name="Picture 79"/>
                      <p:cNvPicPr>
                        <a:picLocks noChangeAspect="1" noChangeArrowheads="1"/>
                      </p:cNvPicPr>
                      <p:nvPr/>
                    </p:nvPicPr>
                    <p:blipFill>
                      <a:blip r:embed="rId4">
                        <a:lum bright="-100000" contrast="2000"/>
                        <a:grayscl/>
                        <a:extLst>
                          <a:ext uri="{28A0092B-C50C-407E-A947-70E740481C1C}">
                            <a14:useLocalDpi xmlns:a14="http://schemas.microsoft.com/office/drawing/2010/main" val="0"/>
                          </a:ext>
                        </a:extLst>
                      </a:blip>
                      <a:srcRect/>
                      <a:stretch>
                        <a:fillRect/>
                      </a:stretch>
                    </p:blipFill>
                    <p:spPr bwMode="auto">
                      <a:xfrm>
                        <a:off x="793035" y="5287625"/>
                        <a:ext cx="781050" cy="60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3" name="Line 77"/>
          <p:cNvSpPr>
            <a:spLocks noChangeShapeType="1"/>
          </p:cNvSpPr>
          <p:nvPr/>
        </p:nvSpPr>
        <p:spPr bwMode="auto">
          <a:xfrm flipV="1">
            <a:off x="2552700" y="1679575"/>
            <a:ext cx="4219575" cy="3314700"/>
          </a:xfrm>
          <a:prstGeom prst="line">
            <a:avLst/>
          </a:prstGeom>
          <a:noFill/>
          <a:ln w="12"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4" name="Line 77"/>
          <p:cNvSpPr>
            <a:spLocks noChangeShapeType="1"/>
          </p:cNvSpPr>
          <p:nvPr/>
        </p:nvSpPr>
        <p:spPr bwMode="auto">
          <a:xfrm flipV="1">
            <a:off x="2514601" y="2285998"/>
            <a:ext cx="4267200" cy="2209801"/>
          </a:xfrm>
          <a:prstGeom prst="line">
            <a:avLst/>
          </a:prstGeom>
          <a:noFill/>
          <a:ln w="12"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5" name="Line 77"/>
          <p:cNvSpPr>
            <a:spLocks noChangeShapeType="1"/>
          </p:cNvSpPr>
          <p:nvPr/>
        </p:nvSpPr>
        <p:spPr bwMode="auto">
          <a:xfrm flipV="1">
            <a:off x="3352801" y="1676400"/>
            <a:ext cx="2438400" cy="3276600"/>
          </a:xfrm>
          <a:prstGeom prst="line">
            <a:avLst/>
          </a:prstGeom>
          <a:noFill/>
          <a:ln w="12"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6" name="Rectangle 78"/>
          <p:cNvSpPr>
            <a:spLocks noChangeArrowheads="1"/>
          </p:cNvSpPr>
          <p:nvPr/>
        </p:nvSpPr>
        <p:spPr bwMode="auto">
          <a:xfrm>
            <a:off x="4352925" y="3460750"/>
            <a:ext cx="133350" cy="133350"/>
          </a:xfrm>
          <a:prstGeom prst="rect">
            <a:avLst/>
          </a:prstGeom>
          <a:solidFill>
            <a:srgbClr val="0000FF"/>
          </a:solidFill>
          <a:ln w="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cxnSp>
        <p:nvCxnSpPr>
          <p:cNvPr id="87" name="Straight Arrow Connector 86"/>
          <p:cNvCxnSpPr/>
          <p:nvPr/>
        </p:nvCxnSpPr>
        <p:spPr>
          <a:xfrm rot="5400000">
            <a:off x="2368737" y="2940238"/>
            <a:ext cx="561975" cy="49425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2592050" y="2592050"/>
            <a:ext cx="840295" cy="369332"/>
          </a:xfrm>
          <a:prstGeom prst="rect">
            <a:avLst/>
          </a:prstGeom>
          <a:noFill/>
        </p:spPr>
        <p:txBody>
          <a:bodyPr wrap="none" rtlCol="0">
            <a:spAutoFit/>
          </a:bodyPr>
          <a:lstStyle/>
          <a:p>
            <a:r>
              <a:rPr lang="en-US" dirty="0" smtClean="0">
                <a:solidFill>
                  <a:schemeClr val="bg1"/>
                </a:solidFill>
              </a:rPr>
              <a:t>Y = ???</a:t>
            </a:r>
            <a:endParaRPr lang="en-US" dirty="0">
              <a:solidFill>
                <a:schemeClr val="bg1"/>
              </a:solidFill>
            </a:endParaRPr>
          </a:p>
        </p:txBody>
      </p:sp>
      <p:cxnSp>
        <p:nvCxnSpPr>
          <p:cNvPr id="89" name="Straight Arrow Connector 88"/>
          <p:cNvCxnSpPr/>
          <p:nvPr/>
        </p:nvCxnSpPr>
        <p:spPr>
          <a:xfrm rot="5400000">
            <a:off x="4005988" y="4310764"/>
            <a:ext cx="561975" cy="49425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4154175" y="3945132"/>
            <a:ext cx="760144" cy="369332"/>
          </a:xfrm>
          <a:prstGeom prst="rect">
            <a:avLst/>
          </a:prstGeom>
          <a:noFill/>
        </p:spPr>
        <p:txBody>
          <a:bodyPr wrap="none" rtlCol="0">
            <a:spAutoFit/>
          </a:bodyPr>
          <a:lstStyle/>
          <a:p>
            <a:r>
              <a:rPr lang="en-US" dirty="0" smtClean="0">
                <a:solidFill>
                  <a:schemeClr val="bg1"/>
                </a:solidFill>
              </a:rPr>
              <a:t>X = 15</a:t>
            </a:r>
            <a:endParaRPr lang="en-US" dirty="0">
              <a:solidFill>
                <a:schemeClr val="bg1"/>
              </a:solidFill>
            </a:endParaRPr>
          </a:p>
        </p:txBody>
      </p:sp>
      <p:sp>
        <p:nvSpPr>
          <p:cNvPr id="91" name="Rectangle 78"/>
          <p:cNvSpPr>
            <a:spLocks noChangeArrowheads="1"/>
          </p:cNvSpPr>
          <p:nvPr/>
        </p:nvSpPr>
        <p:spPr bwMode="auto">
          <a:xfrm rot="16200000">
            <a:off x="1025187" y="3082588"/>
            <a:ext cx="15525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Helvetica" charset="0"/>
              </a:rPr>
              <a:t>Eating Difficulties</a:t>
            </a:r>
            <a:endParaRPr kumimoji="0" lang="en-US" sz="1800" b="0" i="0" u="none" strike="noStrike" cap="none" normalizeH="0" baseline="0" smtClean="0">
              <a:ln>
                <a:noFill/>
              </a:ln>
              <a:solidFill>
                <a:schemeClr val="tx1"/>
              </a:solidFill>
              <a:effectLst/>
              <a:latin typeface="Arial" pitchFamily="34" charset="0"/>
            </a:endParaRPr>
          </a:p>
        </p:txBody>
      </p:sp>
      <p:sp>
        <p:nvSpPr>
          <p:cNvPr id="92" name="Rectangle 6"/>
          <p:cNvSpPr>
            <a:spLocks noChangeArrowheads="1"/>
          </p:cNvSpPr>
          <p:nvPr/>
        </p:nvSpPr>
        <p:spPr bwMode="auto">
          <a:xfrm>
            <a:off x="2544425" y="1677650"/>
            <a:ext cx="4248150" cy="3324225"/>
          </a:xfrm>
          <a:prstGeom prst="rect">
            <a:avLst/>
          </a:prstGeom>
          <a:no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3" name="Line 7"/>
          <p:cNvSpPr>
            <a:spLocks noChangeShapeType="1"/>
          </p:cNvSpPr>
          <p:nvPr/>
        </p:nvSpPr>
        <p:spPr bwMode="auto">
          <a:xfrm>
            <a:off x="2544425" y="1677650"/>
            <a:ext cx="42481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4" name="Line 8"/>
          <p:cNvSpPr>
            <a:spLocks noChangeShapeType="1"/>
          </p:cNvSpPr>
          <p:nvPr/>
        </p:nvSpPr>
        <p:spPr bwMode="auto">
          <a:xfrm>
            <a:off x="2544425" y="5001875"/>
            <a:ext cx="42481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5" name="Line 9"/>
          <p:cNvSpPr>
            <a:spLocks noChangeShapeType="1"/>
          </p:cNvSpPr>
          <p:nvPr/>
        </p:nvSpPr>
        <p:spPr bwMode="auto">
          <a:xfrm flipV="1">
            <a:off x="6792575" y="1677650"/>
            <a:ext cx="1588" cy="3324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6" name="Line 10"/>
          <p:cNvSpPr>
            <a:spLocks noChangeShapeType="1"/>
          </p:cNvSpPr>
          <p:nvPr/>
        </p:nvSpPr>
        <p:spPr bwMode="auto">
          <a:xfrm flipV="1">
            <a:off x="2544425" y="1677650"/>
            <a:ext cx="1588" cy="3324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7" name="Line 11"/>
          <p:cNvSpPr>
            <a:spLocks noChangeShapeType="1"/>
          </p:cNvSpPr>
          <p:nvPr/>
        </p:nvSpPr>
        <p:spPr bwMode="auto">
          <a:xfrm>
            <a:off x="2544425" y="5001875"/>
            <a:ext cx="42481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8" name="Line 12"/>
          <p:cNvSpPr>
            <a:spLocks noChangeShapeType="1"/>
          </p:cNvSpPr>
          <p:nvPr/>
        </p:nvSpPr>
        <p:spPr bwMode="auto">
          <a:xfrm flipV="1">
            <a:off x="2544425" y="1677650"/>
            <a:ext cx="1588" cy="3324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9" name="Line 13"/>
          <p:cNvSpPr>
            <a:spLocks noChangeShapeType="1"/>
          </p:cNvSpPr>
          <p:nvPr/>
        </p:nvSpPr>
        <p:spPr bwMode="auto">
          <a:xfrm flipV="1">
            <a:off x="2944475" y="4954250"/>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 name="Line 14"/>
          <p:cNvSpPr>
            <a:spLocks noChangeShapeType="1"/>
          </p:cNvSpPr>
          <p:nvPr/>
        </p:nvSpPr>
        <p:spPr bwMode="auto">
          <a:xfrm>
            <a:off x="2944475" y="1677650"/>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 name="Rectangle 15"/>
          <p:cNvSpPr>
            <a:spLocks noChangeArrowheads="1"/>
          </p:cNvSpPr>
          <p:nvPr/>
        </p:nvSpPr>
        <p:spPr bwMode="auto">
          <a:xfrm>
            <a:off x="2896850" y="5039975"/>
            <a:ext cx="190500"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5</a:t>
            </a:r>
            <a:endParaRPr kumimoji="0" lang="en-US" sz="1800" b="0" i="0" u="none" strike="noStrike" cap="none" normalizeH="0" baseline="0" smtClean="0">
              <a:ln>
                <a:noFill/>
              </a:ln>
              <a:solidFill>
                <a:schemeClr val="tx1"/>
              </a:solidFill>
              <a:effectLst/>
              <a:latin typeface="Arial" pitchFamily="34" charset="0"/>
            </a:endParaRPr>
          </a:p>
        </p:txBody>
      </p:sp>
      <p:sp>
        <p:nvSpPr>
          <p:cNvPr id="102" name="Line 16"/>
          <p:cNvSpPr>
            <a:spLocks noChangeShapeType="1"/>
          </p:cNvSpPr>
          <p:nvPr/>
        </p:nvSpPr>
        <p:spPr bwMode="auto">
          <a:xfrm flipV="1">
            <a:off x="3582650" y="4954250"/>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Line 17"/>
          <p:cNvSpPr>
            <a:spLocks noChangeShapeType="1"/>
          </p:cNvSpPr>
          <p:nvPr/>
        </p:nvSpPr>
        <p:spPr bwMode="auto">
          <a:xfrm>
            <a:off x="3582650" y="1677650"/>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 name="Rectangle 18"/>
          <p:cNvSpPr>
            <a:spLocks noChangeArrowheads="1"/>
          </p:cNvSpPr>
          <p:nvPr/>
        </p:nvSpPr>
        <p:spPr bwMode="auto">
          <a:xfrm>
            <a:off x="3477875" y="5039975"/>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10</a:t>
            </a:r>
            <a:endParaRPr kumimoji="0" lang="en-US" sz="1800" b="0" i="0" u="none" strike="noStrike" cap="none" normalizeH="0" baseline="0" smtClean="0">
              <a:ln>
                <a:noFill/>
              </a:ln>
              <a:solidFill>
                <a:schemeClr val="tx1"/>
              </a:solidFill>
              <a:effectLst/>
              <a:latin typeface="Arial" pitchFamily="34" charset="0"/>
            </a:endParaRPr>
          </a:p>
        </p:txBody>
      </p:sp>
      <p:sp>
        <p:nvSpPr>
          <p:cNvPr id="105" name="Line 19"/>
          <p:cNvSpPr>
            <a:spLocks noChangeShapeType="1"/>
          </p:cNvSpPr>
          <p:nvPr/>
        </p:nvSpPr>
        <p:spPr bwMode="auto">
          <a:xfrm flipV="1">
            <a:off x="4220825" y="4954250"/>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 name="Line 20"/>
          <p:cNvSpPr>
            <a:spLocks noChangeShapeType="1"/>
          </p:cNvSpPr>
          <p:nvPr/>
        </p:nvSpPr>
        <p:spPr bwMode="auto">
          <a:xfrm>
            <a:off x="4220825" y="1677650"/>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 name="Rectangle 21"/>
          <p:cNvSpPr>
            <a:spLocks noChangeArrowheads="1"/>
          </p:cNvSpPr>
          <p:nvPr/>
        </p:nvSpPr>
        <p:spPr bwMode="auto">
          <a:xfrm>
            <a:off x="4116050" y="5039975"/>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15</a:t>
            </a:r>
            <a:endParaRPr kumimoji="0" lang="en-US" sz="1800" b="0" i="0" u="none" strike="noStrike" cap="none" normalizeH="0" baseline="0" smtClean="0">
              <a:ln>
                <a:noFill/>
              </a:ln>
              <a:solidFill>
                <a:schemeClr val="tx1"/>
              </a:solidFill>
              <a:effectLst/>
              <a:latin typeface="Arial" pitchFamily="34" charset="0"/>
            </a:endParaRPr>
          </a:p>
        </p:txBody>
      </p:sp>
      <p:sp>
        <p:nvSpPr>
          <p:cNvPr id="108" name="Line 22"/>
          <p:cNvSpPr>
            <a:spLocks noChangeShapeType="1"/>
          </p:cNvSpPr>
          <p:nvPr/>
        </p:nvSpPr>
        <p:spPr bwMode="auto">
          <a:xfrm flipV="1">
            <a:off x="4859000" y="4954250"/>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 name="Line 23"/>
          <p:cNvSpPr>
            <a:spLocks noChangeShapeType="1"/>
          </p:cNvSpPr>
          <p:nvPr/>
        </p:nvSpPr>
        <p:spPr bwMode="auto">
          <a:xfrm>
            <a:off x="4859000" y="1677650"/>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 name="Rectangle 24"/>
          <p:cNvSpPr>
            <a:spLocks noChangeArrowheads="1"/>
          </p:cNvSpPr>
          <p:nvPr/>
        </p:nvSpPr>
        <p:spPr bwMode="auto">
          <a:xfrm>
            <a:off x="4754225" y="5039975"/>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20</a:t>
            </a:r>
            <a:endParaRPr kumimoji="0" lang="en-US" sz="1800" b="0" i="0" u="none" strike="noStrike" cap="none" normalizeH="0" baseline="0" smtClean="0">
              <a:ln>
                <a:noFill/>
              </a:ln>
              <a:solidFill>
                <a:schemeClr val="tx1"/>
              </a:solidFill>
              <a:effectLst/>
              <a:latin typeface="Arial" pitchFamily="34" charset="0"/>
            </a:endParaRPr>
          </a:p>
        </p:txBody>
      </p:sp>
      <p:sp>
        <p:nvSpPr>
          <p:cNvPr id="111" name="Line 25"/>
          <p:cNvSpPr>
            <a:spLocks noChangeShapeType="1"/>
          </p:cNvSpPr>
          <p:nvPr/>
        </p:nvSpPr>
        <p:spPr bwMode="auto">
          <a:xfrm flipV="1">
            <a:off x="5487650" y="4954250"/>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 name="Line 26"/>
          <p:cNvSpPr>
            <a:spLocks noChangeShapeType="1"/>
          </p:cNvSpPr>
          <p:nvPr/>
        </p:nvSpPr>
        <p:spPr bwMode="auto">
          <a:xfrm>
            <a:off x="5487650" y="1677650"/>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 name="Rectangle 27"/>
          <p:cNvSpPr>
            <a:spLocks noChangeArrowheads="1"/>
          </p:cNvSpPr>
          <p:nvPr/>
        </p:nvSpPr>
        <p:spPr bwMode="auto">
          <a:xfrm>
            <a:off x="5382875" y="5039975"/>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25</a:t>
            </a:r>
            <a:endParaRPr kumimoji="0" lang="en-US" sz="1800" b="0" i="0" u="none" strike="noStrike" cap="none" normalizeH="0" baseline="0" smtClean="0">
              <a:ln>
                <a:noFill/>
              </a:ln>
              <a:solidFill>
                <a:schemeClr val="tx1"/>
              </a:solidFill>
              <a:effectLst/>
              <a:latin typeface="Arial" pitchFamily="34" charset="0"/>
            </a:endParaRPr>
          </a:p>
        </p:txBody>
      </p:sp>
      <p:sp>
        <p:nvSpPr>
          <p:cNvPr id="114" name="Line 28"/>
          <p:cNvSpPr>
            <a:spLocks noChangeShapeType="1"/>
          </p:cNvSpPr>
          <p:nvPr/>
        </p:nvSpPr>
        <p:spPr bwMode="auto">
          <a:xfrm flipV="1">
            <a:off x="6125825" y="4954250"/>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 name="Line 29"/>
          <p:cNvSpPr>
            <a:spLocks noChangeShapeType="1"/>
          </p:cNvSpPr>
          <p:nvPr/>
        </p:nvSpPr>
        <p:spPr bwMode="auto">
          <a:xfrm>
            <a:off x="6125825" y="1677650"/>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 name="Rectangle 30"/>
          <p:cNvSpPr>
            <a:spLocks noChangeArrowheads="1"/>
          </p:cNvSpPr>
          <p:nvPr/>
        </p:nvSpPr>
        <p:spPr bwMode="auto">
          <a:xfrm>
            <a:off x="6021050" y="5039975"/>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30</a:t>
            </a:r>
            <a:endParaRPr kumimoji="0" lang="en-US" sz="1800" b="0" i="0" u="none" strike="noStrike" cap="none" normalizeH="0" baseline="0" smtClean="0">
              <a:ln>
                <a:noFill/>
              </a:ln>
              <a:solidFill>
                <a:schemeClr val="tx1"/>
              </a:solidFill>
              <a:effectLst/>
              <a:latin typeface="Arial" pitchFamily="34" charset="0"/>
            </a:endParaRPr>
          </a:p>
        </p:txBody>
      </p:sp>
      <p:sp>
        <p:nvSpPr>
          <p:cNvPr id="117" name="Line 31"/>
          <p:cNvSpPr>
            <a:spLocks noChangeShapeType="1"/>
          </p:cNvSpPr>
          <p:nvPr/>
        </p:nvSpPr>
        <p:spPr bwMode="auto">
          <a:xfrm flipV="1">
            <a:off x="6764000" y="4954250"/>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 name="Line 32"/>
          <p:cNvSpPr>
            <a:spLocks noChangeShapeType="1"/>
          </p:cNvSpPr>
          <p:nvPr/>
        </p:nvSpPr>
        <p:spPr bwMode="auto">
          <a:xfrm>
            <a:off x="6764000" y="1677650"/>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9" name="Rectangle 33"/>
          <p:cNvSpPr>
            <a:spLocks noChangeArrowheads="1"/>
          </p:cNvSpPr>
          <p:nvPr/>
        </p:nvSpPr>
        <p:spPr bwMode="auto">
          <a:xfrm>
            <a:off x="6659225" y="5039975"/>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35</a:t>
            </a:r>
            <a:endParaRPr kumimoji="0" lang="en-US" sz="1800" b="0" i="0" u="none" strike="noStrike" cap="none" normalizeH="0" baseline="0" smtClean="0">
              <a:ln>
                <a:noFill/>
              </a:ln>
              <a:solidFill>
                <a:schemeClr val="tx1"/>
              </a:solidFill>
              <a:effectLst/>
              <a:latin typeface="Arial" pitchFamily="34" charset="0"/>
            </a:endParaRPr>
          </a:p>
        </p:txBody>
      </p:sp>
      <p:sp>
        <p:nvSpPr>
          <p:cNvPr id="120" name="Line 34"/>
          <p:cNvSpPr>
            <a:spLocks noChangeShapeType="1"/>
          </p:cNvSpPr>
          <p:nvPr/>
        </p:nvSpPr>
        <p:spPr bwMode="auto">
          <a:xfrm>
            <a:off x="2544425" y="4601825"/>
            <a:ext cx="381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1" name="Line 35"/>
          <p:cNvSpPr>
            <a:spLocks noChangeShapeType="1"/>
          </p:cNvSpPr>
          <p:nvPr/>
        </p:nvSpPr>
        <p:spPr bwMode="auto">
          <a:xfrm flipH="1">
            <a:off x="6744950" y="4601825"/>
            <a:ext cx="476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 name="Rectangle 36"/>
          <p:cNvSpPr>
            <a:spLocks noChangeArrowheads="1"/>
          </p:cNvSpPr>
          <p:nvPr/>
        </p:nvSpPr>
        <p:spPr bwMode="auto">
          <a:xfrm>
            <a:off x="2401550" y="4497050"/>
            <a:ext cx="190500"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5</a:t>
            </a:r>
            <a:endParaRPr kumimoji="0" lang="en-US" sz="1800" b="0" i="0" u="none" strike="noStrike" cap="none" normalizeH="0" baseline="0" smtClean="0">
              <a:ln>
                <a:noFill/>
              </a:ln>
              <a:solidFill>
                <a:schemeClr val="tx1"/>
              </a:solidFill>
              <a:effectLst/>
              <a:latin typeface="Arial" pitchFamily="34" charset="0"/>
            </a:endParaRPr>
          </a:p>
        </p:txBody>
      </p:sp>
      <p:sp>
        <p:nvSpPr>
          <p:cNvPr id="123" name="Line 37"/>
          <p:cNvSpPr>
            <a:spLocks noChangeShapeType="1"/>
          </p:cNvSpPr>
          <p:nvPr/>
        </p:nvSpPr>
        <p:spPr bwMode="auto">
          <a:xfrm>
            <a:off x="2544425" y="3963650"/>
            <a:ext cx="381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4" name="Line 38"/>
          <p:cNvSpPr>
            <a:spLocks noChangeShapeType="1"/>
          </p:cNvSpPr>
          <p:nvPr/>
        </p:nvSpPr>
        <p:spPr bwMode="auto">
          <a:xfrm flipH="1">
            <a:off x="6744950" y="3963650"/>
            <a:ext cx="476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5" name="Rectangle 39"/>
          <p:cNvSpPr>
            <a:spLocks noChangeArrowheads="1"/>
          </p:cNvSpPr>
          <p:nvPr/>
        </p:nvSpPr>
        <p:spPr bwMode="auto">
          <a:xfrm>
            <a:off x="2296775" y="3858875"/>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10</a:t>
            </a:r>
            <a:endParaRPr kumimoji="0" lang="en-US" sz="1800" b="0" i="0" u="none" strike="noStrike" cap="none" normalizeH="0" baseline="0" smtClean="0">
              <a:ln>
                <a:noFill/>
              </a:ln>
              <a:solidFill>
                <a:schemeClr val="tx1"/>
              </a:solidFill>
              <a:effectLst/>
              <a:latin typeface="Arial" pitchFamily="34" charset="0"/>
            </a:endParaRPr>
          </a:p>
        </p:txBody>
      </p:sp>
      <p:sp>
        <p:nvSpPr>
          <p:cNvPr id="126" name="Line 40"/>
          <p:cNvSpPr>
            <a:spLocks noChangeShapeType="1"/>
          </p:cNvSpPr>
          <p:nvPr/>
        </p:nvSpPr>
        <p:spPr bwMode="auto">
          <a:xfrm>
            <a:off x="2544425" y="3335000"/>
            <a:ext cx="381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7" name="Line 41"/>
          <p:cNvSpPr>
            <a:spLocks noChangeShapeType="1"/>
          </p:cNvSpPr>
          <p:nvPr/>
        </p:nvSpPr>
        <p:spPr bwMode="auto">
          <a:xfrm flipH="1">
            <a:off x="6744950" y="3335000"/>
            <a:ext cx="476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8" name="Rectangle 42"/>
          <p:cNvSpPr>
            <a:spLocks noChangeArrowheads="1"/>
          </p:cNvSpPr>
          <p:nvPr/>
        </p:nvSpPr>
        <p:spPr bwMode="auto">
          <a:xfrm>
            <a:off x="2296775" y="3230225"/>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15</a:t>
            </a:r>
            <a:endParaRPr kumimoji="0" lang="en-US" sz="1800" b="0" i="0" u="none" strike="noStrike" cap="none" normalizeH="0" baseline="0" smtClean="0">
              <a:ln>
                <a:noFill/>
              </a:ln>
              <a:solidFill>
                <a:schemeClr val="tx1"/>
              </a:solidFill>
              <a:effectLst/>
              <a:latin typeface="Arial" pitchFamily="34" charset="0"/>
            </a:endParaRPr>
          </a:p>
        </p:txBody>
      </p:sp>
      <p:sp>
        <p:nvSpPr>
          <p:cNvPr id="129" name="Line 43"/>
          <p:cNvSpPr>
            <a:spLocks noChangeShapeType="1"/>
          </p:cNvSpPr>
          <p:nvPr/>
        </p:nvSpPr>
        <p:spPr bwMode="auto">
          <a:xfrm>
            <a:off x="2544425" y="2696825"/>
            <a:ext cx="381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0" name="Line 44"/>
          <p:cNvSpPr>
            <a:spLocks noChangeShapeType="1"/>
          </p:cNvSpPr>
          <p:nvPr/>
        </p:nvSpPr>
        <p:spPr bwMode="auto">
          <a:xfrm flipH="1">
            <a:off x="6744950" y="2696825"/>
            <a:ext cx="476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1" name="Rectangle 45"/>
          <p:cNvSpPr>
            <a:spLocks noChangeArrowheads="1"/>
          </p:cNvSpPr>
          <p:nvPr/>
        </p:nvSpPr>
        <p:spPr bwMode="auto">
          <a:xfrm>
            <a:off x="2296775" y="2592050"/>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20</a:t>
            </a:r>
            <a:endParaRPr kumimoji="0" lang="en-US" sz="1800" b="0" i="0" u="none" strike="noStrike" cap="none" normalizeH="0" baseline="0" smtClean="0">
              <a:ln>
                <a:noFill/>
              </a:ln>
              <a:solidFill>
                <a:schemeClr val="tx1"/>
              </a:solidFill>
              <a:effectLst/>
              <a:latin typeface="Arial" pitchFamily="34" charset="0"/>
            </a:endParaRPr>
          </a:p>
        </p:txBody>
      </p:sp>
      <p:sp>
        <p:nvSpPr>
          <p:cNvPr id="132" name="Line 46"/>
          <p:cNvSpPr>
            <a:spLocks noChangeShapeType="1"/>
          </p:cNvSpPr>
          <p:nvPr/>
        </p:nvSpPr>
        <p:spPr bwMode="auto">
          <a:xfrm>
            <a:off x="2544425" y="2058650"/>
            <a:ext cx="381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 name="Line 47"/>
          <p:cNvSpPr>
            <a:spLocks noChangeShapeType="1"/>
          </p:cNvSpPr>
          <p:nvPr/>
        </p:nvSpPr>
        <p:spPr bwMode="auto">
          <a:xfrm flipH="1">
            <a:off x="6744950" y="2058650"/>
            <a:ext cx="476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4" name="Rectangle 48"/>
          <p:cNvSpPr>
            <a:spLocks noChangeArrowheads="1"/>
          </p:cNvSpPr>
          <p:nvPr/>
        </p:nvSpPr>
        <p:spPr bwMode="auto">
          <a:xfrm>
            <a:off x="2296775" y="1953875"/>
            <a:ext cx="2952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25</a:t>
            </a:r>
            <a:endParaRPr kumimoji="0" lang="en-US" sz="1800" b="0" i="0" u="none" strike="noStrike" cap="none" normalizeH="0" baseline="0" smtClean="0">
              <a:ln>
                <a:noFill/>
              </a:ln>
              <a:solidFill>
                <a:schemeClr val="tx1"/>
              </a:solidFill>
              <a:effectLst/>
              <a:latin typeface="Arial" pitchFamily="34" charset="0"/>
            </a:endParaRPr>
          </a:p>
        </p:txBody>
      </p:sp>
      <p:sp>
        <p:nvSpPr>
          <p:cNvPr id="135" name="Line 49"/>
          <p:cNvSpPr>
            <a:spLocks noChangeShapeType="1"/>
          </p:cNvSpPr>
          <p:nvPr/>
        </p:nvSpPr>
        <p:spPr bwMode="auto">
          <a:xfrm>
            <a:off x="2544425" y="1677650"/>
            <a:ext cx="42481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6" name="Line 50"/>
          <p:cNvSpPr>
            <a:spLocks noChangeShapeType="1"/>
          </p:cNvSpPr>
          <p:nvPr/>
        </p:nvSpPr>
        <p:spPr bwMode="auto">
          <a:xfrm>
            <a:off x="2544425" y="5001875"/>
            <a:ext cx="42481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 name="Line 51"/>
          <p:cNvSpPr>
            <a:spLocks noChangeShapeType="1"/>
          </p:cNvSpPr>
          <p:nvPr/>
        </p:nvSpPr>
        <p:spPr bwMode="auto">
          <a:xfrm flipV="1">
            <a:off x="6792575" y="1677650"/>
            <a:ext cx="1588" cy="3324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8" name="Line 52"/>
          <p:cNvSpPr>
            <a:spLocks noChangeShapeType="1"/>
          </p:cNvSpPr>
          <p:nvPr/>
        </p:nvSpPr>
        <p:spPr bwMode="auto">
          <a:xfrm flipV="1">
            <a:off x="2544425" y="1677650"/>
            <a:ext cx="1588" cy="3324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9" name="Oval 53"/>
          <p:cNvSpPr>
            <a:spLocks noChangeArrowheads="1"/>
          </p:cNvSpPr>
          <p:nvPr/>
        </p:nvSpPr>
        <p:spPr bwMode="auto">
          <a:xfrm>
            <a:off x="4392275" y="4020800"/>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0" name="Oval 54"/>
          <p:cNvSpPr>
            <a:spLocks noChangeArrowheads="1"/>
          </p:cNvSpPr>
          <p:nvPr/>
        </p:nvSpPr>
        <p:spPr bwMode="auto">
          <a:xfrm>
            <a:off x="3249275" y="3506450"/>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1" name="Oval 55"/>
          <p:cNvSpPr>
            <a:spLocks noChangeArrowheads="1"/>
          </p:cNvSpPr>
          <p:nvPr/>
        </p:nvSpPr>
        <p:spPr bwMode="auto">
          <a:xfrm>
            <a:off x="3249275" y="4268450"/>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2" name="Oval 56"/>
          <p:cNvSpPr>
            <a:spLocks noChangeArrowheads="1"/>
          </p:cNvSpPr>
          <p:nvPr/>
        </p:nvSpPr>
        <p:spPr bwMode="auto">
          <a:xfrm>
            <a:off x="4782800" y="2877800"/>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3" name="Oval 57"/>
          <p:cNvSpPr>
            <a:spLocks noChangeArrowheads="1"/>
          </p:cNvSpPr>
          <p:nvPr/>
        </p:nvSpPr>
        <p:spPr bwMode="auto">
          <a:xfrm>
            <a:off x="4011275" y="376362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4" name="Oval 58"/>
          <p:cNvSpPr>
            <a:spLocks noChangeArrowheads="1"/>
          </p:cNvSpPr>
          <p:nvPr/>
        </p:nvSpPr>
        <p:spPr bwMode="auto">
          <a:xfrm>
            <a:off x="3125450" y="490662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 name="Oval 59"/>
          <p:cNvSpPr>
            <a:spLocks noChangeArrowheads="1"/>
          </p:cNvSpPr>
          <p:nvPr/>
        </p:nvSpPr>
        <p:spPr bwMode="auto">
          <a:xfrm>
            <a:off x="4906625" y="452562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6" name="Oval 60"/>
          <p:cNvSpPr>
            <a:spLocks noChangeArrowheads="1"/>
          </p:cNvSpPr>
          <p:nvPr/>
        </p:nvSpPr>
        <p:spPr bwMode="auto">
          <a:xfrm>
            <a:off x="5030450" y="3258800"/>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7" name="Oval 61"/>
          <p:cNvSpPr>
            <a:spLocks noChangeArrowheads="1"/>
          </p:cNvSpPr>
          <p:nvPr/>
        </p:nvSpPr>
        <p:spPr bwMode="auto">
          <a:xfrm>
            <a:off x="4649450" y="185862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8" name="Oval 62"/>
          <p:cNvSpPr>
            <a:spLocks noChangeArrowheads="1"/>
          </p:cNvSpPr>
          <p:nvPr/>
        </p:nvSpPr>
        <p:spPr bwMode="auto">
          <a:xfrm>
            <a:off x="6049625" y="1601450"/>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9" name="Oval 63"/>
          <p:cNvSpPr>
            <a:spLocks noChangeArrowheads="1"/>
          </p:cNvSpPr>
          <p:nvPr/>
        </p:nvSpPr>
        <p:spPr bwMode="auto">
          <a:xfrm>
            <a:off x="4392275" y="4020800"/>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0" name="Oval 64"/>
          <p:cNvSpPr>
            <a:spLocks noChangeArrowheads="1"/>
          </p:cNvSpPr>
          <p:nvPr/>
        </p:nvSpPr>
        <p:spPr bwMode="auto">
          <a:xfrm>
            <a:off x="3249275" y="3506450"/>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1" name="Oval 65"/>
          <p:cNvSpPr>
            <a:spLocks noChangeArrowheads="1"/>
          </p:cNvSpPr>
          <p:nvPr/>
        </p:nvSpPr>
        <p:spPr bwMode="auto">
          <a:xfrm>
            <a:off x="3249275" y="4268450"/>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2" name="Oval 66"/>
          <p:cNvSpPr>
            <a:spLocks noChangeArrowheads="1"/>
          </p:cNvSpPr>
          <p:nvPr/>
        </p:nvSpPr>
        <p:spPr bwMode="auto">
          <a:xfrm>
            <a:off x="4782800" y="2877800"/>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 name="Oval 67"/>
          <p:cNvSpPr>
            <a:spLocks noChangeArrowheads="1"/>
          </p:cNvSpPr>
          <p:nvPr/>
        </p:nvSpPr>
        <p:spPr bwMode="auto">
          <a:xfrm>
            <a:off x="4011275" y="376362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4" name="Oval 68"/>
          <p:cNvSpPr>
            <a:spLocks noChangeArrowheads="1"/>
          </p:cNvSpPr>
          <p:nvPr/>
        </p:nvSpPr>
        <p:spPr bwMode="auto">
          <a:xfrm>
            <a:off x="3125450" y="490662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5" name="Oval 69"/>
          <p:cNvSpPr>
            <a:spLocks noChangeArrowheads="1"/>
          </p:cNvSpPr>
          <p:nvPr/>
        </p:nvSpPr>
        <p:spPr bwMode="auto">
          <a:xfrm>
            <a:off x="4906625" y="452562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0" name="Oval 70"/>
          <p:cNvSpPr>
            <a:spLocks noChangeArrowheads="1"/>
          </p:cNvSpPr>
          <p:nvPr/>
        </p:nvSpPr>
        <p:spPr bwMode="auto">
          <a:xfrm>
            <a:off x="5030450" y="3258800"/>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3" name="Oval 71"/>
          <p:cNvSpPr>
            <a:spLocks noChangeArrowheads="1"/>
          </p:cNvSpPr>
          <p:nvPr/>
        </p:nvSpPr>
        <p:spPr bwMode="auto">
          <a:xfrm>
            <a:off x="4649450" y="185862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Oval 72"/>
          <p:cNvSpPr>
            <a:spLocks noChangeArrowheads="1"/>
          </p:cNvSpPr>
          <p:nvPr/>
        </p:nvSpPr>
        <p:spPr bwMode="auto">
          <a:xfrm>
            <a:off x="6049625" y="1601450"/>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Rectangle 73"/>
          <p:cNvSpPr>
            <a:spLocks noChangeArrowheads="1"/>
          </p:cNvSpPr>
          <p:nvPr/>
        </p:nvSpPr>
        <p:spPr bwMode="auto">
          <a:xfrm>
            <a:off x="4392275" y="5249525"/>
            <a:ext cx="628650"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Stress</a:t>
            </a:r>
            <a:endParaRPr kumimoji="0" lang="en-US" sz="1800" b="0" i="0" u="none" strike="noStrike" cap="none" normalizeH="0" baseline="0" smtClean="0">
              <a:ln>
                <a:noFill/>
              </a:ln>
              <a:solidFill>
                <a:schemeClr val="tx1"/>
              </a:solidFill>
              <a:effectLst/>
              <a:latin typeface="Arial" pitchFamily="34" charset="0"/>
            </a:endParaRPr>
          </a:p>
        </p:txBody>
      </p:sp>
      <p:sp>
        <p:nvSpPr>
          <p:cNvPr id="166" name="Rectangle 74"/>
          <p:cNvSpPr>
            <a:spLocks noChangeArrowheads="1"/>
          </p:cNvSpPr>
          <p:nvPr/>
        </p:nvSpPr>
        <p:spPr bwMode="auto">
          <a:xfrm rot="16200000">
            <a:off x="1368088" y="3138150"/>
            <a:ext cx="1552575" cy="2476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Helvetica" charset="0"/>
              </a:rPr>
              <a:t>Eating Difficulties</a:t>
            </a:r>
            <a:endParaRPr kumimoji="0" lang="en-US" sz="1800" b="0" i="0" u="none" strike="noStrike" cap="none" normalizeH="0" baseline="0" smtClean="0">
              <a:ln>
                <a:noFill/>
              </a:ln>
              <a:solidFill>
                <a:schemeClr val="tx1"/>
              </a:solidFill>
              <a:effectLst/>
              <a:latin typeface="Arial" pitchFamily="34" charset="0"/>
            </a:endParaRPr>
          </a:p>
        </p:txBody>
      </p:sp>
      <p:sp>
        <p:nvSpPr>
          <p:cNvPr id="167" name="Line 75"/>
          <p:cNvSpPr>
            <a:spLocks noChangeShapeType="1"/>
          </p:cNvSpPr>
          <p:nvPr/>
        </p:nvSpPr>
        <p:spPr bwMode="auto">
          <a:xfrm flipV="1">
            <a:off x="2553950" y="1687175"/>
            <a:ext cx="4219575" cy="3314700"/>
          </a:xfrm>
          <a:prstGeom prst="line">
            <a:avLst/>
          </a:prstGeom>
          <a:noFill/>
          <a:ln w="12"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3237175276"/>
              </p:ext>
            </p:extLst>
          </p:nvPr>
        </p:nvGraphicFramePr>
        <p:xfrm>
          <a:off x="4608968" y="3571537"/>
          <a:ext cx="900113" cy="257175"/>
        </p:xfrm>
        <a:graphic>
          <a:graphicData uri="http://schemas.openxmlformats.org/presentationml/2006/ole">
            <mc:AlternateContent xmlns:mc="http://schemas.openxmlformats.org/markup-compatibility/2006">
              <mc:Choice xmlns:v="urn:schemas-microsoft-com:vml" Requires="v">
                <p:oleObj spid="_x0000_s4241" name="Equation" r:id="rId5" imgW="711000" imgH="203040" progId="Equation.DSMT4">
                  <p:embed/>
                </p:oleObj>
              </mc:Choice>
              <mc:Fallback>
                <p:oleObj name="Equation" r:id="rId5" imgW="711000" imgH="203040" progId="Equation.DSMT4">
                  <p:embed/>
                  <p:pic>
                    <p:nvPicPr>
                      <p:cNvPr id="0" name=""/>
                      <p:cNvPicPr/>
                      <p:nvPr/>
                    </p:nvPicPr>
                    <p:blipFill>
                      <a:blip r:embed="rId6"/>
                      <a:stretch>
                        <a:fillRect/>
                      </a:stretch>
                    </p:blipFill>
                    <p:spPr>
                      <a:xfrm>
                        <a:off x="4608968" y="3571537"/>
                        <a:ext cx="900113" cy="25717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5675528" cy="369332"/>
          </a:xfrm>
          <a:prstGeom prst="rect">
            <a:avLst/>
          </a:prstGeom>
          <a:noFill/>
        </p:spPr>
        <p:txBody>
          <a:bodyPr wrap="none" rtlCol="0">
            <a:spAutoFit/>
          </a:bodyPr>
          <a:lstStyle/>
          <a:p>
            <a:r>
              <a:rPr lang="en-US" b="1" dirty="0" smtClean="0"/>
              <a:t>Slope: </a:t>
            </a:r>
            <a:r>
              <a:rPr lang="en-US" dirty="0" smtClean="0"/>
              <a:t>The slope of the regression  line is:                   where</a:t>
            </a:r>
            <a:endParaRPr lang="en-US" dirty="0"/>
          </a:p>
        </p:txBody>
      </p:sp>
      <p:sp>
        <p:nvSpPr>
          <p:cNvPr id="16" name="TextBox 15"/>
          <p:cNvSpPr txBox="1"/>
          <p:nvPr/>
        </p:nvSpPr>
        <p:spPr>
          <a:xfrm>
            <a:off x="685800" y="1371600"/>
            <a:ext cx="4588820" cy="646331"/>
          </a:xfrm>
          <a:prstGeom prst="rect">
            <a:avLst/>
          </a:prstGeom>
          <a:noFill/>
        </p:spPr>
        <p:txBody>
          <a:bodyPr wrap="none" rtlCol="0">
            <a:spAutoFit/>
          </a:bodyPr>
          <a:lstStyle/>
          <a:p>
            <a:r>
              <a:rPr lang="en-US" dirty="0" smtClean="0"/>
              <a:t>r is the Pearson correlation</a:t>
            </a:r>
          </a:p>
          <a:p>
            <a:r>
              <a:rPr lang="en-US" dirty="0" smtClean="0"/>
              <a:t>S</a:t>
            </a:r>
            <a:r>
              <a:rPr lang="en-US" baseline="-25000" dirty="0" smtClean="0"/>
              <a:t>X</a:t>
            </a:r>
            <a:r>
              <a:rPr lang="en-US" dirty="0" smtClean="0"/>
              <a:t> and S</a:t>
            </a:r>
            <a:r>
              <a:rPr lang="en-US" baseline="-25000" dirty="0" smtClean="0"/>
              <a:t>Y</a:t>
            </a:r>
            <a:r>
              <a:rPr lang="en-US" dirty="0" smtClean="0"/>
              <a:t> are the standard deviations of x and y</a:t>
            </a:r>
            <a:endParaRPr lang="en-US" dirty="0"/>
          </a:p>
        </p:txBody>
      </p:sp>
      <p:sp>
        <p:nvSpPr>
          <p:cNvPr id="17" name="TextBox 16"/>
          <p:cNvSpPr txBox="1"/>
          <p:nvPr/>
        </p:nvSpPr>
        <p:spPr>
          <a:xfrm>
            <a:off x="685800" y="2438400"/>
            <a:ext cx="5442772" cy="369332"/>
          </a:xfrm>
          <a:prstGeom prst="rect">
            <a:avLst/>
          </a:prstGeom>
          <a:noFill/>
        </p:spPr>
        <p:txBody>
          <a:bodyPr wrap="none" rtlCol="0">
            <a:spAutoFit/>
          </a:bodyPr>
          <a:lstStyle/>
          <a:p>
            <a:r>
              <a:rPr lang="en-US" dirty="0" smtClean="0"/>
              <a:t>Putting it together, the equation of the regression line is:</a:t>
            </a:r>
            <a:endParaRPr lang="en-US" dirty="0"/>
          </a:p>
        </p:txBody>
      </p:sp>
      <p:cxnSp>
        <p:nvCxnSpPr>
          <p:cNvPr id="21" name="Straight Arrow Connector 20"/>
          <p:cNvCxnSpPr/>
          <p:nvPr/>
        </p:nvCxnSpPr>
        <p:spPr>
          <a:xfrm rot="5400000" flipH="1" flipV="1">
            <a:off x="1341473" y="4876800"/>
            <a:ext cx="685800"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142394" y="5257800"/>
            <a:ext cx="686406" cy="369332"/>
          </a:xfrm>
          <a:prstGeom prst="rect">
            <a:avLst/>
          </a:prstGeom>
          <a:noFill/>
        </p:spPr>
        <p:txBody>
          <a:bodyPr wrap="none" rtlCol="0">
            <a:spAutoFit/>
          </a:bodyPr>
          <a:lstStyle/>
          <a:p>
            <a:r>
              <a:rPr lang="en-US" dirty="0" smtClean="0"/>
              <a:t>slope</a:t>
            </a:r>
            <a:endParaRPr lang="en-US" dirty="0"/>
          </a:p>
        </p:txBody>
      </p:sp>
      <p:sp>
        <p:nvSpPr>
          <p:cNvPr id="25" name="TextBox 24"/>
          <p:cNvSpPr txBox="1"/>
          <p:nvPr/>
        </p:nvSpPr>
        <p:spPr>
          <a:xfrm>
            <a:off x="2363823" y="5040868"/>
            <a:ext cx="1217577" cy="369332"/>
          </a:xfrm>
          <a:prstGeom prst="rect">
            <a:avLst/>
          </a:prstGeom>
          <a:noFill/>
        </p:spPr>
        <p:txBody>
          <a:bodyPr wrap="none" rtlCol="0">
            <a:spAutoFit/>
          </a:bodyPr>
          <a:lstStyle/>
          <a:p>
            <a:r>
              <a:rPr lang="en-US" dirty="0" smtClean="0"/>
              <a:t>Y-intercept</a:t>
            </a:r>
            <a:endParaRPr lang="en-US" dirty="0"/>
          </a:p>
        </p:txBody>
      </p:sp>
      <p:sp>
        <p:nvSpPr>
          <p:cNvPr id="27" name="Right Brace 26"/>
          <p:cNvSpPr/>
          <p:nvPr/>
        </p:nvSpPr>
        <p:spPr>
          <a:xfrm>
            <a:off x="2667000" y="4343400"/>
            <a:ext cx="381000" cy="838200"/>
          </a:xfrm>
          <a:prstGeom prst="rightBrace">
            <a:avLst/>
          </a:prstGeom>
          <a:ln>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689709682"/>
              </p:ext>
            </p:extLst>
          </p:nvPr>
        </p:nvGraphicFramePr>
        <p:xfrm>
          <a:off x="4631458" y="515037"/>
          <a:ext cx="692150" cy="710857"/>
        </p:xfrm>
        <a:graphic>
          <a:graphicData uri="http://schemas.openxmlformats.org/presentationml/2006/ole">
            <mc:AlternateContent xmlns:mc="http://schemas.openxmlformats.org/markup-compatibility/2006">
              <mc:Choice xmlns:v="urn:schemas-microsoft-com:vml" Requires="v">
                <p:oleObj spid="_x0000_s5227" name="Equation" r:id="rId3" imgW="469800" imgH="482400" progId="Equation.3">
                  <p:embed/>
                </p:oleObj>
              </mc:Choice>
              <mc:Fallback>
                <p:oleObj name="Equation" r:id="rId3" imgW="469800" imgH="482400" progId="Equation.3">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1458" y="515037"/>
                        <a:ext cx="692150" cy="7108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5228" name="Equation" r:id="rId5" imgW="114120" imgH="215640" progId="Equation.3">
                  <p:embed/>
                </p:oleObj>
              </mc:Choice>
              <mc:Fallback>
                <p:oleObj name="Equation" r:id="rId5" imgW="114120" imgH="215640" progId="Equation.3">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809677947"/>
              </p:ext>
            </p:extLst>
          </p:nvPr>
        </p:nvGraphicFramePr>
        <p:xfrm>
          <a:off x="946150" y="2832100"/>
          <a:ext cx="2495550" cy="1663700"/>
        </p:xfrm>
        <a:graphic>
          <a:graphicData uri="http://schemas.openxmlformats.org/presentationml/2006/ole">
            <mc:AlternateContent xmlns:mc="http://schemas.openxmlformats.org/markup-compatibility/2006">
              <mc:Choice xmlns:v="urn:schemas-microsoft-com:vml" Requires="v">
                <p:oleObj spid="_x0000_s5229" name="Equation" r:id="rId7" imgW="1790640" imgH="1193760" progId="Equation.3">
                  <p:embed/>
                </p:oleObj>
              </mc:Choice>
              <mc:Fallback>
                <p:oleObj name="Equation" r:id="rId7" imgW="1790640" imgH="1193760" progId="Equation.3">
                  <p:embed/>
                  <p:pic>
                    <p:nvPicPr>
                      <p:cNvPr id="0" name="Picture 11"/>
                      <p:cNvPicPr>
                        <a:picLocks noChangeAspect="1" noChangeArrowheads="1"/>
                      </p:cNvPicPr>
                      <p:nvPr/>
                    </p:nvPicPr>
                    <p:blipFill>
                      <a:blip r:embed="rId8"/>
                      <a:srcRect/>
                      <a:stretch>
                        <a:fillRect/>
                      </a:stretch>
                    </p:blipFill>
                    <p:spPr bwMode="auto">
                      <a:xfrm>
                        <a:off x="946150" y="2832100"/>
                        <a:ext cx="2495550" cy="166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33400" y="152400"/>
            <a:ext cx="4448910" cy="369332"/>
          </a:xfrm>
          <a:prstGeom prst="rect">
            <a:avLst/>
          </a:prstGeom>
          <a:noFill/>
        </p:spPr>
        <p:txBody>
          <a:bodyPr wrap="none" rtlCol="0">
            <a:spAutoFit/>
          </a:bodyPr>
          <a:lstStyle/>
          <a:p>
            <a:r>
              <a:rPr lang="en-US" dirty="0" smtClean="0"/>
              <a:t>Calculating the regression line in our example</a:t>
            </a:r>
            <a:endParaRPr lang="en-US" dirty="0"/>
          </a:p>
        </p:txBody>
      </p:sp>
      <p:sp>
        <p:nvSpPr>
          <p:cNvPr id="9" name="TextBox 8"/>
          <p:cNvSpPr txBox="1"/>
          <p:nvPr/>
        </p:nvSpPr>
        <p:spPr>
          <a:xfrm>
            <a:off x="457200" y="4495800"/>
            <a:ext cx="2798843" cy="369332"/>
          </a:xfrm>
          <a:prstGeom prst="rect">
            <a:avLst/>
          </a:prstGeom>
          <a:noFill/>
        </p:spPr>
        <p:txBody>
          <a:bodyPr wrap="none" rtlCol="0">
            <a:spAutoFit/>
          </a:bodyPr>
          <a:lstStyle/>
          <a:p>
            <a:r>
              <a:rPr lang="en-US" dirty="0" smtClean="0"/>
              <a:t>Equation of regression line: </a:t>
            </a:r>
            <a:endParaRPr lang="en-US" dirty="0"/>
          </a:p>
        </p:txBody>
      </p:sp>
      <p:graphicFrame>
        <p:nvGraphicFramePr>
          <p:cNvPr id="11" name="Object 10"/>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6364" name="Equation" r:id="rId3" imgW="114120" imgH="215640" progId="Equation.3">
                  <p:embed/>
                </p:oleObj>
              </mc:Choice>
              <mc:Fallback>
                <p:oleObj name="Equation" r:id="rId3" imgW="114120" imgH="215640" progId="Equation.3">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4038769508"/>
              </p:ext>
            </p:extLst>
          </p:nvPr>
        </p:nvGraphicFramePr>
        <p:xfrm>
          <a:off x="457200" y="3581400"/>
          <a:ext cx="3608388" cy="762000"/>
        </p:xfrm>
        <a:graphic>
          <a:graphicData uri="http://schemas.openxmlformats.org/presentationml/2006/ole">
            <mc:AlternateContent xmlns:mc="http://schemas.openxmlformats.org/markup-compatibility/2006">
              <mc:Choice xmlns:v="urn:schemas-microsoft-com:vml" Requires="v">
                <p:oleObj spid="_x0000_s6365" name="Equation" r:id="rId5" imgW="2286000" imgH="482400" progId="Equation.3">
                  <p:embed/>
                </p:oleObj>
              </mc:Choice>
              <mc:Fallback>
                <p:oleObj name="Equation" r:id="rId5" imgW="2286000" imgH="482400" progId="Equation.3">
                  <p:embed/>
                  <p:pic>
                    <p:nvPicPr>
                      <p:cNvPr id="0" name="Picture 13"/>
                      <p:cNvPicPr>
                        <a:picLocks noChangeAspect="1" noChangeArrowheads="1"/>
                      </p:cNvPicPr>
                      <p:nvPr/>
                    </p:nvPicPr>
                    <p:blipFill>
                      <a:blip r:embed="rId6"/>
                      <a:srcRect/>
                      <a:stretch>
                        <a:fillRect/>
                      </a:stretch>
                    </p:blipFill>
                    <p:spPr bwMode="auto">
                      <a:xfrm>
                        <a:off x="457200" y="3581400"/>
                        <a:ext cx="3608388"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6366" name="Equation" r:id="rId7" imgW="114120" imgH="215640" progId="Equation.3">
                  <p:embed/>
                </p:oleObj>
              </mc:Choice>
              <mc:Fallback>
                <p:oleObj name="Equation" r:id="rId7" imgW="114120" imgH="215640" progId="Equation.3">
                  <p:embed/>
                  <p:pic>
                    <p:nvPicPr>
                      <p:cNvPr id="0"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2278915419"/>
              </p:ext>
            </p:extLst>
          </p:nvPr>
        </p:nvGraphicFramePr>
        <p:xfrm>
          <a:off x="457200" y="5257800"/>
          <a:ext cx="5467350" cy="685800"/>
        </p:xfrm>
        <a:graphic>
          <a:graphicData uri="http://schemas.openxmlformats.org/presentationml/2006/ole">
            <mc:AlternateContent xmlns:mc="http://schemas.openxmlformats.org/markup-compatibility/2006">
              <mc:Choice xmlns:v="urn:schemas-microsoft-com:vml" Requires="v">
                <p:oleObj spid="_x0000_s6367" name="Equation" r:id="rId8" imgW="3848040" imgH="482400" progId="Equation.3">
                  <p:embed/>
                </p:oleObj>
              </mc:Choice>
              <mc:Fallback>
                <p:oleObj name="Equation" r:id="rId8" imgW="3848040" imgH="482400" progId="Equation.3">
                  <p:embed/>
                  <p:pic>
                    <p:nvPicPr>
                      <p:cNvPr id="0" name="Picture 15"/>
                      <p:cNvPicPr>
                        <a:picLocks noChangeAspect="1" noChangeArrowheads="1"/>
                      </p:cNvPicPr>
                      <p:nvPr/>
                    </p:nvPicPr>
                    <p:blipFill>
                      <a:blip r:embed="rId9"/>
                      <a:srcRect/>
                      <a:stretch>
                        <a:fillRect/>
                      </a:stretch>
                    </p:blipFill>
                    <p:spPr bwMode="auto">
                      <a:xfrm>
                        <a:off x="457200" y="5257800"/>
                        <a:ext cx="546735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extBox 1"/>
          <p:cNvSpPr txBox="1"/>
          <p:nvPr/>
        </p:nvSpPr>
        <p:spPr>
          <a:xfrm>
            <a:off x="533400" y="990600"/>
            <a:ext cx="894797" cy="923330"/>
          </a:xfrm>
          <a:prstGeom prst="rect">
            <a:avLst/>
          </a:prstGeom>
          <a:noFill/>
        </p:spPr>
        <p:txBody>
          <a:bodyPr wrap="none" rtlCol="0">
            <a:spAutoFit/>
          </a:bodyPr>
          <a:lstStyle/>
          <a:p>
            <a:r>
              <a:rPr lang="en-US" i="1" dirty="0" smtClean="0"/>
              <a:t>r = .675</a:t>
            </a:r>
          </a:p>
          <a:p>
            <a:endParaRPr lang="en-US" dirty="0" smtClean="0"/>
          </a:p>
          <a:p>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074693953"/>
              </p:ext>
            </p:extLst>
          </p:nvPr>
        </p:nvGraphicFramePr>
        <p:xfrm>
          <a:off x="4927600" y="2667000"/>
          <a:ext cx="914400" cy="179388"/>
        </p:xfrm>
        <a:graphic>
          <a:graphicData uri="http://schemas.openxmlformats.org/presentationml/2006/ole">
            <mc:AlternateContent xmlns:mc="http://schemas.openxmlformats.org/markup-compatibility/2006">
              <mc:Choice xmlns:v="urn:schemas-microsoft-com:vml" Requires="v">
                <p:oleObj spid="_x0000_s6368" name="Equation" r:id="rId10" imgW="914400" imgH="179640" progId="Equation.DSMT4">
                  <p:embed/>
                </p:oleObj>
              </mc:Choice>
              <mc:Fallback>
                <p:oleObj name="Equation" r:id="rId10" imgW="914400" imgH="179640" progId="Equation.DSMT4">
                  <p:embed/>
                  <p:pic>
                    <p:nvPicPr>
                      <p:cNvPr id="0" name=""/>
                      <p:cNvPicPr/>
                      <p:nvPr/>
                    </p:nvPicPr>
                    <p:blipFill>
                      <a:blip r:embed="rId11"/>
                      <a:stretch>
                        <a:fillRect/>
                      </a:stretch>
                    </p:blipFill>
                    <p:spPr>
                      <a:xfrm>
                        <a:off x="4927600" y="2667000"/>
                        <a:ext cx="914400" cy="179388"/>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004870075"/>
              </p:ext>
            </p:extLst>
          </p:nvPr>
        </p:nvGraphicFramePr>
        <p:xfrm>
          <a:off x="561975" y="1452265"/>
          <a:ext cx="1019452" cy="1819022"/>
        </p:xfrm>
        <a:graphic>
          <a:graphicData uri="http://schemas.openxmlformats.org/presentationml/2006/ole">
            <mc:AlternateContent xmlns:mc="http://schemas.openxmlformats.org/markup-compatibility/2006">
              <mc:Choice xmlns:v="urn:schemas-microsoft-com:vml" Requires="v">
                <p:oleObj spid="_x0000_s6369" name="Equation" r:id="rId12" imgW="647640" imgH="1155600" progId="Equation.DSMT4">
                  <p:embed/>
                </p:oleObj>
              </mc:Choice>
              <mc:Fallback>
                <p:oleObj name="Equation" r:id="rId12" imgW="647640" imgH="1155600" progId="Equation.DSMT4">
                  <p:embed/>
                  <p:pic>
                    <p:nvPicPr>
                      <p:cNvPr id="0" name=""/>
                      <p:cNvPicPr/>
                      <p:nvPr/>
                    </p:nvPicPr>
                    <p:blipFill>
                      <a:blip r:embed="rId13"/>
                      <a:stretch>
                        <a:fillRect/>
                      </a:stretch>
                    </p:blipFill>
                    <p:spPr>
                      <a:xfrm>
                        <a:off x="561975" y="1452265"/>
                        <a:ext cx="1019452" cy="1819022"/>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Rectangle 151"/>
          <p:cNvSpPr/>
          <p:nvPr/>
        </p:nvSpPr>
        <p:spPr>
          <a:xfrm>
            <a:off x="381000" y="152400"/>
            <a:ext cx="8382000" cy="1354217"/>
          </a:xfrm>
          <a:prstGeom prst="rect">
            <a:avLst/>
          </a:prstGeom>
        </p:spPr>
        <p:txBody>
          <a:bodyPr wrap="square">
            <a:spAutoFit/>
          </a:bodyPr>
          <a:lstStyle/>
          <a:p>
            <a:pPr>
              <a:spcAft>
                <a:spcPts val="600"/>
              </a:spcAft>
            </a:pPr>
            <a:r>
              <a:rPr lang="en-US" b="1" dirty="0" smtClean="0"/>
              <a:t>Original Example Question: </a:t>
            </a:r>
            <a:r>
              <a:rPr lang="en-US" dirty="0" smtClean="0"/>
              <a:t>What is the expected level of eating difficulty for a stress level of 15? </a:t>
            </a:r>
          </a:p>
          <a:p>
            <a:pPr>
              <a:spcAft>
                <a:spcPts val="600"/>
              </a:spcAft>
            </a:pPr>
            <a:r>
              <a:rPr lang="en-US" b="1" dirty="0" smtClean="0"/>
              <a:t>Answer: </a:t>
            </a:r>
            <a:r>
              <a:rPr lang="en-US" dirty="0" smtClean="0"/>
              <a:t>Plug 15 in for X in the equation of the regression line:</a:t>
            </a:r>
          </a:p>
          <a:p>
            <a:endParaRPr lang="en-US" dirty="0" smtClean="0"/>
          </a:p>
        </p:txBody>
      </p:sp>
      <p:sp>
        <p:nvSpPr>
          <p:cNvPr id="229" name="TextBox 228"/>
          <p:cNvSpPr txBox="1"/>
          <p:nvPr/>
        </p:nvSpPr>
        <p:spPr>
          <a:xfrm>
            <a:off x="533400" y="1992868"/>
            <a:ext cx="6325899" cy="369332"/>
          </a:xfrm>
          <a:prstGeom prst="rect">
            <a:avLst/>
          </a:prstGeom>
          <a:noFill/>
        </p:spPr>
        <p:txBody>
          <a:bodyPr wrap="none" rtlCol="0">
            <a:spAutoFit/>
          </a:bodyPr>
          <a:lstStyle/>
          <a:p>
            <a:r>
              <a:rPr lang="en-US" dirty="0" smtClean="0"/>
              <a:t>We expect an eating difficulty level of 12.15 for a stress level of 15</a:t>
            </a:r>
            <a:endParaRPr lang="en-US" dirty="0"/>
          </a:p>
        </p:txBody>
      </p:sp>
      <p:cxnSp>
        <p:nvCxnSpPr>
          <p:cNvPr id="82" name="Straight Arrow Connector 81"/>
          <p:cNvCxnSpPr/>
          <p:nvPr/>
        </p:nvCxnSpPr>
        <p:spPr>
          <a:xfrm rot="5400000">
            <a:off x="2062688" y="3843863"/>
            <a:ext cx="561975" cy="49425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2362200" y="3810000"/>
            <a:ext cx="1043876" cy="369332"/>
          </a:xfrm>
          <a:prstGeom prst="rect">
            <a:avLst/>
          </a:prstGeom>
          <a:noFill/>
        </p:spPr>
        <p:txBody>
          <a:bodyPr wrap="none" rtlCol="0">
            <a:spAutoFit/>
          </a:bodyPr>
          <a:lstStyle/>
          <a:p>
            <a:r>
              <a:rPr lang="en-US" dirty="0" smtClean="0"/>
              <a:t>Y = 12.15</a:t>
            </a:r>
            <a:endParaRPr lang="en-US" dirty="0"/>
          </a:p>
        </p:txBody>
      </p:sp>
      <p:cxnSp>
        <p:nvCxnSpPr>
          <p:cNvPr id="84" name="Straight Arrow Connector 83"/>
          <p:cNvCxnSpPr/>
          <p:nvPr/>
        </p:nvCxnSpPr>
        <p:spPr>
          <a:xfrm rot="5400000">
            <a:off x="3699939" y="5214389"/>
            <a:ext cx="561975" cy="49425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4038600" y="5117068"/>
            <a:ext cx="760144" cy="369332"/>
          </a:xfrm>
          <a:prstGeom prst="rect">
            <a:avLst/>
          </a:prstGeom>
          <a:noFill/>
        </p:spPr>
        <p:txBody>
          <a:bodyPr wrap="none" rtlCol="0">
            <a:spAutoFit/>
          </a:bodyPr>
          <a:lstStyle/>
          <a:p>
            <a:r>
              <a:rPr lang="en-US" dirty="0" smtClean="0"/>
              <a:t>X = 15</a:t>
            </a:r>
            <a:endParaRPr lang="en-US" dirty="0"/>
          </a:p>
        </p:txBody>
      </p:sp>
      <p:sp>
        <p:nvSpPr>
          <p:cNvPr id="86" name="Rectangle 78"/>
          <p:cNvSpPr>
            <a:spLocks noChangeArrowheads="1"/>
          </p:cNvSpPr>
          <p:nvPr/>
        </p:nvSpPr>
        <p:spPr bwMode="auto">
          <a:xfrm rot="16200000">
            <a:off x="809372" y="4002316"/>
            <a:ext cx="1372107"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Eating Difficulties</a:t>
            </a:r>
            <a:endParaRPr kumimoji="0" lang="en-US" sz="1800" b="0" i="0" u="none" strike="noStrike" cap="none" normalizeH="0" baseline="0" smtClean="0">
              <a:ln>
                <a:noFill/>
              </a:ln>
              <a:effectLst/>
              <a:latin typeface="Arial" pitchFamily="34" charset="0"/>
            </a:endParaRPr>
          </a:p>
        </p:txBody>
      </p:sp>
      <p:sp>
        <p:nvSpPr>
          <p:cNvPr id="87" name="Rectangle 6"/>
          <p:cNvSpPr>
            <a:spLocks noChangeArrowheads="1"/>
          </p:cNvSpPr>
          <p:nvPr/>
        </p:nvSpPr>
        <p:spPr bwMode="auto">
          <a:xfrm>
            <a:off x="2238376" y="2581275"/>
            <a:ext cx="4248150" cy="3324225"/>
          </a:xfrm>
          <a:prstGeom prst="rect">
            <a:avLst/>
          </a:prstGeom>
          <a:no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8" name="Line 7"/>
          <p:cNvSpPr>
            <a:spLocks noChangeShapeType="1"/>
          </p:cNvSpPr>
          <p:nvPr/>
        </p:nvSpPr>
        <p:spPr bwMode="auto">
          <a:xfrm>
            <a:off x="2238376" y="2581275"/>
            <a:ext cx="42481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Line 8"/>
          <p:cNvSpPr>
            <a:spLocks noChangeShapeType="1"/>
          </p:cNvSpPr>
          <p:nvPr/>
        </p:nvSpPr>
        <p:spPr bwMode="auto">
          <a:xfrm>
            <a:off x="2238376" y="5905500"/>
            <a:ext cx="42481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0" name="Line 9"/>
          <p:cNvSpPr>
            <a:spLocks noChangeShapeType="1"/>
          </p:cNvSpPr>
          <p:nvPr/>
        </p:nvSpPr>
        <p:spPr bwMode="auto">
          <a:xfrm flipV="1">
            <a:off x="6486526" y="2581275"/>
            <a:ext cx="1588" cy="3324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1" name="Line 10"/>
          <p:cNvSpPr>
            <a:spLocks noChangeShapeType="1"/>
          </p:cNvSpPr>
          <p:nvPr/>
        </p:nvSpPr>
        <p:spPr bwMode="auto">
          <a:xfrm flipV="1">
            <a:off x="2238376" y="2581275"/>
            <a:ext cx="1588" cy="3324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2" name="Line 11"/>
          <p:cNvSpPr>
            <a:spLocks noChangeShapeType="1"/>
          </p:cNvSpPr>
          <p:nvPr/>
        </p:nvSpPr>
        <p:spPr bwMode="auto">
          <a:xfrm>
            <a:off x="2238376" y="5905500"/>
            <a:ext cx="42481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 name="Line 12"/>
          <p:cNvSpPr>
            <a:spLocks noChangeShapeType="1"/>
          </p:cNvSpPr>
          <p:nvPr/>
        </p:nvSpPr>
        <p:spPr bwMode="auto">
          <a:xfrm flipV="1">
            <a:off x="2238376" y="2581275"/>
            <a:ext cx="1588" cy="3324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4" name="Line 13"/>
          <p:cNvSpPr>
            <a:spLocks noChangeShapeType="1"/>
          </p:cNvSpPr>
          <p:nvPr/>
        </p:nvSpPr>
        <p:spPr bwMode="auto">
          <a:xfrm flipV="1">
            <a:off x="2638426" y="58578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5" name="Line 14"/>
          <p:cNvSpPr>
            <a:spLocks noChangeShapeType="1"/>
          </p:cNvSpPr>
          <p:nvPr/>
        </p:nvSpPr>
        <p:spPr bwMode="auto">
          <a:xfrm>
            <a:off x="2638426" y="25812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6" name="Rectangle 15"/>
          <p:cNvSpPr>
            <a:spLocks noChangeArrowheads="1"/>
          </p:cNvSpPr>
          <p:nvPr/>
        </p:nvSpPr>
        <p:spPr bwMode="auto">
          <a:xfrm>
            <a:off x="2590801" y="5943600"/>
            <a:ext cx="99386"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5</a:t>
            </a:r>
            <a:endParaRPr kumimoji="0" lang="en-US" sz="1800" b="0" i="0" u="none" strike="noStrike" cap="none" normalizeH="0" baseline="0" smtClean="0">
              <a:ln>
                <a:noFill/>
              </a:ln>
              <a:effectLst/>
              <a:latin typeface="Arial" pitchFamily="34" charset="0"/>
            </a:endParaRPr>
          </a:p>
        </p:txBody>
      </p:sp>
      <p:sp>
        <p:nvSpPr>
          <p:cNvPr id="97" name="Line 16"/>
          <p:cNvSpPr>
            <a:spLocks noChangeShapeType="1"/>
          </p:cNvSpPr>
          <p:nvPr/>
        </p:nvSpPr>
        <p:spPr bwMode="auto">
          <a:xfrm flipV="1">
            <a:off x="3276601" y="58578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8" name="Line 17"/>
          <p:cNvSpPr>
            <a:spLocks noChangeShapeType="1"/>
          </p:cNvSpPr>
          <p:nvPr/>
        </p:nvSpPr>
        <p:spPr bwMode="auto">
          <a:xfrm>
            <a:off x="3276601" y="25812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9" name="Rectangle 18"/>
          <p:cNvSpPr>
            <a:spLocks noChangeArrowheads="1"/>
          </p:cNvSpPr>
          <p:nvPr/>
        </p:nvSpPr>
        <p:spPr bwMode="auto">
          <a:xfrm>
            <a:off x="3171826" y="5943600"/>
            <a:ext cx="198772"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10</a:t>
            </a:r>
            <a:endParaRPr kumimoji="0" lang="en-US" sz="1800" b="0" i="0" u="none" strike="noStrike" cap="none" normalizeH="0" baseline="0" smtClean="0">
              <a:ln>
                <a:noFill/>
              </a:ln>
              <a:effectLst/>
              <a:latin typeface="Arial" pitchFamily="34" charset="0"/>
            </a:endParaRPr>
          </a:p>
        </p:txBody>
      </p:sp>
      <p:sp>
        <p:nvSpPr>
          <p:cNvPr id="100" name="Line 19"/>
          <p:cNvSpPr>
            <a:spLocks noChangeShapeType="1"/>
          </p:cNvSpPr>
          <p:nvPr/>
        </p:nvSpPr>
        <p:spPr bwMode="auto">
          <a:xfrm flipV="1">
            <a:off x="3914776" y="58578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 name="Line 20"/>
          <p:cNvSpPr>
            <a:spLocks noChangeShapeType="1"/>
          </p:cNvSpPr>
          <p:nvPr/>
        </p:nvSpPr>
        <p:spPr bwMode="auto">
          <a:xfrm>
            <a:off x="3914776" y="25812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 name="Rectangle 21"/>
          <p:cNvSpPr>
            <a:spLocks noChangeArrowheads="1"/>
          </p:cNvSpPr>
          <p:nvPr/>
        </p:nvSpPr>
        <p:spPr bwMode="auto">
          <a:xfrm>
            <a:off x="3810001" y="5943600"/>
            <a:ext cx="198772"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15</a:t>
            </a:r>
            <a:endParaRPr kumimoji="0" lang="en-US" sz="1800" b="0" i="0" u="none" strike="noStrike" cap="none" normalizeH="0" baseline="0" smtClean="0">
              <a:ln>
                <a:noFill/>
              </a:ln>
              <a:effectLst/>
              <a:latin typeface="Arial" pitchFamily="34" charset="0"/>
            </a:endParaRPr>
          </a:p>
        </p:txBody>
      </p:sp>
      <p:sp>
        <p:nvSpPr>
          <p:cNvPr id="103" name="Line 22"/>
          <p:cNvSpPr>
            <a:spLocks noChangeShapeType="1"/>
          </p:cNvSpPr>
          <p:nvPr/>
        </p:nvSpPr>
        <p:spPr bwMode="auto">
          <a:xfrm flipV="1">
            <a:off x="4552951" y="58578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 name="Line 23"/>
          <p:cNvSpPr>
            <a:spLocks noChangeShapeType="1"/>
          </p:cNvSpPr>
          <p:nvPr/>
        </p:nvSpPr>
        <p:spPr bwMode="auto">
          <a:xfrm>
            <a:off x="4552951" y="25812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 name="Rectangle 24"/>
          <p:cNvSpPr>
            <a:spLocks noChangeArrowheads="1"/>
          </p:cNvSpPr>
          <p:nvPr/>
        </p:nvSpPr>
        <p:spPr bwMode="auto">
          <a:xfrm>
            <a:off x="4448176" y="5943600"/>
            <a:ext cx="198772"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20</a:t>
            </a:r>
            <a:endParaRPr kumimoji="0" lang="en-US" sz="1800" b="0" i="0" u="none" strike="noStrike" cap="none" normalizeH="0" baseline="0" smtClean="0">
              <a:ln>
                <a:noFill/>
              </a:ln>
              <a:effectLst/>
              <a:latin typeface="Arial" pitchFamily="34" charset="0"/>
            </a:endParaRPr>
          </a:p>
        </p:txBody>
      </p:sp>
      <p:sp>
        <p:nvSpPr>
          <p:cNvPr id="106" name="Line 25"/>
          <p:cNvSpPr>
            <a:spLocks noChangeShapeType="1"/>
          </p:cNvSpPr>
          <p:nvPr/>
        </p:nvSpPr>
        <p:spPr bwMode="auto">
          <a:xfrm flipV="1">
            <a:off x="5181601" y="58578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 name="Line 26"/>
          <p:cNvSpPr>
            <a:spLocks noChangeShapeType="1"/>
          </p:cNvSpPr>
          <p:nvPr/>
        </p:nvSpPr>
        <p:spPr bwMode="auto">
          <a:xfrm>
            <a:off x="5181601" y="25812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 name="Rectangle 27"/>
          <p:cNvSpPr>
            <a:spLocks noChangeArrowheads="1"/>
          </p:cNvSpPr>
          <p:nvPr/>
        </p:nvSpPr>
        <p:spPr bwMode="auto">
          <a:xfrm>
            <a:off x="5076826" y="5943600"/>
            <a:ext cx="198772"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25</a:t>
            </a:r>
            <a:endParaRPr kumimoji="0" lang="en-US" sz="1800" b="0" i="0" u="none" strike="noStrike" cap="none" normalizeH="0" baseline="0" smtClean="0">
              <a:ln>
                <a:noFill/>
              </a:ln>
              <a:effectLst/>
              <a:latin typeface="Arial" pitchFamily="34" charset="0"/>
            </a:endParaRPr>
          </a:p>
        </p:txBody>
      </p:sp>
      <p:sp>
        <p:nvSpPr>
          <p:cNvPr id="109" name="Line 28"/>
          <p:cNvSpPr>
            <a:spLocks noChangeShapeType="1"/>
          </p:cNvSpPr>
          <p:nvPr/>
        </p:nvSpPr>
        <p:spPr bwMode="auto">
          <a:xfrm flipV="1">
            <a:off x="5819776" y="58578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 name="Line 29"/>
          <p:cNvSpPr>
            <a:spLocks noChangeShapeType="1"/>
          </p:cNvSpPr>
          <p:nvPr/>
        </p:nvSpPr>
        <p:spPr bwMode="auto">
          <a:xfrm>
            <a:off x="5819776" y="25812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 name="Rectangle 30"/>
          <p:cNvSpPr>
            <a:spLocks noChangeArrowheads="1"/>
          </p:cNvSpPr>
          <p:nvPr/>
        </p:nvSpPr>
        <p:spPr bwMode="auto">
          <a:xfrm>
            <a:off x="5715001" y="5943600"/>
            <a:ext cx="198772"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30</a:t>
            </a:r>
            <a:endParaRPr kumimoji="0" lang="en-US" sz="1800" b="0" i="0" u="none" strike="noStrike" cap="none" normalizeH="0" baseline="0" smtClean="0">
              <a:ln>
                <a:noFill/>
              </a:ln>
              <a:effectLst/>
              <a:latin typeface="Arial" pitchFamily="34" charset="0"/>
            </a:endParaRPr>
          </a:p>
        </p:txBody>
      </p:sp>
      <p:sp>
        <p:nvSpPr>
          <p:cNvPr id="112" name="Line 31"/>
          <p:cNvSpPr>
            <a:spLocks noChangeShapeType="1"/>
          </p:cNvSpPr>
          <p:nvPr/>
        </p:nvSpPr>
        <p:spPr bwMode="auto">
          <a:xfrm flipV="1">
            <a:off x="6457951" y="58578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 name="Line 32"/>
          <p:cNvSpPr>
            <a:spLocks noChangeShapeType="1"/>
          </p:cNvSpPr>
          <p:nvPr/>
        </p:nvSpPr>
        <p:spPr bwMode="auto">
          <a:xfrm>
            <a:off x="6457951" y="2581275"/>
            <a:ext cx="1588" cy="476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 name="Rectangle 33"/>
          <p:cNvSpPr>
            <a:spLocks noChangeArrowheads="1"/>
          </p:cNvSpPr>
          <p:nvPr/>
        </p:nvSpPr>
        <p:spPr bwMode="auto">
          <a:xfrm>
            <a:off x="6353176" y="5943600"/>
            <a:ext cx="198772"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35</a:t>
            </a:r>
            <a:endParaRPr kumimoji="0" lang="en-US" sz="1800" b="0" i="0" u="none" strike="noStrike" cap="none" normalizeH="0" baseline="0" smtClean="0">
              <a:ln>
                <a:noFill/>
              </a:ln>
              <a:effectLst/>
              <a:latin typeface="Arial" pitchFamily="34" charset="0"/>
            </a:endParaRPr>
          </a:p>
        </p:txBody>
      </p:sp>
      <p:sp>
        <p:nvSpPr>
          <p:cNvPr id="115" name="Line 34"/>
          <p:cNvSpPr>
            <a:spLocks noChangeShapeType="1"/>
          </p:cNvSpPr>
          <p:nvPr/>
        </p:nvSpPr>
        <p:spPr bwMode="auto">
          <a:xfrm>
            <a:off x="2238376" y="5505450"/>
            <a:ext cx="381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 name="Line 35"/>
          <p:cNvSpPr>
            <a:spLocks noChangeShapeType="1"/>
          </p:cNvSpPr>
          <p:nvPr/>
        </p:nvSpPr>
        <p:spPr bwMode="auto">
          <a:xfrm flipH="1">
            <a:off x="6438901" y="5505450"/>
            <a:ext cx="476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 name="Rectangle 36"/>
          <p:cNvSpPr>
            <a:spLocks noChangeArrowheads="1"/>
          </p:cNvSpPr>
          <p:nvPr/>
        </p:nvSpPr>
        <p:spPr bwMode="auto">
          <a:xfrm>
            <a:off x="2095501" y="5400675"/>
            <a:ext cx="99386"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5</a:t>
            </a:r>
            <a:endParaRPr kumimoji="0" lang="en-US" sz="1800" b="0" i="0" u="none" strike="noStrike" cap="none" normalizeH="0" baseline="0" smtClean="0">
              <a:ln>
                <a:noFill/>
              </a:ln>
              <a:effectLst/>
              <a:latin typeface="Arial" pitchFamily="34" charset="0"/>
            </a:endParaRPr>
          </a:p>
        </p:txBody>
      </p:sp>
      <p:sp>
        <p:nvSpPr>
          <p:cNvPr id="118" name="Line 37"/>
          <p:cNvSpPr>
            <a:spLocks noChangeShapeType="1"/>
          </p:cNvSpPr>
          <p:nvPr/>
        </p:nvSpPr>
        <p:spPr bwMode="auto">
          <a:xfrm>
            <a:off x="2238376" y="4867275"/>
            <a:ext cx="381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9" name="Line 38"/>
          <p:cNvSpPr>
            <a:spLocks noChangeShapeType="1"/>
          </p:cNvSpPr>
          <p:nvPr/>
        </p:nvSpPr>
        <p:spPr bwMode="auto">
          <a:xfrm flipH="1">
            <a:off x="6438901" y="4867275"/>
            <a:ext cx="476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 name="Rectangle 39"/>
          <p:cNvSpPr>
            <a:spLocks noChangeArrowheads="1"/>
          </p:cNvSpPr>
          <p:nvPr/>
        </p:nvSpPr>
        <p:spPr bwMode="auto">
          <a:xfrm>
            <a:off x="1990726" y="4762500"/>
            <a:ext cx="198772"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10</a:t>
            </a:r>
            <a:endParaRPr kumimoji="0" lang="en-US" sz="1800" b="0" i="0" u="none" strike="noStrike" cap="none" normalizeH="0" baseline="0" smtClean="0">
              <a:ln>
                <a:noFill/>
              </a:ln>
              <a:effectLst/>
              <a:latin typeface="Arial" pitchFamily="34" charset="0"/>
            </a:endParaRPr>
          </a:p>
        </p:txBody>
      </p:sp>
      <p:sp>
        <p:nvSpPr>
          <p:cNvPr id="121" name="Line 40"/>
          <p:cNvSpPr>
            <a:spLocks noChangeShapeType="1"/>
          </p:cNvSpPr>
          <p:nvPr/>
        </p:nvSpPr>
        <p:spPr bwMode="auto">
          <a:xfrm>
            <a:off x="2238376" y="4238625"/>
            <a:ext cx="381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 name="Line 41"/>
          <p:cNvSpPr>
            <a:spLocks noChangeShapeType="1"/>
          </p:cNvSpPr>
          <p:nvPr/>
        </p:nvSpPr>
        <p:spPr bwMode="auto">
          <a:xfrm flipH="1">
            <a:off x="6438901" y="4238625"/>
            <a:ext cx="476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3" name="Rectangle 42"/>
          <p:cNvSpPr>
            <a:spLocks noChangeArrowheads="1"/>
          </p:cNvSpPr>
          <p:nvPr/>
        </p:nvSpPr>
        <p:spPr bwMode="auto">
          <a:xfrm>
            <a:off x="1990726" y="4133850"/>
            <a:ext cx="198772"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15</a:t>
            </a:r>
            <a:endParaRPr kumimoji="0" lang="en-US" sz="1800" b="0" i="0" u="none" strike="noStrike" cap="none" normalizeH="0" baseline="0" smtClean="0">
              <a:ln>
                <a:noFill/>
              </a:ln>
              <a:effectLst/>
              <a:latin typeface="Arial" pitchFamily="34" charset="0"/>
            </a:endParaRPr>
          </a:p>
        </p:txBody>
      </p:sp>
      <p:sp>
        <p:nvSpPr>
          <p:cNvPr id="124" name="Line 43"/>
          <p:cNvSpPr>
            <a:spLocks noChangeShapeType="1"/>
          </p:cNvSpPr>
          <p:nvPr/>
        </p:nvSpPr>
        <p:spPr bwMode="auto">
          <a:xfrm>
            <a:off x="2238376" y="3600450"/>
            <a:ext cx="381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5" name="Line 44"/>
          <p:cNvSpPr>
            <a:spLocks noChangeShapeType="1"/>
          </p:cNvSpPr>
          <p:nvPr/>
        </p:nvSpPr>
        <p:spPr bwMode="auto">
          <a:xfrm flipH="1">
            <a:off x="6438901" y="3600450"/>
            <a:ext cx="476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6" name="Rectangle 45"/>
          <p:cNvSpPr>
            <a:spLocks noChangeArrowheads="1"/>
          </p:cNvSpPr>
          <p:nvPr/>
        </p:nvSpPr>
        <p:spPr bwMode="auto">
          <a:xfrm>
            <a:off x="1990726" y="3495675"/>
            <a:ext cx="198772"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20</a:t>
            </a:r>
            <a:endParaRPr kumimoji="0" lang="en-US" sz="1800" b="0" i="0" u="none" strike="noStrike" cap="none" normalizeH="0" baseline="0" smtClean="0">
              <a:ln>
                <a:noFill/>
              </a:ln>
              <a:effectLst/>
              <a:latin typeface="Arial" pitchFamily="34" charset="0"/>
            </a:endParaRPr>
          </a:p>
        </p:txBody>
      </p:sp>
      <p:sp>
        <p:nvSpPr>
          <p:cNvPr id="127" name="Line 46"/>
          <p:cNvSpPr>
            <a:spLocks noChangeShapeType="1"/>
          </p:cNvSpPr>
          <p:nvPr/>
        </p:nvSpPr>
        <p:spPr bwMode="auto">
          <a:xfrm>
            <a:off x="2238376" y="2962275"/>
            <a:ext cx="3810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8" name="Line 47"/>
          <p:cNvSpPr>
            <a:spLocks noChangeShapeType="1"/>
          </p:cNvSpPr>
          <p:nvPr/>
        </p:nvSpPr>
        <p:spPr bwMode="auto">
          <a:xfrm flipH="1">
            <a:off x="6438901" y="2962275"/>
            <a:ext cx="47625"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 name="Rectangle 48"/>
          <p:cNvSpPr>
            <a:spLocks noChangeArrowheads="1"/>
          </p:cNvSpPr>
          <p:nvPr/>
        </p:nvSpPr>
        <p:spPr bwMode="auto">
          <a:xfrm>
            <a:off x="1990726" y="2857500"/>
            <a:ext cx="198772"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25</a:t>
            </a:r>
            <a:endParaRPr kumimoji="0" lang="en-US" sz="1800" b="0" i="0" u="none" strike="noStrike" cap="none" normalizeH="0" baseline="0" smtClean="0">
              <a:ln>
                <a:noFill/>
              </a:ln>
              <a:effectLst/>
              <a:latin typeface="Arial" pitchFamily="34" charset="0"/>
            </a:endParaRPr>
          </a:p>
        </p:txBody>
      </p:sp>
      <p:sp>
        <p:nvSpPr>
          <p:cNvPr id="130" name="Line 49"/>
          <p:cNvSpPr>
            <a:spLocks noChangeShapeType="1"/>
          </p:cNvSpPr>
          <p:nvPr/>
        </p:nvSpPr>
        <p:spPr bwMode="auto">
          <a:xfrm>
            <a:off x="2238376" y="2581275"/>
            <a:ext cx="42481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1" name="Line 50"/>
          <p:cNvSpPr>
            <a:spLocks noChangeShapeType="1"/>
          </p:cNvSpPr>
          <p:nvPr/>
        </p:nvSpPr>
        <p:spPr bwMode="auto">
          <a:xfrm>
            <a:off x="2238376" y="5905500"/>
            <a:ext cx="4248150"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 name="Line 52"/>
          <p:cNvSpPr>
            <a:spLocks noChangeShapeType="1"/>
          </p:cNvSpPr>
          <p:nvPr/>
        </p:nvSpPr>
        <p:spPr bwMode="auto">
          <a:xfrm flipV="1">
            <a:off x="2238376" y="2581275"/>
            <a:ext cx="1588" cy="332422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4" name="Oval 53"/>
          <p:cNvSpPr>
            <a:spLocks noChangeArrowheads="1"/>
          </p:cNvSpPr>
          <p:nvPr/>
        </p:nvSpPr>
        <p:spPr bwMode="auto">
          <a:xfrm>
            <a:off x="4086226" y="492442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5" name="Oval 54"/>
          <p:cNvSpPr>
            <a:spLocks noChangeArrowheads="1"/>
          </p:cNvSpPr>
          <p:nvPr/>
        </p:nvSpPr>
        <p:spPr bwMode="auto">
          <a:xfrm>
            <a:off x="2943226" y="441007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6" name="Oval 55"/>
          <p:cNvSpPr>
            <a:spLocks noChangeArrowheads="1"/>
          </p:cNvSpPr>
          <p:nvPr/>
        </p:nvSpPr>
        <p:spPr bwMode="auto">
          <a:xfrm>
            <a:off x="2943226" y="517207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 name="Oval 56"/>
          <p:cNvSpPr>
            <a:spLocks noChangeArrowheads="1"/>
          </p:cNvSpPr>
          <p:nvPr/>
        </p:nvSpPr>
        <p:spPr bwMode="auto">
          <a:xfrm>
            <a:off x="4476751" y="378142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8" name="Oval 57"/>
          <p:cNvSpPr>
            <a:spLocks noChangeArrowheads="1"/>
          </p:cNvSpPr>
          <p:nvPr/>
        </p:nvSpPr>
        <p:spPr bwMode="auto">
          <a:xfrm>
            <a:off x="3705226" y="4667250"/>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9" name="Oval 58"/>
          <p:cNvSpPr>
            <a:spLocks noChangeArrowheads="1"/>
          </p:cNvSpPr>
          <p:nvPr/>
        </p:nvSpPr>
        <p:spPr bwMode="auto">
          <a:xfrm>
            <a:off x="2819401" y="5810250"/>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0" name="Oval 59"/>
          <p:cNvSpPr>
            <a:spLocks noChangeArrowheads="1"/>
          </p:cNvSpPr>
          <p:nvPr/>
        </p:nvSpPr>
        <p:spPr bwMode="auto">
          <a:xfrm>
            <a:off x="4600576" y="5429250"/>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1" name="Oval 60"/>
          <p:cNvSpPr>
            <a:spLocks noChangeArrowheads="1"/>
          </p:cNvSpPr>
          <p:nvPr/>
        </p:nvSpPr>
        <p:spPr bwMode="auto">
          <a:xfrm>
            <a:off x="4724401" y="416242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2" name="Oval 61"/>
          <p:cNvSpPr>
            <a:spLocks noChangeArrowheads="1"/>
          </p:cNvSpPr>
          <p:nvPr/>
        </p:nvSpPr>
        <p:spPr bwMode="auto">
          <a:xfrm>
            <a:off x="4343401" y="2762250"/>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3" name="Oval 62"/>
          <p:cNvSpPr>
            <a:spLocks noChangeArrowheads="1"/>
          </p:cNvSpPr>
          <p:nvPr/>
        </p:nvSpPr>
        <p:spPr bwMode="auto">
          <a:xfrm>
            <a:off x="5743576" y="2505075"/>
            <a:ext cx="161925" cy="161925"/>
          </a:xfrm>
          <a:prstGeom prst="ellipse">
            <a:avLst/>
          </a:pr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4" name="Oval 63"/>
          <p:cNvSpPr>
            <a:spLocks noChangeArrowheads="1"/>
          </p:cNvSpPr>
          <p:nvPr/>
        </p:nvSpPr>
        <p:spPr bwMode="auto">
          <a:xfrm>
            <a:off x="4086226" y="492442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 name="Oval 64"/>
          <p:cNvSpPr>
            <a:spLocks noChangeArrowheads="1"/>
          </p:cNvSpPr>
          <p:nvPr/>
        </p:nvSpPr>
        <p:spPr bwMode="auto">
          <a:xfrm>
            <a:off x="2943226" y="441007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6" name="Oval 65"/>
          <p:cNvSpPr>
            <a:spLocks noChangeArrowheads="1"/>
          </p:cNvSpPr>
          <p:nvPr/>
        </p:nvSpPr>
        <p:spPr bwMode="auto">
          <a:xfrm>
            <a:off x="2943226" y="517207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7" name="Oval 66"/>
          <p:cNvSpPr>
            <a:spLocks noChangeArrowheads="1"/>
          </p:cNvSpPr>
          <p:nvPr/>
        </p:nvSpPr>
        <p:spPr bwMode="auto">
          <a:xfrm>
            <a:off x="4476751" y="378142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8" name="Oval 67"/>
          <p:cNvSpPr>
            <a:spLocks noChangeArrowheads="1"/>
          </p:cNvSpPr>
          <p:nvPr/>
        </p:nvSpPr>
        <p:spPr bwMode="auto">
          <a:xfrm>
            <a:off x="3705226" y="4667250"/>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9" name="Oval 68"/>
          <p:cNvSpPr>
            <a:spLocks noChangeArrowheads="1"/>
          </p:cNvSpPr>
          <p:nvPr/>
        </p:nvSpPr>
        <p:spPr bwMode="auto">
          <a:xfrm>
            <a:off x="2819401" y="5810250"/>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0" name="Oval 69"/>
          <p:cNvSpPr>
            <a:spLocks noChangeArrowheads="1"/>
          </p:cNvSpPr>
          <p:nvPr/>
        </p:nvSpPr>
        <p:spPr bwMode="auto">
          <a:xfrm>
            <a:off x="4600576" y="5429250"/>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1" name="Oval 70"/>
          <p:cNvSpPr>
            <a:spLocks noChangeArrowheads="1"/>
          </p:cNvSpPr>
          <p:nvPr/>
        </p:nvSpPr>
        <p:spPr bwMode="auto">
          <a:xfrm>
            <a:off x="4724401" y="416242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 name="Oval 71"/>
          <p:cNvSpPr>
            <a:spLocks noChangeArrowheads="1"/>
          </p:cNvSpPr>
          <p:nvPr/>
        </p:nvSpPr>
        <p:spPr bwMode="auto">
          <a:xfrm>
            <a:off x="4343401" y="2762250"/>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4" name="Oval 72"/>
          <p:cNvSpPr>
            <a:spLocks noChangeArrowheads="1"/>
          </p:cNvSpPr>
          <p:nvPr/>
        </p:nvSpPr>
        <p:spPr bwMode="auto">
          <a:xfrm>
            <a:off x="5743576" y="2505075"/>
            <a:ext cx="152400" cy="152400"/>
          </a:xfrm>
          <a:prstGeom prst="ellips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5" name="Rectangle 73"/>
          <p:cNvSpPr>
            <a:spLocks noChangeArrowheads="1"/>
          </p:cNvSpPr>
          <p:nvPr/>
        </p:nvSpPr>
        <p:spPr bwMode="auto">
          <a:xfrm>
            <a:off x="4086226" y="6153150"/>
            <a:ext cx="508152"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Stress</a:t>
            </a:r>
            <a:endParaRPr kumimoji="0" lang="en-US" sz="1800" b="0" i="0" u="none" strike="noStrike" cap="none" normalizeH="0" baseline="0" smtClean="0">
              <a:ln>
                <a:noFill/>
              </a:ln>
              <a:effectLst/>
              <a:latin typeface="Arial" pitchFamily="34" charset="0"/>
            </a:endParaRPr>
          </a:p>
        </p:txBody>
      </p:sp>
      <p:sp>
        <p:nvSpPr>
          <p:cNvPr id="156" name="Rectangle 74"/>
          <p:cNvSpPr>
            <a:spLocks noChangeArrowheads="1"/>
          </p:cNvSpPr>
          <p:nvPr/>
        </p:nvSpPr>
        <p:spPr bwMode="auto">
          <a:xfrm rot="16200000">
            <a:off x="1152273" y="4057878"/>
            <a:ext cx="1372107"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effectLst/>
                <a:latin typeface="Helvetica" charset="0"/>
              </a:rPr>
              <a:t>Eating Difficulties</a:t>
            </a:r>
            <a:endParaRPr kumimoji="0" lang="en-US" sz="1800" b="0" i="0" u="none" strike="noStrike" cap="none" normalizeH="0" baseline="0" smtClean="0">
              <a:ln>
                <a:noFill/>
              </a:ln>
              <a:effectLst/>
              <a:latin typeface="Arial" pitchFamily="34" charset="0"/>
            </a:endParaRPr>
          </a:p>
        </p:txBody>
      </p:sp>
      <p:sp>
        <p:nvSpPr>
          <p:cNvPr id="157" name="Line 75"/>
          <p:cNvSpPr>
            <a:spLocks noChangeShapeType="1"/>
          </p:cNvSpPr>
          <p:nvPr/>
        </p:nvSpPr>
        <p:spPr bwMode="auto">
          <a:xfrm flipV="1">
            <a:off x="2247901" y="2590800"/>
            <a:ext cx="4219575" cy="3314700"/>
          </a:xfrm>
          <a:prstGeom prst="line">
            <a:avLst/>
          </a:prstGeom>
          <a:noFill/>
          <a:ln w="12"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58" name="Group 157"/>
          <p:cNvGrpSpPr/>
          <p:nvPr/>
        </p:nvGrpSpPr>
        <p:grpSpPr>
          <a:xfrm>
            <a:off x="2209801" y="4638675"/>
            <a:ext cx="1677194" cy="1219994"/>
            <a:chOff x="2590800" y="4267200"/>
            <a:chExt cx="1677194" cy="1219994"/>
          </a:xfrm>
        </p:grpSpPr>
        <p:cxnSp>
          <p:nvCxnSpPr>
            <p:cNvPr id="159" name="Straight Connector 158"/>
            <p:cNvCxnSpPr/>
            <p:nvPr/>
          </p:nvCxnSpPr>
          <p:spPr>
            <a:xfrm rot="5400000" flipH="1" flipV="1">
              <a:off x="3657600" y="4876800"/>
              <a:ext cx="1219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2590800" y="4267200"/>
              <a:ext cx="1676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161" name="Object 160"/>
          <p:cNvGraphicFramePr>
            <a:graphicFrameLocks noChangeAspect="1"/>
          </p:cNvGraphicFramePr>
          <p:nvPr>
            <p:extLst>
              <p:ext uri="{D42A27DB-BD31-4B8C-83A1-F6EECF244321}">
                <p14:modId xmlns:p14="http://schemas.microsoft.com/office/powerpoint/2010/main" val="2384740485"/>
              </p:ext>
            </p:extLst>
          </p:nvPr>
        </p:nvGraphicFramePr>
        <p:xfrm>
          <a:off x="1809750" y="1219200"/>
          <a:ext cx="3346450" cy="720725"/>
        </p:xfrm>
        <a:graphic>
          <a:graphicData uri="http://schemas.openxmlformats.org/presentationml/2006/ole">
            <mc:AlternateContent xmlns:mc="http://schemas.openxmlformats.org/markup-compatibility/2006">
              <mc:Choice xmlns:v="urn:schemas-microsoft-com:vml" Requires="v">
                <p:oleObj spid="_x0000_s7203" name="Equation" r:id="rId4" imgW="2006280" imgH="431640" progId="Equation.3">
                  <p:embed/>
                </p:oleObj>
              </mc:Choice>
              <mc:Fallback>
                <p:oleObj name="Equation" r:id="rId4" imgW="2006280" imgH="431640" progId="Equation.3">
                  <p:embed/>
                  <p:pic>
                    <p:nvPicPr>
                      <p:cNvPr id="0" name="Picture 3"/>
                      <p:cNvPicPr>
                        <a:picLocks noChangeAspect="1" noChangeArrowheads="1"/>
                      </p:cNvPicPr>
                      <p:nvPr/>
                    </p:nvPicPr>
                    <p:blipFill>
                      <a:blip r:embed="rId5"/>
                      <a:srcRect/>
                      <a:stretch>
                        <a:fillRect/>
                      </a:stretch>
                    </p:blipFill>
                    <p:spPr bwMode="auto">
                      <a:xfrm>
                        <a:off x="1809750" y="1219200"/>
                        <a:ext cx="3346450" cy="720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62" name="Straight Arrow Connector 161"/>
          <p:cNvCxnSpPr/>
          <p:nvPr/>
        </p:nvCxnSpPr>
        <p:spPr>
          <a:xfrm rot="5400000">
            <a:off x="2247900" y="4152900"/>
            <a:ext cx="457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p:nvPr/>
        </p:nvCxnSpPr>
        <p:spPr>
          <a:xfrm rot="5400000">
            <a:off x="3924300" y="5448300"/>
            <a:ext cx="457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19693</TotalTime>
  <Words>1069</Words>
  <Application>Microsoft Office PowerPoint</Application>
  <PresentationFormat>On-screen Show (4:3)</PresentationFormat>
  <Paragraphs>289</Paragraphs>
  <Slides>15</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0" baseType="lpstr">
      <vt:lpstr>Arial</vt:lpstr>
      <vt:lpstr>Calibri</vt:lpstr>
      <vt:lpstr>Helvetica</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Geoff Boynton</dc:creator>
  <cp:lastModifiedBy>Geoffrey M. Boynton</cp:lastModifiedBy>
  <cp:revision>84</cp:revision>
  <dcterms:created xsi:type="dcterms:W3CDTF">2010-03-16T20:28:50Z</dcterms:created>
  <dcterms:modified xsi:type="dcterms:W3CDTF">2020-01-04T19:38:51Z</dcterms:modified>
</cp:coreProperties>
</file>