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1" r:id="rId4"/>
    <p:sldId id="262" r:id="rId5"/>
    <p:sldId id="263" r:id="rId6"/>
    <p:sldId id="264" r:id="rId7"/>
    <p:sldId id="265" r:id="rId8"/>
    <p:sldId id="259" r:id="rId9"/>
    <p:sldId id="257" r:id="rId10"/>
    <p:sldId id="260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642" autoAdjust="0"/>
    <p:restoredTop sz="94660"/>
  </p:normalViewPr>
  <p:slideViewPr>
    <p:cSldViewPr snapToGrid="0">
      <p:cViewPr>
        <p:scale>
          <a:sx n="70" d="100"/>
          <a:sy n="70" d="100"/>
        </p:scale>
        <p:origin x="276" y="14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0D5-E780-449D-ABC7-4EA19DCF35B1}" type="datetimeFigureOut">
              <a:rPr lang="en-US" smtClean="0"/>
              <a:t>3/18/2013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23B4E-1F83-4473-B869-C6373336E6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03039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0D5-E780-449D-ABC7-4EA19DCF35B1}" type="datetimeFigureOut">
              <a:rPr lang="en-US" smtClean="0"/>
              <a:t>3/18/2013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23B4E-1F83-4473-B869-C6373336E6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43005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0D5-E780-449D-ABC7-4EA19DCF35B1}" type="datetimeFigureOut">
              <a:rPr lang="en-US" smtClean="0"/>
              <a:t>3/18/2013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23B4E-1F83-4473-B869-C6373336E6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2308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672"/>
            <a:ext cx="10515600" cy="8902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38386"/>
            <a:ext cx="10515600" cy="54244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571281"/>
            <a:ext cx="2743200" cy="274178"/>
          </a:xfrm>
        </p:spPr>
        <p:txBody>
          <a:bodyPr/>
          <a:lstStyle/>
          <a:p>
            <a:fld id="{1973E0D5-E780-449D-ABC7-4EA19DCF35B1}" type="datetimeFigureOut">
              <a:rPr lang="en-US" smtClean="0"/>
              <a:t>3/18/2013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571281"/>
            <a:ext cx="4114800" cy="274178"/>
          </a:xfrm>
        </p:spPr>
        <p:txBody>
          <a:bodyPr/>
          <a:lstStyle/>
          <a:p>
            <a:r>
              <a:rPr lang="en-US" dirty="0" err="1" smtClean="0"/>
              <a:t>EmbSys</a:t>
            </a:r>
            <a:r>
              <a:rPr lang="en-US" dirty="0" smtClean="0"/>
              <a:t> 2013 – John Hatch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571281"/>
            <a:ext cx="2743200" cy="274178"/>
          </a:xfrm>
        </p:spPr>
        <p:txBody>
          <a:bodyPr/>
          <a:lstStyle/>
          <a:p>
            <a:fld id="{04B23B4E-1F83-4473-B869-C6373336E6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3538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0D5-E780-449D-ABC7-4EA19DCF35B1}" type="datetimeFigureOut">
              <a:rPr lang="en-US" smtClean="0"/>
              <a:t>3/18/2013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23B4E-1F83-4473-B869-C6373336E6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14462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0D5-E780-449D-ABC7-4EA19DCF35B1}" type="datetimeFigureOut">
              <a:rPr lang="en-US" smtClean="0"/>
              <a:t>3/18/2013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23B4E-1F83-4473-B869-C6373336E6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7579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0D5-E780-449D-ABC7-4EA19DCF35B1}" type="datetimeFigureOut">
              <a:rPr lang="en-US" smtClean="0"/>
              <a:t>3/18/2013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23B4E-1F83-4473-B869-C6373336E6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97375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0D5-E780-449D-ABC7-4EA19DCF35B1}" type="datetimeFigureOut">
              <a:rPr lang="en-US" smtClean="0"/>
              <a:t>3/18/2013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23B4E-1F83-4473-B869-C6373336E6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3051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0D5-E780-449D-ABC7-4EA19DCF35B1}" type="datetimeFigureOut">
              <a:rPr lang="en-US" smtClean="0"/>
              <a:t>3/18/2013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23B4E-1F83-4473-B869-C6373336E6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62798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0D5-E780-449D-ABC7-4EA19DCF35B1}" type="datetimeFigureOut">
              <a:rPr lang="en-US" smtClean="0"/>
              <a:t>3/18/2013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23B4E-1F83-4473-B869-C6373336E6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6360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0D5-E780-449D-ABC7-4EA19DCF35B1}" type="datetimeFigureOut">
              <a:rPr lang="en-US" smtClean="0"/>
              <a:t>3/18/2013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23B4E-1F83-4473-B869-C6373336E6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52722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73E0D5-E780-449D-ABC7-4EA19DCF35B1}" type="datetimeFigureOut">
              <a:rPr lang="en-US" smtClean="0"/>
              <a:t>3/18/2013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B23B4E-1F83-4473-B869-C6373336E6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9077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Virtual Memory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Or how to fake having more memory then you’ve really got.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93316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System Calls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195762" y="1445419"/>
            <a:ext cx="3800475" cy="4610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31319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Processes and Threads</a:t>
            </a:r>
            <a:endParaRPr lang="en-US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2003158" y="1295400"/>
            <a:ext cx="7924800" cy="4876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54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/>
          <a:lstStyle>
            <a:lvl1pPr eaLnBrk="0" hangingPunct="0">
              <a:lnSpc>
                <a:spcPct val="95000"/>
              </a:lnSpc>
              <a:buClr>
                <a:srgbClr val="FFFFFF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37931725" indent="-37474525" eaLnBrk="0" hangingPunct="0">
              <a:lnSpc>
                <a:spcPct val="95000"/>
              </a:lnSpc>
              <a:buClr>
                <a:srgbClr val="FFFFFF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eaLnBrk="0" hangingPunct="0">
              <a:lnSpc>
                <a:spcPct val="95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eaLnBrk="0" hangingPunct="0">
              <a:lnSpc>
                <a:spcPct val="95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eaLnBrk="0" hangingPunct="0">
              <a:lnSpc>
                <a:spcPct val="95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9144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13716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18288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en-GB" sz="3200" dirty="0">
                <a:solidFill>
                  <a:schemeClr val="tx1"/>
                </a:solidFill>
                <a:latin typeface="Arial" panose="020B0604020202020204" pitchFamily="34" charset="0"/>
              </a:rPr>
              <a:t>Kernel</a:t>
            </a:r>
          </a:p>
        </p:txBody>
      </p:sp>
      <p:sp>
        <p:nvSpPr>
          <p:cNvPr id="6" name="Rounded Rectangle 5"/>
          <p:cNvSpPr/>
          <p:nvPr/>
        </p:nvSpPr>
        <p:spPr bwMode="auto">
          <a:xfrm>
            <a:off x="4974958" y="2286000"/>
            <a:ext cx="1828800" cy="3124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eaLnBrk="0" hangingPunct="0">
              <a:lnSpc>
                <a:spcPct val="95000"/>
              </a:lnSpc>
              <a:buClr>
                <a:srgbClr val="FFFFFF"/>
              </a:buClr>
              <a:buSzPct val="100000"/>
              <a:buFont typeface="Times New Roman" panose="02020603050405020304" pitchFamily="18" charset="0"/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37931725" indent="-37474525" eaLnBrk="0" hangingPunct="0">
              <a:lnSpc>
                <a:spcPct val="95000"/>
              </a:lnSpc>
              <a:buClr>
                <a:srgbClr val="FFFFFF"/>
              </a:buClr>
              <a:buSzPct val="100000"/>
              <a:buFont typeface="Times New Roman" panose="02020603050405020304" pitchFamily="18" charset="0"/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eaLnBrk="0" hangingPunct="0">
              <a:lnSpc>
                <a:spcPct val="95000"/>
              </a:lnSpc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eaLnBrk="0" hangingPunct="0">
              <a:lnSpc>
                <a:spcPct val="95000"/>
              </a:lnSpc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eaLnBrk="0" hangingPunct="0">
              <a:lnSpc>
                <a:spcPct val="95000"/>
              </a:lnSpc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9144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13716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18288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 algn="ctr" eaLnBrk="1" hangingPunct="1"/>
            <a:r>
              <a:rPr lang="en-US">
                <a:solidFill>
                  <a:srgbClr val="FFFFFF"/>
                </a:solidFill>
                <a:latin typeface="Tahoma" panose="020B0604030504040204" pitchFamily="34" charset="0"/>
              </a:rPr>
              <a:t>Process</a:t>
            </a: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5355958" y="2895600"/>
            <a:ext cx="990600" cy="54363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360">
            <a:solidFill>
              <a:schemeClr val="accent6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>
            <a:lvl1pPr eaLnBrk="0" hangingPunct="0">
              <a:lnSpc>
                <a:spcPct val="95000"/>
              </a:lnSpc>
              <a:buClr>
                <a:srgbClr val="FFFFFF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37931725" indent="-37474525" eaLnBrk="0" hangingPunct="0">
              <a:lnSpc>
                <a:spcPct val="95000"/>
              </a:lnSpc>
              <a:buClr>
                <a:srgbClr val="FFFFFF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eaLnBrk="0" hangingPunct="0">
              <a:lnSpc>
                <a:spcPct val="95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eaLnBrk="0" hangingPunct="0">
              <a:lnSpc>
                <a:spcPct val="95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eaLnBrk="0" hangingPunct="0">
              <a:lnSpc>
                <a:spcPct val="95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9144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13716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18288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en-GB" sz="2000" dirty="0">
                <a:solidFill>
                  <a:schemeClr val="tx1"/>
                </a:solidFill>
                <a:latin typeface="Arial" panose="020B0604020202020204" pitchFamily="34" charset="0"/>
              </a:rPr>
              <a:t>Thread</a:t>
            </a:r>
          </a:p>
        </p:txBody>
      </p:sp>
      <p:sp>
        <p:nvSpPr>
          <p:cNvPr id="9" name="Rounded Rectangle 8"/>
          <p:cNvSpPr/>
          <p:nvPr/>
        </p:nvSpPr>
        <p:spPr bwMode="auto">
          <a:xfrm>
            <a:off x="2688958" y="2286000"/>
            <a:ext cx="1828800" cy="3124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eaLnBrk="0" hangingPunct="0">
              <a:lnSpc>
                <a:spcPct val="95000"/>
              </a:lnSpc>
              <a:buClr>
                <a:srgbClr val="FFFFFF"/>
              </a:buClr>
              <a:buSzPct val="100000"/>
              <a:buFont typeface="Times New Roman" panose="02020603050405020304" pitchFamily="18" charset="0"/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37931725" indent="-37474525" eaLnBrk="0" hangingPunct="0">
              <a:lnSpc>
                <a:spcPct val="95000"/>
              </a:lnSpc>
              <a:buClr>
                <a:srgbClr val="FFFFFF"/>
              </a:buClr>
              <a:buSzPct val="100000"/>
              <a:buFont typeface="Times New Roman" panose="02020603050405020304" pitchFamily="18" charset="0"/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eaLnBrk="0" hangingPunct="0">
              <a:lnSpc>
                <a:spcPct val="95000"/>
              </a:lnSpc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eaLnBrk="0" hangingPunct="0">
              <a:lnSpc>
                <a:spcPct val="95000"/>
              </a:lnSpc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eaLnBrk="0" hangingPunct="0">
              <a:lnSpc>
                <a:spcPct val="95000"/>
              </a:lnSpc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9144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13716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18288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 algn="ctr" eaLnBrk="1" hangingPunct="1"/>
            <a:r>
              <a:rPr lang="en-US">
                <a:solidFill>
                  <a:srgbClr val="FFFFFF"/>
                </a:solidFill>
                <a:latin typeface="Tahoma" panose="020B0604030504040204" pitchFamily="34" charset="0"/>
              </a:rPr>
              <a:t>Process</a:t>
            </a:r>
          </a:p>
        </p:txBody>
      </p:sp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3069958" y="2895600"/>
            <a:ext cx="990600" cy="54363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360">
            <a:solidFill>
              <a:schemeClr val="accent6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>
            <a:lvl1pPr eaLnBrk="0" hangingPunct="0">
              <a:lnSpc>
                <a:spcPct val="95000"/>
              </a:lnSpc>
              <a:buClr>
                <a:srgbClr val="FFFFFF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37931725" indent="-37474525" eaLnBrk="0" hangingPunct="0">
              <a:lnSpc>
                <a:spcPct val="95000"/>
              </a:lnSpc>
              <a:buClr>
                <a:srgbClr val="FFFFFF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eaLnBrk="0" hangingPunct="0">
              <a:lnSpc>
                <a:spcPct val="95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eaLnBrk="0" hangingPunct="0">
              <a:lnSpc>
                <a:spcPct val="95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eaLnBrk="0" hangingPunct="0">
              <a:lnSpc>
                <a:spcPct val="95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9144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13716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18288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en-GB" sz="2000">
                <a:solidFill>
                  <a:schemeClr val="tx1"/>
                </a:solidFill>
                <a:latin typeface="Arial" panose="020B0604020202020204" pitchFamily="34" charset="0"/>
              </a:rPr>
              <a:t>Thread</a:t>
            </a:r>
          </a:p>
        </p:txBody>
      </p:sp>
      <p:sp>
        <p:nvSpPr>
          <p:cNvPr id="12" name="Rounded Rectangle 11"/>
          <p:cNvSpPr/>
          <p:nvPr/>
        </p:nvSpPr>
        <p:spPr bwMode="auto">
          <a:xfrm>
            <a:off x="7260958" y="2286000"/>
            <a:ext cx="1828800" cy="3124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eaLnBrk="0" hangingPunct="0">
              <a:lnSpc>
                <a:spcPct val="95000"/>
              </a:lnSpc>
              <a:buClr>
                <a:srgbClr val="FFFFFF"/>
              </a:buClr>
              <a:buSzPct val="100000"/>
              <a:buFont typeface="Times New Roman" panose="02020603050405020304" pitchFamily="18" charset="0"/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37931725" indent="-37474525" eaLnBrk="0" hangingPunct="0">
              <a:lnSpc>
                <a:spcPct val="95000"/>
              </a:lnSpc>
              <a:buClr>
                <a:srgbClr val="FFFFFF"/>
              </a:buClr>
              <a:buSzPct val="100000"/>
              <a:buFont typeface="Times New Roman" panose="02020603050405020304" pitchFamily="18" charset="0"/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eaLnBrk="0" hangingPunct="0">
              <a:lnSpc>
                <a:spcPct val="95000"/>
              </a:lnSpc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eaLnBrk="0" hangingPunct="0">
              <a:lnSpc>
                <a:spcPct val="95000"/>
              </a:lnSpc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eaLnBrk="0" hangingPunct="0">
              <a:lnSpc>
                <a:spcPct val="95000"/>
              </a:lnSpc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9144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13716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18288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 algn="ctr" eaLnBrk="1" hangingPunct="1"/>
            <a:r>
              <a:rPr lang="en-US">
                <a:solidFill>
                  <a:srgbClr val="FFFFFF"/>
                </a:solidFill>
                <a:latin typeface="Tahoma" panose="020B0604030504040204" pitchFamily="34" charset="0"/>
              </a:rPr>
              <a:t>Process</a:t>
            </a:r>
          </a:p>
        </p:txBody>
      </p:sp>
      <p:sp>
        <p:nvSpPr>
          <p:cNvPr id="13" name="Rectangle 5"/>
          <p:cNvSpPr>
            <a:spLocks noChangeArrowheads="1"/>
          </p:cNvSpPr>
          <p:nvPr/>
        </p:nvSpPr>
        <p:spPr bwMode="auto">
          <a:xfrm>
            <a:off x="7641958" y="2895600"/>
            <a:ext cx="990600" cy="54363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360">
            <a:solidFill>
              <a:schemeClr val="accent6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>
            <a:lvl1pPr eaLnBrk="0" hangingPunct="0">
              <a:lnSpc>
                <a:spcPct val="95000"/>
              </a:lnSpc>
              <a:buClr>
                <a:srgbClr val="FFFFFF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37931725" indent="-37474525" eaLnBrk="0" hangingPunct="0">
              <a:lnSpc>
                <a:spcPct val="95000"/>
              </a:lnSpc>
              <a:buClr>
                <a:srgbClr val="FFFFFF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eaLnBrk="0" hangingPunct="0">
              <a:lnSpc>
                <a:spcPct val="95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eaLnBrk="0" hangingPunct="0">
              <a:lnSpc>
                <a:spcPct val="95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eaLnBrk="0" hangingPunct="0">
              <a:lnSpc>
                <a:spcPct val="95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9144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13716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18288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en-GB" sz="2000">
                <a:solidFill>
                  <a:schemeClr val="tx1"/>
                </a:solidFill>
                <a:latin typeface="Arial" panose="020B0604020202020204" pitchFamily="34" charset="0"/>
              </a:rPr>
              <a:t>Thread</a:t>
            </a:r>
          </a:p>
        </p:txBody>
      </p:sp>
      <p:sp>
        <p:nvSpPr>
          <p:cNvPr id="24" name="Rectangle 5"/>
          <p:cNvSpPr>
            <a:spLocks noChangeArrowheads="1"/>
          </p:cNvSpPr>
          <p:nvPr/>
        </p:nvSpPr>
        <p:spPr bwMode="auto">
          <a:xfrm>
            <a:off x="5358230" y="3539318"/>
            <a:ext cx="990600" cy="54363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360">
            <a:solidFill>
              <a:schemeClr val="accent6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>
            <a:lvl1pPr eaLnBrk="0" hangingPunct="0">
              <a:lnSpc>
                <a:spcPct val="95000"/>
              </a:lnSpc>
              <a:buClr>
                <a:srgbClr val="FFFFFF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37931725" indent="-37474525" eaLnBrk="0" hangingPunct="0">
              <a:lnSpc>
                <a:spcPct val="95000"/>
              </a:lnSpc>
              <a:buClr>
                <a:srgbClr val="FFFFFF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eaLnBrk="0" hangingPunct="0">
              <a:lnSpc>
                <a:spcPct val="95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eaLnBrk="0" hangingPunct="0">
              <a:lnSpc>
                <a:spcPct val="95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eaLnBrk="0" hangingPunct="0">
              <a:lnSpc>
                <a:spcPct val="95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9144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13716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18288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en-GB" sz="2000" dirty="0">
                <a:solidFill>
                  <a:schemeClr val="tx1"/>
                </a:solidFill>
                <a:latin typeface="Arial" panose="020B0604020202020204" pitchFamily="34" charset="0"/>
              </a:rPr>
              <a:t>Thread</a:t>
            </a:r>
          </a:p>
        </p:txBody>
      </p:sp>
      <p:sp>
        <p:nvSpPr>
          <p:cNvPr id="25" name="Rectangle 5"/>
          <p:cNvSpPr>
            <a:spLocks noChangeArrowheads="1"/>
          </p:cNvSpPr>
          <p:nvPr/>
        </p:nvSpPr>
        <p:spPr bwMode="auto">
          <a:xfrm>
            <a:off x="5366762" y="4192136"/>
            <a:ext cx="990600" cy="54363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360">
            <a:solidFill>
              <a:schemeClr val="accent6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>
            <a:lvl1pPr eaLnBrk="0" hangingPunct="0">
              <a:lnSpc>
                <a:spcPct val="95000"/>
              </a:lnSpc>
              <a:buClr>
                <a:srgbClr val="FFFFFF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37931725" indent="-37474525" eaLnBrk="0" hangingPunct="0">
              <a:lnSpc>
                <a:spcPct val="95000"/>
              </a:lnSpc>
              <a:buClr>
                <a:srgbClr val="FFFFFF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eaLnBrk="0" hangingPunct="0">
              <a:lnSpc>
                <a:spcPct val="95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eaLnBrk="0" hangingPunct="0">
              <a:lnSpc>
                <a:spcPct val="95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eaLnBrk="0" hangingPunct="0">
              <a:lnSpc>
                <a:spcPct val="95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9144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13716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18288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en-GB" sz="2000" dirty="0">
                <a:solidFill>
                  <a:schemeClr val="tx1"/>
                </a:solidFill>
                <a:latin typeface="Arial" panose="020B0604020202020204" pitchFamily="34" charset="0"/>
              </a:rPr>
              <a:t>Thread</a:t>
            </a:r>
          </a:p>
        </p:txBody>
      </p:sp>
      <p:sp>
        <p:nvSpPr>
          <p:cNvPr id="26" name="Rectangle 5"/>
          <p:cNvSpPr>
            <a:spLocks noChangeArrowheads="1"/>
          </p:cNvSpPr>
          <p:nvPr/>
        </p:nvSpPr>
        <p:spPr bwMode="auto">
          <a:xfrm>
            <a:off x="7641958" y="3548418"/>
            <a:ext cx="990600" cy="54363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360">
            <a:solidFill>
              <a:schemeClr val="accent6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>
            <a:lvl1pPr eaLnBrk="0" hangingPunct="0">
              <a:lnSpc>
                <a:spcPct val="95000"/>
              </a:lnSpc>
              <a:buClr>
                <a:srgbClr val="FFFFFF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37931725" indent="-37474525" eaLnBrk="0" hangingPunct="0">
              <a:lnSpc>
                <a:spcPct val="95000"/>
              </a:lnSpc>
              <a:buClr>
                <a:srgbClr val="FFFFFF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eaLnBrk="0" hangingPunct="0">
              <a:lnSpc>
                <a:spcPct val="95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eaLnBrk="0" hangingPunct="0">
              <a:lnSpc>
                <a:spcPct val="95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eaLnBrk="0" hangingPunct="0">
              <a:lnSpc>
                <a:spcPct val="95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9144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13716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18288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en-GB" sz="2000" dirty="0">
                <a:solidFill>
                  <a:schemeClr val="tx1"/>
                </a:solidFill>
                <a:latin typeface="Arial" panose="020B0604020202020204" pitchFamily="34" charset="0"/>
              </a:rPr>
              <a:t>Thread</a:t>
            </a:r>
          </a:p>
        </p:txBody>
      </p:sp>
    </p:spTree>
    <p:extLst>
      <p:ext uri="{BB962C8B-B14F-4D97-AF65-F5344CB8AC3E}">
        <p14:creationId xmlns:p14="http://schemas.microsoft.com/office/powerpoint/2010/main" val="19995699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Address Translation</a:t>
            </a:r>
            <a:endParaRPr lang="en-US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83140" y="2033517"/>
            <a:ext cx="7884710" cy="28170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1511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Virtual Page to Physical Page Mapping</a:t>
            </a:r>
            <a:endParaRPr lang="en-US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15152" y="1351128"/>
            <a:ext cx="7574508" cy="46265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33699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Interleaving of Process pages</a:t>
            </a:r>
            <a:endParaRPr lang="en-US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64775" y="1228299"/>
            <a:ext cx="7697337" cy="50769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30612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Translation Lookaside Buffer</a:t>
            </a:r>
            <a:endParaRPr lang="en-US" dirty="0"/>
          </a:p>
        </p:txBody>
      </p:sp>
      <p:pic>
        <p:nvPicPr>
          <p:cNvPr id="4" name="Content Placeholder 3" descr="../_images/TLB.pn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2197" y="1255594"/>
            <a:ext cx="7547856" cy="52167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262446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Page Tables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83642" y="898910"/>
            <a:ext cx="7632184" cy="58591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23678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Memory Space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95550" y="1083469"/>
            <a:ext cx="7200900" cy="533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79418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User Space vs. Kernel Space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95425" y="1374425"/>
            <a:ext cx="9201150" cy="4791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02203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414</TotalTime>
  <Words>54</Words>
  <Application>Microsoft Office PowerPoint</Application>
  <PresentationFormat>Widescreen</PresentationFormat>
  <Paragraphs>21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Calibri</vt:lpstr>
      <vt:lpstr>Calibri Light</vt:lpstr>
      <vt:lpstr>Lucida Sans Unicode</vt:lpstr>
      <vt:lpstr>Tahoma</vt:lpstr>
      <vt:lpstr>Times New Roman</vt:lpstr>
      <vt:lpstr>Office Theme</vt:lpstr>
      <vt:lpstr>Virtual Memory</vt:lpstr>
      <vt:lpstr>Processes and Threads</vt:lpstr>
      <vt:lpstr>Address Translation</vt:lpstr>
      <vt:lpstr>Virtual Page to Physical Page Mapping</vt:lpstr>
      <vt:lpstr>Interleaving of Process pages</vt:lpstr>
      <vt:lpstr>Translation Lookaside Buffer</vt:lpstr>
      <vt:lpstr>Page Tables</vt:lpstr>
      <vt:lpstr>Memory Space</vt:lpstr>
      <vt:lpstr>User Space vs. Kernel Space</vt:lpstr>
      <vt:lpstr>System Calls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Virtual Memory</dc:title>
  <dc:creator>John Hatch (MSG)</dc:creator>
  <cp:lastModifiedBy>John Hatch</cp:lastModifiedBy>
  <cp:revision>9</cp:revision>
  <dcterms:created xsi:type="dcterms:W3CDTF">2013-03-13T20:31:37Z</dcterms:created>
  <dcterms:modified xsi:type="dcterms:W3CDTF">2013-03-18T23:55:46Z</dcterms:modified>
</cp:coreProperties>
</file>