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Roboto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599" cy="897599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599" cy="897599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accent4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defRPr/>
            </a:lvl1pPr>
            <a:lvl2pPr lvl="1" algn="ctr" rtl="0">
              <a:spcBef>
                <a:spcPts val="0"/>
              </a:spcBef>
              <a:defRPr/>
            </a:lvl2pPr>
            <a:lvl3pPr lvl="2" algn="ctr" rtl="0">
              <a:spcBef>
                <a:spcPts val="0"/>
              </a:spcBef>
              <a:defRPr/>
            </a:lvl3pPr>
            <a:lvl4pPr lvl="3" algn="ctr" rtl="0">
              <a:spcBef>
                <a:spcPts val="0"/>
              </a:spcBef>
              <a:defRPr/>
            </a:lvl4pPr>
            <a:lvl5pPr lvl="4" algn="ctr" rtl="0">
              <a:spcBef>
                <a:spcPts val="0"/>
              </a:spcBef>
              <a:defRPr/>
            </a:lvl5pPr>
            <a:lvl6pPr lvl="5" algn="ctr" rtl="0">
              <a:spcBef>
                <a:spcPts val="0"/>
              </a:spcBef>
              <a:defRPr/>
            </a:lvl6pPr>
            <a:lvl7pPr lvl="6" algn="ctr" rtl="0">
              <a:spcBef>
                <a:spcPts val="0"/>
              </a:spcBef>
              <a:defRPr/>
            </a:lvl7pPr>
            <a:lvl8pPr lvl="7" algn="ctr" rtl="0">
              <a:spcBef>
                <a:spcPts val="0"/>
              </a:spcBef>
              <a:defRPr/>
            </a:lvl8pPr>
            <a:lvl9pPr lvl="8" algn="ctr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4200"/>
            </a:lvl1pPr>
            <a:lvl2pPr lvl="1" rtl="0">
              <a:spcBef>
                <a:spcPts val="0"/>
              </a:spcBef>
              <a:buSzPct val="100000"/>
              <a:defRPr sz="4200"/>
            </a:lvl2pPr>
            <a:lvl3pPr lvl="2" rtl="0">
              <a:spcBef>
                <a:spcPts val="0"/>
              </a:spcBef>
              <a:buSzPct val="100000"/>
              <a:defRPr sz="4200"/>
            </a:lvl3pPr>
            <a:lvl4pPr lvl="3" rtl="0">
              <a:spcBef>
                <a:spcPts val="0"/>
              </a:spcBef>
              <a:buSzPct val="100000"/>
              <a:defRPr sz="4200"/>
            </a:lvl4pPr>
            <a:lvl5pPr lvl="4" rtl="0">
              <a:spcBef>
                <a:spcPts val="0"/>
              </a:spcBef>
              <a:buSzPct val="100000"/>
              <a:defRPr sz="4200"/>
            </a:lvl5pPr>
            <a:lvl6pPr lvl="5" rtl="0">
              <a:spcBef>
                <a:spcPts val="0"/>
              </a:spcBef>
              <a:buSzPct val="100000"/>
              <a:defRPr sz="4200"/>
            </a:lvl6pPr>
            <a:lvl7pPr lvl="6" rtl="0">
              <a:spcBef>
                <a:spcPts val="0"/>
              </a:spcBef>
              <a:buSzPct val="100000"/>
              <a:defRPr sz="4200"/>
            </a:lvl7pPr>
            <a:lvl8pPr lvl="7" rtl="0">
              <a:spcBef>
                <a:spcPts val="0"/>
              </a:spcBef>
              <a:buSzPct val="100000"/>
              <a:defRPr sz="4200"/>
            </a:lvl8pPr>
            <a:lvl9pPr lvl="8" rtl="0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0" y="1685999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899" cy="271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656399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599" cy="60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rot="10800000" flipH="1">
            <a:off x="3276600" y="25"/>
            <a:ext cx="58674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499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7999" cy="953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7999" cy="3163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defRPr sz="6000"/>
            </a:lvl1pPr>
            <a:lvl2pPr lvl="1" rtl="0">
              <a:spcBef>
                <a:spcPts val="0"/>
              </a:spcBef>
              <a:buSzPct val="100000"/>
              <a:defRPr sz="6000"/>
            </a:lvl2pPr>
            <a:lvl3pPr lvl="2" rtl="0">
              <a:spcBef>
                <a:spcPts val="0"/>
              </a:spcBef>
              <a:buSzPct val="100000"/>
              <a:defRPr sz="6000"/>
            </a:lvl3pPr>
            <a:lvl4pPr lvl="3" rtl="0">
              <a:spcBef>
                <a:spcPts val="0"/>
              </a:spcBef>
              <a:buSzPct val="100000"/>
              <a:defRPr sz="6000"/>
            </a:lvl4pPr>
            <a:lvl5pPr lvl="4" rtl="0">
              <a:spcBef>
                <a:spcPts val="0"/>
              </a:spcBef>
              <a:buSzPct val="100000"/>
              <a:defRPr sz="6000"/>
            </a:lvl5pPr>
            <a:lvl6pPr lvl="5" rtl="0">
              <a:spcBef>
                <a:spcPts val="0"/>
              </a:spcBef>
              <a:buSzPct val="100000"/>
              <a:defRPr sz="6000"/>
            </a:lvl6pPr>
            <a:lvl7pPr lvl="6" rtl="0">
              <a:spcBef>
                <a:spcPts val="0"/>
              </a:spcBef>
              <a:buSzPct val="100000"/>
              <a:defRPr sz="6000"/>
            </a:lvl7pPr>
            <a:lvl8pPr lvl="7" rtl="0">
              <a:spcBef>
                <a:spcPts val="0"/>
              </a:spcBef>
              <a:buSzPct val="100000"/>
              <a:defRPr sz="6000"/>
            </a:lvl8pPr>
            <a:lvl9pPr lvl="8" rtl="0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4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4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2779466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rot="10800000" flipH="1">
            <a:off x="0" y="0"/>
            <a:ext cx="9144000" cy="46958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/>
          <p:nvPr/>
        </p:nvSpPr>
        <p:spPr>
          <a:xfrm rot="10800000" flipH="1">
            <a:off x="0" y="4622724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1999" cy="44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1986300" y="1819275"/>
            <a:ext cx="6626400" cy="93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Meta Games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2043175" y="2789125"/>
            <a:ext cx="65697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200"/>
              <a:t>Putting the meta into games.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4878">
            <a:off x="3555149" y="526175"/>
            <a:ext cx="3892275" cy="389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Player Progression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28650" lvl="0" indent="-400050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700" dirty="0"/>
              <a:t>Ways to spend money:</a:t>
            </a:r>
            <a:br>
              <a:rPr lang="en" sz="700" dirty="0"/>
            </a:br>
            <a:br>
              <a:rPr lang="en" sz="700" dirty="0"/>
            </a:br>
            <a:r>
              <a:rPr lang="en" sz="700" dirty="0"/>
              <a:t>	Construct new rooms.</a:t>
            </a:r>
            <a:br>
              <a:rPr lang="en" sz="700" dirty="0"/>
            </a:br>
            <a:br>
              <a:rPr lang="en" sz="700" dirty="0"/>
            </a:br>
            <a:r>
              <a:rPr lang="en" sz="700" dirty="0"/>
              <a:t>	Invest into research points.</a:t>
            </a:r>
            <a:br>
              <a:rPr lang="en" sz="700" dirty="0"/>
            </a:br>
            <a:br>
              <a:rPr lang="en" sz="700" dirty="0"/>
            </a:br>
            <a:r>
              <a:rPr lang="en" sz="700" dirty="0"/>
              <a:t>	(Pay maintenance costs).</a:t>
            </a:r>
          </a:p>
          <a:p>
            <a:pPr marL="628650" lvl="0" indent="-400050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700" dirty="0"/>
              <a:t>Ways to spend research points:</a:t>
            </a:r>
            <a:br>
              <a:rPr lang="en" sz="700" dirty="0"/>
            </a:br>
            <a:br>
              <a:rPr lang="en" sz="700" dirty="0"/>
            </a:br>
            <a:r>
              <a:rPr lang="en" sz="700" dirty="0"/>
              <a:t>	Passives to increase room revenue.</a:t>
            </a:r>
            <a:br>
              <a:rPr lang="en" sz="700" dirty="0"/>
            </a:br>
            <a:br>
              <a:rPr lang="en" sz="700" dirty="0"/>
            </a:br>
            <a:r>
              <a:rPr lang="en" sz="700" dirty="0"/>
              <a:t>	Passives to increase room desirability (rented) or capacity (retail).</a:t>
            </a:r>
            <a:br>
              <a:rPr lang="en" sz="700" dirty="0"/>
            </a:br>
            <a:br>
              <a:rPr lang="en" sz="700" dirty="0"/>
            </a:br>
            <a:r>
              <a:rPr lang="en" sz="700" dirty="0"/>
              <a:t>	“Buff” rooms to augment nearby room types by increasing revenue and desirability.</a:t>
            </a:r>
          </a:p>
          <a:p>
            <a:pPr marL="628650" lvl="0" indent="-400050" rtl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sz="700" dirty="0"/>
              <a:t>Tutorial through population milestones:</a:t>
            </a:r>
            <a:br>
              <a:rPr lang="en" sz="700" dirty="0"/>
            </a:br>
            <a:br>
              <a:rPr lang="en" sz="700" dirty="0"/>
            </a:br>
            <a:r>
              <a:rPr lang="en" sz="700" dirty="0"/>
              <a:t>	Additional tower requirements introduced as the player reaches a population milestone.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UI Mockup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l="2326" t="3951" r="2307" b="3720"/>
          <a:stretch/>
        </p:blipFill>
        <p:spPr>
          <a:xfrm>
            <a:off x="3310599" y="853310"/>
            <a:ext cx="5833398" cy="3436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Keep everything close together.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Be unobtrusive.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Towers expand primarily up, so the UI should utilize horizontal space.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Only show builder and room details when needed.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No separate windows, only popups for configuration and status.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UI is just a step towards teaching the player what keyboard controls to use instead.</a:t>
            </a:r>
          </a:p>
        </p:txBody>
      </p:sp>
      <p:sp>
        <p:nvSpPr>
          <p:cNvPr id="136" name="Shape 136"/>
          <p:cNvSpPr/>
          <p:nvPr/>
        </p:nvSpPr>
        <p:spPr>
          <a:xfrm>
            <a:off x="5257300" y="2119000"/>
            <a:ext cx="1237200" cy="9954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/>
          <p:nvPr/>
        </p:nvSpPr>
        <p:spPr>
          <a:xfrm>
            <a:off x="3153200" y="3134175"/>
            <a:ext cx="1237200" cy="9954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3310600" y="1233200"/>
            <a:ext cx="499800" cy="4023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/>
          <p:nvPr/>
        </p:nvSpPr>
        <p:spPr>
          <a:xfrm>
            <a:off x="4390400" y="1233200"/>
            <a:ext cx="499800" cy="4023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0" name="Shape 140"/>
          <p:cNvSpPr/>
          <p:nvPr/>
        </p:nvSpPr>
        <p:spPr>
          <a:xfrm>
            <a:off x="3850500" y="1233200"/>
            <a:ext cx="499800" cy="402300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128775" y="1126675"/>
            <a:ext cx="28080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Think big, but start small!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Prototyping Challenges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Room construction via mouse (click and drag that snaps to floors).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Save session and restore session.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Patron creation with randomized interests.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Elevator behavior.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Pathfinding to a destination through elevators.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4975" y="2218574"/>
            <a:ext cx="6312498" cy="2845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Development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More room types and research tree expansion: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Room variety within a category.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More “buff” room variety.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Various maintenance rooms (e.g. trash, power, security, parking, etc.)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More dynamic room interactions: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Events (e.g. hotel conventions, holiday sales, etc.)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Multiplayer capabilities: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 dirty="0"/>
              <a:t>Visit other towers and rate them for research points.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0"/>
            <a:ext cx="9161099" cy="24845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title" idx="4294967295"/>
          </p:nvPr>
        </p:nvSpPr>
        <p:spPr>
          <a:xfrm>
            <a:off x="311700" y="220100"/>
            <a:ext cx="8520599" cy="1012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"/>
              <a:t>The team</a:t>
            </a:r>
          </a:p>
          <a:p>
            <a:pPr lvl="0" algn="ctr" rtl="0">
              <a:spcBef>
                <a:spcPts val="0"/>
              </a:spcBef>
              <a:spcAft>
                <a:spcPts val="400"/>
              </a:spcAft>
              <a:buNone/>
            </a:pPr>
            <a:endParaRPr sz="1600" i="1"/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l="16655" t="38126" r="11240" b="7792"/>
          <a:stretch/>
        </p:blipFill>
        <p:spPr>
          <a:xfrm>
            <a:off x="1540450" y="1349995"/>
            <a:ext cx="1644300" cy="16443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l="7054" t="4809" b="25494"/>
          <a:stretch/>
        </p:blipFill>
        <p:spPr>
          <a:xfrm>
            <a:off x="3758392" y="1350145"/>
            <a:ext cx="1644300" cy="1644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 rotWithShape="1">
          <a:blip r:embed="rId5">
            <a:alphaModFix/>
          </a:blip>
          <a:srcRect l="30143" t="25258" r="24594" b="40793"/>
          <a:stretch/>
        </p:blipFill>
        <p:spPr>
          <a:xfrm>
            <a:off x="5976353" y="1349982"/>
            <a:ext cx="1644300" cy="1644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79" name="Shape 79"/>
          <p:cNvSpPr txBox="1">
            <a:spLocks noGrp="1"/>
          </p:cNvSpPr>
          <p:nvPr>
            <p:ph type="title" idx="4294967295"/>
          </p:nvPr>
        </p:nvSpPr>
        <p:spPr>
          <a:xfrm>
            <a:off x="1351450" y="3034769"/>
            <a:ext cx="2022300" cy="57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Robert Griswold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4294967295"/>
          </p:nvPr>
        </p:nvSpPr>
        <p:spPr>
          <a:xfrm>
            <a:off x="1351450" y="3559387"/>
            <a:ext cx="2022300" cy="115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</a:rPr>
              <a:t>Creative Lead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3569392" y="3034769"/>
            <a:ext cx="2022300" cy="57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Samuel Williams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title" idx="4294967295"/>
          </p:nvPr>
        </p:nvSpPr>
        <p:spPr>
          <a:xfrm>
            <a:off x="5787353" y="3034769"/>
            <a:ext cx="2022300" cy="57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>
                <a:solidFill>
                  <a:schemeClr val="dk1"/>
                </a:solidFill>
              </a:rPr>
              <a:t>Brent Eaves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4294967295"/>
          </p:nvPr>
        </p:nvSpPr>
        <p:spPr>
          <a:xfrm>
            <a:off x="3569392" y="3559387"/>
            <a:ext cx="2022300" cy="115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</a:rPr>
              <a:t>Lead Programmer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4294967295"/>
          </p:nvPr>
        </p:nvSpPr>
        <p:spPr>
          <a:xfrm>
            <a:off x="5787353" y="3559387"/>
            <a:ext cx="2022300" cy="1153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>
                <a:solidFill>
                  <a:schemeClr val="dk2"/>
                </a:solidFill>
              </a:rPr>
              <a:t>Lead Producer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What does a tower management simulator game mean to you?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Bring your own dream building to life?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Strategically place rooms and stores to maximize profits?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l="15212" t="4407" r="18067" b="3588"/>
          <a:stretch/>
        </p:blipFill>
        <p:spPr>
          <a:xfrm rot="-139814">
            <a:off x="376700" y="1970512"/>
            <a:ext cx="3555423" cy="249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53821">
            <a:off x="4421377" y="1978851"/>
            <a:ext cx="4395195" cy="2476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Would you like to be an omniscient manager of a tower?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7034325" y="4749575"/>
            <a:ext cx="2059500" cy="39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/>
              <a:t>I know I would!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3950" y="190500"/>
            <a:ext cx="4762500" cy="476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/>
              <a:t>Seattle Towers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Context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Seattle Towers is a tower construction and management simulator set in the heart of Seattle where the player is constructing a multi-purpose tower that hopes to overshadow the iconic space needle in both height and popularity.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Game Objectives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rmAutofit fontScale="77500" lnSpcReduction="20000"/>
          </a:bodyPr>
          <a:lstStyle/>
          <a:p>
            <a:pPr marL="628650" lvl="0" indent="-400050" rtl="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" dirty="0"/>
              <a:t>Design your multipurpose tower strategically to maximize profits.</a:t>
            </a:r>
          </a:p>
          <a:p>
            <a:pPr marL="1085850" lvl="1" indent="-400050" rtl="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" dirty="0"/>
              <a:t>Strategy?</a:t>
            </a:r>
          </a:p>
          <a:p>
            <a:pPr marL="1543050" lvl="2" indent="-400050" rtl="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" dirty="0"/>
              <a:t>Do you specialize, or do you diversify?</a:t>
            </a:r>
          </a:p>
          <a:p>
            <a:pPr marL="1543050" lvl="2" indent="-400050" rtl="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" dirty="0"/>
              <a:t>Do you build high, or do you spread out?</a:t>
            </a:r>
          </a:p>
          <a:p>
            <a:pPr marL="1543050" lvl="2" indent="-400050" rtl="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" dirty="0"/>
              <a:t>Do you keep like things together, or do you distribute?</a:t>
            </a:r>
          </a:p>
          <a:p>
            <a:pPr marL="628650" lvl="0" indent="-400050" rtl="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" dirty="0"/>
              <a:t>Create the happiest virtual patrons.</a:t>
            </a:r>
          </a:p>
          <a:p>
            <a:pPr marL="6286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UcPeriod"/>
            </a:pPr>
            <a:r>
              <a:rPr lang="en" dirty="0"/>
              <a:t>Simulate a self-contained multi-purpose tower, and follow it through its economic hardships.</a:t>
            </a:r>
            <a:endParaRPr dirty="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Open Ended Gameplay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lIns="91425" tIns="91425" rIns="91425" bIns="91425" anchor="t" anchorCtr="0">
            <a:normAutofit fontScale="77500" lnSpcReduction="20000"/>
          </a:bodyPr>
          <a:lstStyle/>
          <a:p>
            <a:pPr marL="628650" lvl="0" indent="-400050" rtl="0">
              <a:spcBef>
                <a:spcPts val="0"/>
              </a:spcBef>
              <a:buFont typeface="+mj-lt"/>
              <a:buAutoNum type="romanUcPeriod"/>
            </a:pPr>
            <a:r>
              <a:rPr lang="en" dirty="0"/>
              <a:t>Start building a tower from scratch using investment funds.</a:t>
            </a:r>
          </a:p>
          <a:p>
            <a:pPr marL="628650" lvl="0" indent="-400050" rtl="0">
              <a:spcBef>
                <a:spcPts val="0"/>
              </a:spcBef>
              <a:buFont typeface="+mj-lt"/>
              <a:buAutoNum type="romanUcPeriod"/>
            </a:pPr>
            <a:r>
              <a:rPr lang="en" dirty="0"/>
              <a:t>Plan out the construction floors while the game is paused.</a:t>
            </a:r>
          </a:p>
          <a:p>
            <a:pPr marL="628650" lvl="0" indent="-400050" rtl="0">
              <a:spcBef>
                <a:spcPts val="0"/>
              </a:spcBef>
              <a:buFont typeface="+mj-lt"/>
              <a:buAutoNum type="romanUcPeriod"/>
            </a:pPr>
            <a:r>
              <a:rPr lang="en" dirty="0"/>
              <a:t>Connect the floors using transportation methods like elevators.</a:t>
            </a:r>
          </a:p>
          <a:p>
            <a:pPr marL="628650" lvl="0" indent="-400050" rtl="0">
              <a:spcBef>
                <a:spcPts val="0"/>
              </a:spcBef>
              <a:buFont typeface="+mj-lt"/>
              <a:buAutoNum type="romanUcPeriod"/>
            </a:pPr>
            <a:r>
              <a:rPr lang="en" dirty="0"/>
              <a:t>Play out the day and watch patrons rush in to your tower to spend their money or live out their lives in your tower.</a:t>
            </a:r>
          </a:p>
          <a:p>
            <a:pPr marL="628650" lvl="0" indent="-400050" rtl="0">
              <a:spcBef>
                <a:spcPts val="0"/>
              </a:spcBef>
              <a:buFont typeface="+mj-lt"/>
              <a:buAutoNum type="romanUcPeriod"/>
            </a:pPr>
            <a:r>
              <a:rPr lang="en" dirty="0"/>
              <a:t>Spend your money on new construction and research.</a:t>
            </a:r>
          </a:p>
          <a:p>
            <a:pPr marL="628650" lvl="0" indent="-400050" rtl="0">
              <a:spcBef>
                <a:spcPts val="0"/>
              </a:spcBef>
              <a:buFont typeface="+mj-lt"/>
              <a:buAutoNum type="romanUcPeriod"/>
            </a:pPr>
            <a:r>
              <a:rPr lang="en" dirty="0"/>
              <a:t>Evaluate room interactions through happiness ratings given by the patrons.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Ways to spend money: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Construct new rooms.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Invest into research points.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(Pay maintenance costs).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Ways to spend research points: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Passives to increase room revenue.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Passives to increase room desirability (rented) or capacity (retail).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“Buff” rooms to augment nearby room types by increasing revenue and desirability.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Tutorial through population milestones: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Additional tower requirements introduced as the player reaches a population milestone.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623900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506</Words>
  <Application>Microsoft Office PowerPoint</Application>
  <PresentationFormat>On-screen Show (16:9)</PresentationFormat>
  <Paragraphs>69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Roboto</vt:lpstr>
      <vt:lpstr>material</vt:lpstr>
      <vt:lpstr>Meta Games</vt:lpstr>
      <vt:lpstr>The team </vt:lpstr>
      <vt:lpstr>What does a tower management simulator game mean to you?</vt:lpstr>
      <vt:lpstr>Would you like to be an omniscient manager of a tower?</vt:lpstr>
      <vt:lpstr>Seattle Towers</vt:lpstr>
      <vt:lpstr>The Context</vt:lpstr>
      <vt:lpstr>Game Objectives</vt:lpstr>
      <vt:lpstr>Open Ended Gameplay</vt:lpstr>
      <vt:lpstr>PowerPoint Presentation</vt:lpstr>
      <vt:lpstr>Player Progression</vt:lpstr>
      <vt:lpstr>UI Mockup</vt:lpstr>
      <vt:lpstr>Prototyping Challenges</vt:lpstr>
      <vt:lpstr>Future Development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 Games</dc:title>
  <cp:lastModifiedBy>Robert Griswold</cp:lastModifiedBy>
  <cp:revision>3</cp:revision>
  <dcterms:modified xsi:type="dcterms:W3CDTF">2016-06-01T06:51:56Z</dcterms:modified>
</cp:coreProperties>
</file>