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5C5C5-EDE3-EB4B-93D6-C59E641DF7E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1F1AF-0EAC-8B48-9EB8-798FF6FDB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9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d-ocean_ridges" TargetMode="External"/><Relationship Id="rId4" Type="http://schemas.openxmlformats.org/officeDocument/2006/relationships/hyperlink" Target="https://en.wikipedia.org/wiki/Oceanic_crust" TargetMode="External"/><Relationship Id="rId5" Type="http://schemas.openxmlformats.org/officeDocument/2006/relationships/hyperlink" Target="https://en.wikipedia.org/wiki/Continental_crust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d-ocean_ridges" TargetMode="External"/><Relationship Id="rId4" Type="http://schemas.openxmlformats.org/officeDocument/2006/relationships/hyperlink" Target="https://en.wikipedia.org/wiki/Oceanic_crust" TargetMode="External"/><Relationship Id="rId5" Type="http://schemas.openxmlformats.org/officeDocument/2006/relationships/hyperlink" Target="https://en.wikipedia.org/wiki/Continental_crust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map of the flow of heat,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from Earth's interior to the surface.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[1]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Higher heat flows are observed at the locations of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mid-ocean ridges, and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oceanic crust has relatively higher heat flows than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continental crust.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Davies, J. H., &amp; Davies, D. R. (2010). Earth's surface heat flux. Solid Earth, 1(1), 5–24.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1F1AF-0EAC-8B48-9EB8-798FF6FDB1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map of the flow of heat,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from Earth's interior to the surface.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[1]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Higher heat flows are observed at the locations of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mid-ocean ridges, and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oceanic crust has relatively higher heat flows than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continental crust.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Davies, J. H., &amp; Davies, D. R. (2010). Earth's surface heat flux. Solid Earth, 1(1), 5–24.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1F1AF-0EAC-8B48-9EB8-798FF6FDB1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Stein and Stein 1992 and1994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1F1AF-0EAC-8B48-9EB8-798FF6FDB1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7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3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3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4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1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8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6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5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6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FB19-CFB4-D449-9B99-C5286FBC5791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0403A-9E32-3D47-9F28-C55B0502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9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s://en.wikipedia.org/wiki/Radiogenic_hea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volution_of_Earth's_radiogenic_heat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t="-733" b="1890"/>
          <a:stretch/>
        </p:blipFill>
        <p:spPr>
          <a:xfrm>
            <a:off x="939800" y="0"/>
            <a:ext cx="7264400" cy="5539105"/>
          </a:xfrm>
        </p:spPr>
      </p:pic>
      <p:sp>
        <p:nvSpPr>
          <p:cNvPr id="6" name="TextBox 5"/>
          <p:cNvSpPr txBox="1"/>
          <p:nvPr/>
        </p:nvSpPr>
        <p:spPr>
          <a:xfrm>
            <a:off x="1651000" y="5754468"/>
            <a:ext cx="539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evolution of Earth's </a:t>
            </a:r>
            <a:r>
              <a:rPr lang="en-US" dirty="0">
                <a:hlinkClick r:id="rId4"/>
              </a:rPr>
              <a:t>radiogenic heat flow over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8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arth_heat_flow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8" b="-2660"/>
          <a:stretch/>
        </p:blipFill>
        <p:spPr>
          <a:xfrm>
            <a:off x="457200" y="344269"/>
            <a:ext cx="8229600" cy="5645834"/>
          </a:xfrm>
        </p:spPr>
      </p:pic>
      <p:sp>
        <p:nvSpPr>
          <p:cNvPr id="5" name="TextBox 4"/>
          <p:cNvSpPr txBox="1"/>
          <p:nvPr/>
        </p:nvSpPr>
        <p:spPr>
          <a:xfrm>
            <a:off x="649549" y="5964703"/>
            <a:ext cx="8037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Davies, J. H., &amp; Davies, D. R. (2010). Earth's surface heat flux. Solid Earth, 1(1), 5–24.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2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-capture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" r="209"/>
          <a:stretch/>
        </p:blipFill>
        <p:spPr>
          <a:xfrm>
            <a:off x="177800" y="249911"/>
            <a:ext cx="8509000" cy="2569826"/>
          </a:xfrm>
        </p:spPr>
      </p:pic>
      <p:pic>
        <p:nvPicPr>
          <p:cNvPr id="5" name="Picture 4" descr="screen-capture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919707"/>
            <a:ext cx="9144000" cy="2402803"/>
          </a:xfrm>
          <a:prstGeom prst="rect">
            <a:avLst/>
          </a:prstGeom>
          <a:scene3d>
            <a:camera prst="orthographicFront">
              <a:rot lat="0" lon="0" rev="21420000"/>
            </a:camera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5118100" y="5626605"/>
            <a:ext cx="38874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Figures 7.6 &amp;  7.7</a:t>
            </a:r>
            <a:r>
              <a:rPr lang="en-US" sz="2800" dirty="0"/>
              <a:t>; Fowler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292645"/>
            <a:ext cx="43718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from: Stein and Stein, 1992, 1994, 1996;</a:t>
            </a:r>
          </a:p>
          <a:p>
            <a:r>
              <a:rPr lang="en-US" sz="2000" dirty="0" smtClean="0"/>
              <a:t>PSM = Parsons, </a:t>
            </a:r>
            <a:r>
              <a:rPr lang="en-US" sz="2000" dirty="0" err="1" smtClean="0"/>
              <a:t>Sclater</a:t>
            </a:r>
            <a:r>
              <a:rPr lang="en-US" sz="2000" dirty="0" smtClean="0"/>
              <a:t> and McKenzie;  </a:t>
            </a:r>
          </a:p>
          <a:p>
            <a:r>
              <a:rPr lang="en-US" sz="2000" dirty="0" smtClean="0"/>
              <a:t>GDH1=Global Depth and Heat </a:t>
            </a:r>
          </a:p>
          <a:p>
            <a:r>
              <a:rPr lang="en-US" sz="2000" dirty="0" smtClean="0"/>
              <a:t>HS  = Half Space Model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78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-capture-3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4" b="-134"/>
          <a:stretch/>
        </p:blipFill>
        <p:spPr>
          <a:xfrm>
            <a:off x="914400" y="274638"/>
            <a:ext cx="3962400" cy="6190486"/>
          </a:xfrm>
          <a:scene3d>
            <a:camera prst="orthographicFront">
              <a:rot lat="0" lon="0" rev="21540000"/>
            </a:camera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5357762" y="3210580"/>
            <a:ext cx="378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Figure 7.16; </a:t>
            </a:r>
            <a:r>
              <a:rPr lang="en-US" sz="3600" dirty="0"/>
              <a:t>Fowler</a:t>
            </a:r>
          </a:p>
        </p:txBody>
      </p:sp>
    </p:spTree>
    <p:extLst>
      <p:ext uri="{BB962C8B-B14F-4D97-AF65-F5344CB8AC3E}">
        <p14:creationId xmlns:p14="http://schemas.microsoft.com/office/powerpoint/2010/main" val="394425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-capture-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"/>
          <a:stretch/>
        </p:blipFill>
        <p:spPr>
          <a:xfrm>
            <a:off x="990600" y="274638"/>
            <a:ext cx="5130800" cy="5827575"/>
          </a:xfrm>
          <a:scene3d>
            <a:camera prst="orthographicFront">
              <a:rot lat="0" lon="0" rev="21540000"/>
            </a:camera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6832600" y="2167691"/>
            <a:ext cx="215355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Figure 7.17; </a:t>
            </a:r>
            <a:endParaRPr lang="en-US" sz="3200" dirty="0" smtClean="0"/>
          </a:p>
          <a:p>
            <a:r>
              <a:rPr lang="en-US" sz="3200" dirty="0" smtClean="0"/>
              <a:t>Fowler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3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267</Words>
  <Application>Microsoft Macintosh PowerPoint</Application>
  <PresentationFormat>On-screen Show (4:3)</PresentationFormat>
  <Paragraphs>16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Creager</dc:creator>
  <cp:lastModifiedBy>Ken Creager</cp:lastModifiedBy>
  <cp:revision>7</cp:revision>
  <dcterms:created xsi:type="dcterms:W3CDTF">2015-01-29T21:21:21Z</dcterms:created>
  <dcterms:modified xsi:type="dcterms:W3CDTF">2017-01-26T22:59:49Z</dcterms:modified>
</cp:coreProperties>
</file>