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45" r:id="rId3"/>
    <p:sldId id="258" r:id="rId4"/>
    <p:sldId id="259" r:id="rId5"/>
    <p:sldId id="275" r:id="rId6"/>
    <p:sldId id="300" r:id="rId7"/>
    <p:sldId id="263" r:id="rId8"/>
    <p:sldId id="299" r:id="rId9"/>
    <p:sldId id="298" r:id="rId10"/>
    <p:sldId id="341" r:id="rId11"/>
    <p:sldId id="262" r:id="rId12"/>
    <p:sldId id="261" r:id="rId13"/>
    <p:sldId id="274" r:id="rId14"/>
    <p:sldId id="368" r:id="rId15"/>
    <p:sldId id="369" r:id="rId16"/>
    <p:sldId id="370" r:id="rId17"/>
    <p:sldId id="371" r:id="rId18"/>
    <p:sldId id="375" r:id="rId19"/>
    <p:sldId id="372" r:id="rId20"/>
    <p:sldId id="346" r:id="rId21"/>
    <p:sldId id="349" r:id="rId22"/>
    <p:sldId id="285" r:id="rId23"/>
    <p:sldId id="288" r:id="rId24"/>
    <p:sldId id="295" r:id="rId25"/>
    <p:sldId id="264" r:id="rId26"/>
    <p:sldId id="290" r:id="rId27"/>
    <p:sldId id="313" r:id="rId28"/>
    <p:sldId id="376" r:id="rId29"/>
    <p:sldId id="382" r:id="rId30"/>
    <p:sldId id="380" r:id="rId31"/>
    <p:sldId id="381" r:id="rId32"/>
    <p:sldId id="383" r:id="rId33"/>
    <p:sldId id="384" r:id="rId34"/>
    <p:sldId id="385" r:id="rId35"/>
    <p:sldId id="350" r:id="rId36"/>
    <p:sldId id="352" r:id="rId37"/>
    <p:sldId id="367" r:id="rId38"/>
    <p:sldId id="355" r:id="rId39"/>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a:srgbClr val="CC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4" autoAdjust="0"/>
    <p:restoredTop sz="94660"/>
  </p:normalViewPr>
  <p:slideViewPr>
    <p:cSldViewPr>
      <p:cViewPr>
        <p:scale>
          <a:sx n="66" d="100"/>
          <a:sy n="66" d="100"/>
        </p:scale>
        <p:origin x="-749" y="5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023F7-4A78-4641-BCEC-0284410F3AB5}" type="doc">
      <dgm:prSet loTypeId="urn:microsoft.com/office/officeart/2005/8/layout/process2" loCatId="process" qsTypeId="urn:microsoft.com/office/officeart/2005/8/quickstyle/simple5" qsCatId="simple" csTypeId="urn:microsoft.com/office/officeart/2005/8/colors/accent4_5" csCatId="accent4" phldr="1"/>
      <dgm:spPr/>
      <dgm:t>
        <a:bodyPr/>
        <a:lstStyle/>
        <a:p>
          <a:endParaRPr lang="en-US"/>
        </a:p>
      </dgm:t>
    </dgm:pt>
    <dgm:pt modelId="{5B4A87F0-A6E1-4255-9124-5CF9F8A59856}">
      <dgm:prSet phldrT="[Text]"/>
      <dgm:spPr/>
      <dgm:t>
        <a:bodyPr/>
        <a:lstStyle/>
        <a:p>
          <a:r>
            <a:rPr lang="en-US" dirty="0" smtClean="0"/>
            <a:t>Molecule</a:t>
          </a:r>
          <a:endParaRPr lang="en-US" dirty="0"/>
        </a:p>
      </dgm:t>
    </dgm:pt>
    <dgm:pt modelId="{77BB0982-E26C-4DC9-9AB8-8B049EAE3647}" type="parTrans" cxnId="{1045719C-389F-484F-AFCE-FBE2F5A0ACBA}">
      <dgm:prSet/>
      <dgm:spPr/>
      <dgm:t>
        <a:bodyPr/>
        <a:lstStyle/>
        <a:p>
          <a:endParaRPr lang="en-US"/>
        </a:p>
      </dgm:t>
    </dgm:pt>
    <dgm:pt modelId="{C0FC0EE4-AE68-4BAB-8BC1-814C10B1AD23}" type="sibTrans" cxnId="{1045719C-389F-484F-AFCE-FBE2F5A0ACBA}">
      <dgm:prSet/>
      <dgm:spPr/>
      <dgm:t>
        <a:bodyPr/>
        <a:lstStyle/>
        <a:p>
          <a:endParaRPr lang="en-US"/>
        </a:p>
      </dgm:t>
    </dgm:pt>
    <dgm:pt modelId="{AEC12412-857B-446A-81FD-DABC1A7BCCEA}">
      <dgm:prSet phldrT="[Text]"/>
      <dgm:spPr/>
      <dgm:t>
        <a:bodyPr/>
        <a:lstStyle/>
        <a:p>
          <a:r>
            <a:rPr lang="en-US" dirty="0" smtClean="0"/>
            <a:t>Cell</a:t>
          </a:r>
          <a:endParaRPr lang="en-US" dirty="0"/>
        </a:p>
      </dgm:t>
    </dgm:pt>
    <dgm:pt modelId="{142BB119-318E-466B-8EB1-B7F9E8346DAA}" type="parTrans" cxnId="{F7133930-3186-41F2-AFB2-AF836C69BA59}">
      <dgm:prSet/>
      <dgm:spPr/>
      <dgm:t>
        <a:bodyPr/>
        <a:lstStyle/>
        <a:p>
          <a:endParaRPr lang="en-US"/>
        </a:p>
      </dgm:t>
    </dgm:pt>
    <dgm:pt modelId="{3CF2D604-859F-4B8F-81A3-D979021973A1}" type="sibTrans" cxnId="{F7133930-3186-41F2-AFB2-AF836C69BA59}">
      <dgm:prSet/>
      <dgm:spPr/>
      <dgm:t>
        <a:bodyPr/>
        <a:lstStyle/>
        <a:p>
          <a:endParaRPr lang="en-US"/>
        </a:p>
      </dgm:t>
    </dgm:pt>
    <dgm:pt modelId="{B4674B9A-1FEC-40A9-8316-5B8CB6C32D0B}">
      <dgm:prSet phldrT="[Text]"/>
      <dgm:spPr/>
      <dgm:t>
        <a:bodyPr/>
        <a:lstStyle/>
        <a:p>
          <a:r>
            <a:rPr lang="en-US" dirty="0" smtClean="0"/>
            <a:t>Tissue</a:t>
          </a:r>
          <a:endParaRPr lang="en-US" dirty="0"/>
        </a:p>
      </dgm:t>
    </dgm:pt>
    <dgm:pt modelId="{212108B8-7D7D-4E3F-AFF5-C0F818469319}" type="parTrans" cxnId="{34D7CE7B-CF21-4D7F-B163-CCFAFB957ACF}">
      <dgm:prSet/>
      <dgm:spPr/>
      <dgm:t>
        <a:bodyPr/>
        <a:lstStyle/>
        <a:p>
          <a:endParaRPr lang="en-US"/>
        </a:p>
      </dgm:t>
    </dgm:pt>
    <dgm:pt modelId="{E9F94C02-F9D2-4D8E-9169-CE78C5529258}" type="sibTrans" cxnId="{34D7CE7B-CF21-4D7F-B163-CCFAFB957ACF}">
      <dgm:prSet/>
      <dgm:spPr/>
      <dgm:t>
        <a:bodyPr/>
        <a:lstStyle/>
        <a:p>
          <a:endParaRPr lang="en-US"/>
        </a:p>
      </dgm:t>
    </dgm:pt>
    <dgm:pt modelId="{2F7F5907-016F-49FF-803B-B5CC26200E37}">
      <dgm:prSet/>
      <dgm:spPr/>
      <dgm:t>
        <a:bodyPr/>
        <a:lstStyle/>
        <a:p>
          <a:r>
            <a:rPr lang="en-US" dirty="0" smtClean="0"/>
            <a:t>Organ</a:t>
          </a:r>
          <a:endParaRPr lang="en-US" dirty="0"/>
        </a:p>
      </dgm:t>
    </dgm:pt>
    <dgm:pt modelId="{63B54549-1768-4FE2-8B5B-C391A38DE51B}" type="parTrans" cxnId="{C8157980-90DD-431C-874F-AE873613AE40}">
      <dgm:prSet/>
      <dgm:spPr/>
      <dgm:t>
        <a:bodyPr/>
        <a:lstStyle/>
        <a:p>
          <a:endParaRPr lang="en-US"/>
        </a:p>
      </dgm:t>
    </dgm:pt>
    <dgm:pt modelId="{70EFB49D-4DFA-462F-ADCC-DE38A0860D12}" type="sibTrans" cxnId="{C8157980-90DD-431C-874F-AE873613AE40}">
      <dgm:prSet/>
      <dgm:spPr/>
      <dgm:t>
        <a:bodyPr/>
        <a:lstStyle/>
        <a:p>
          <a:endParaRPr lang="en-US"/>
        </a:p>
      </dgm:t>
    </dgm:pt>
    <dgm:pt modelId="{AE30021B-4211-4786-8EB5-D70C049D644A}">
      <dgm:prSet/>
      <dgm:spPr/>
      <dgm:t>
        <a:bodyPr/>
        <a:lstStyle/>
        <a:p>
          <a:r>
            <a:rPr lang="en-US" dirty="0" smtClean="0"/>
            <a:t>Organism</a:t>
          </a:r>
          <a:endParaRPr lang="en-US" dirty="0"/>
        </a:p>
      </dgm:t>
    </dgm:pt>
    <dgm:pt modelId="{F388CC5C-F686-4AA4-A61B-353FC263D21A}" type="parTrans" cxnId="{F2882532-2FAB-4CA2-AED7-49008B900B63}">
      <dgm:prSet/>
      <dgm:spPr/>
      <dgm:t>
        <a:bodyPr/>
        <a:lstStyle/>
        <a:p>
          <a:endParaRPr lang="en-US"/>
        </a:p>
      </dgm:t>
    </dgm:pt>
    <dgm:pt modelId="{739DD104-7137-42C4-8F2B-E6463E609401}" type="sibTrans" cxnId="{F2882532-2FAB-4CA2-AED7-49008B900B63}">
      <dgm:prSet/>
      <dgm:spPr/>
      <dgm:t>
        <a:bodyPr/>
        <a:lstStyle/>
        <a:p>
          <a:endParaRPr lang="en-US"/>
        </a:p>
      </dgm:t>
    </dgm:pt>
    <dgm:pt modelId="{17B3AF27-971E-4406-8E19-AA3E6D7F8A7F}">
      <dgm:prSet/>
      <dgm:spPr/>
      <dgm:t>
        <a:bodyPr/>
        <a:lstStyle/>
        <a:p>
          <a:r>
            <a:rPr lang="en-US" dirty="0" smtClean="0"/>
            <a:t>Population</a:t>
          </a:r>
          <a:endParaRPr lang="en-US" dirty="0"/>
        </a:p>
      </dgm:t>
    </dgm:pt>
    <dgm:pt modelId="{191C785F-A59F-4C79-AF90-416B6D637484}" type="parTrans" cxnId="{995D4021-843E-480F-B717-7A89352C5B3C}">
      <dgm:prSet/>
      <dgm:spPr/>
      <dgm:t>
        <a:bodyPr/>
        <a:lstStyle/>
        <a:p>
          <a:endParaRPr lang="en-US"/>
        </a:p>
      </dgm:t>
    </dgm:pt>
    <dgm:pt modelId="{5C17487B-76E4-4C6F-B977-57412E99D6D0}" type="sibTrans" cxnId="{995D4021-843E-480F-B717-7A89352C5B3C}">
      <dgm:prSet/>
      <dgm:spPr/>
      <dgm:t>
        <a:bodyPr/>
        <a:lstStyle/>
        <a:p>
          <a:endParaRPr lang="en-US"/>
        </a:p>
      </dgm:t>
    </dgm:pt>
    <dgm:pt modelId="{6F09E786-72E7-46EC-9482-BA0F4E6A8371}">
      <dgm:prSet/>
      <dgm:spPr/>
      <dgm:t>
        <a:bodyPr/>
        <a:lstStyle/>
        <a:p>
          <a:r>
            <a:rPr lang="en-US" dirty="0" smtClean="0"/>
            <a:t>Ecosystem</a:t>
          </a:r>
          <a:endParaRPr lang="en-US" dirty="0"/>
        </a:p>
      </dgm:t>
    </dgm:pt>
    <dgm:pt modelId="{8FFB84CC-4AF8-4CA7-A15B-849D95DD09BF}" type="parTrans" cxnId="{AAC00138-AD76-43D7-A7D5-AEF0671FAC93}">
      <dgm:prSet/>
      <dgm:spPr/>
      <dgm:t>
        <a:bodyPr/>
        <a:lstStyle/>
        <a:p>
          <a:endParaRPr lang="en-US"/>
        </a:p>
      </dgm:t>
    </dgm:pt>
    <dgm:pt modelId="{A67FCEDC-38E1-443E-B07B-7E585FB61DB3}" type="sibTrans" cxnId="{AAC00138-AD76-43D7-A7D5-AEF0671FAC93}">
      <dgm:prSet/>
      <dgm:spPr/>
      <dgm:t>
        <a:bodyPr/>
        <a:lstStyle/>
        <a:p>
          <a:endParaRPr lang="en-US"/>
        </a:p>
      </dgm:t>
    </dgm:pt>
    <dgm:pt modelId="{E2A2B02E-6F74-423F-910B-542DCE73E514}" type="pres">
      <dgm:prSet presAssocID="{5AB023F7-4A78-4641-BCEC-0284410F3AB5}" presName="linearFlow" presStyleCnt="0">
        <dgm:presLayoutVars>
          <dgm:resizeHandles val="exact"/>
        </dgm:presLayoutVars>
      </dgm:prSet>
      <dgm:spPr/>
      <dgm:t>
        <a:bodyPr/>
        <a:lstStyle/>
        <a:p>
          <a:endParaRPr lang="en-US"/>
        </a:p>
      </dgm:t>
    </dgm:pt>
    <dgm:pt modelId="{7C95E1EF-DDD9-4D7A-A866-3939D90853E0}" type="pres">
      <dgm:prSet presAssocID="{5B4A87F0-A6E1-4255-9124-5CF9F8A59856}" presName="node" presStyleLbl="node1" presStyleIdx="0" presStyleCnt="7">
        <dgm:presLayoutVars>
          <dgm:bulletEnabled val="1"/>
        </dgm:presLayoutVars>
      </dgm:prSet>
      <dgm:spPr/>
      <dgm:t>
        <a:bodyPr/>
        <a:lstStyle/>
        <a:p>
          <a:endParaRPr lang="en-US"/>
        </a:p>
      </dgm:t>
    </dgm:pt>
    <dgm:pt modelId="{5C8C420D-60C8-4606-B13F-F43C34515F20}" type="pres">
      <dgm:prSet presAssocID="{C0FC0EE4-AE68-4BAB-8BC1-814C10B1AD23}" presName="sibTrans" presStyleLbl="sibTrans2D1" presStyleIdx="0" presStyleCnt="6"/>
      <dgm:spPr/>
      <dgm:t>
        <a:bodyPr/>
        <a:lstStyle/>
        <a:p>
          <a:endParaRPr lang="en-US"/>
        </a:p>
      </dgm:t>
    </dgm:pt>
    <dgm:pt modelId="{6FDB2E20-2FC3-4D9D-A12A-7CAD817708E4}" type="pres">
      <dgm:prSet presAssocID="{C0FC0EE4-AE68-4BAB-8BC1-814C10B1AD23}" presName="connectorText" presStyleLbl="sibTrans2D1" presStyleIdx="0" presStyleCnt="6"/>
      <dgm:spPr/>
      <dgm:t>
        <a:bodyPr/>
        <a:lstStyle/>
        <a:p>
          <a:endParaRPr lang="en-US"/>
        </a:p>
      </dgm:t>
    </dgm:pt>
    <dgm:pt modelId="{DF8F9750-9C34-4753-88E4-2CFE9BC8954F}" type="pres">
      <dgm:prSet presAssocID="{AEC12412-857B-446A-81FD-DABC1A7BCCEA}" presName="node" presStyleLbl="node1" presStyleIdx="1" presStyleCnt="7">
        <dgm:presLayoutVars>
          <dgm:bulletEnabled val="1"/>
        </dgm:presLayoutVars>
      </dgm:prSet>
      <dgm:spPr/>
      <dgm:t>
        <a:bodyPr/>
        <a:lstStyle/>
        <a:p>
          <a:endParaRPr lang="en-US"/>
        </a:p>
      </dgm:t>
    </dgm:pt>
    <dgm:pt modelId="{C8CCA051-7463-4997-A599-D10E01A7D766}" type="pres">
      <dgm:prSet presAssocID="{3CF2D604-859F-4B8F-81A3-D979021973A1}" presName="sibTrans" presStyleLbl="sibTrans2D1" presStyleIdx="1" presStyleCnt="6"/>
      <dgm:spPr/>
      <dgm:t>
        <a:bodyPr/>
        <a:lstStyle/>
        <a:p>
          <a:endParaRPr lang="en-US"/>
        </a:p>
      </dgm:t>
    </dgm:pt>
    <dgm:pt modelId="{9FF9C405-994C-42FB-814F-6E6CD414718A}" type="pres">
      <dgm:prSet presAssocID="{3CF2D604-859F-4B8F-81A3-D979021973A1}" presName="connectorText" presStyleLbl="sibTrans2D1" presStyleIdx="1" presStyleCnt="6"/>
      <dgm:spPr/>
      <dgm:t>
        <a:bodyPr/>
        <a:lstStyle/>
        <a:p>
          <a:endParaRPr lang="en-US"/>
        </a:p>
      </dgm:t>
    </dgm:pt>
    <dgm:pt modelId="{2E709973-7922-46D5-9386-2566163517F8}" type="pres">
      <dgm:prSet presAssocID="{B4674B9A-1FEC-40A9-8316-5B8CB6C32D0B}" presName="node" presStyleLbl="node1" presStyleIdx="2" presStyleCnt="7">
        <dgm:presLayoutVars>
          <dgm:bulletEnabled val="1"/>
        </dgm:presLayoutVars>
      </dgm:prSet>
      <dgm:spPr/>
      <dgm:t>
        <a:bodyPr/>
        <a:lstStyle/>
        <a:p>
          <a:endParaRPr lang="en-US"/>
        </a:p>
      </dgm:t>
    </dgm:pt>
    <dgm:pt modelId="{CC0CBBB3-4BBD-41E1-A0ED-152A1EAE814A}" type="pres">
      <dgm:prSet presAssocID="{E9F94C02-F9D2-4D8E-9169-CE78C5529258}" presName="sibTrans" presStyleLbl="sibTrans2D1" presStyleIdx="2" presStyleCnt="6"/>
      <dgm:spPr/>
      <dgm:t>
        <a:bodyPr/>
        <a:lstStyle/>
        <a:p>
          <a:endParaRPr lang="en-US"/>
        </a:p>
      </dgm:t>
    </dgm:pt>
    <dgm:pt modelId="{BF2EB10C-D047-487F-BFA6-265D47ADA0C8}" type="pres">
      <dgm:prSet presAssocID="{E9F94C02-F9D2-4D8E-9169-CE78C5529258}" presName="connectorText" presStyleLbl="sibTrans2D1" presStyleIdx="2" presStyleCnt="6"/>
      <dgm:spPr/>
      <dgm:t>
        <a:bodyPr/>
        <a:lstStyle/>
        <a:p>
          <a:endParaRPr lang="en-US"/>
        </a:p>
      </dgm:t>
    </dgm:pt>
    <dgm:pt modelId="{5B4FAAF3-79B7-4729-B836-099BF6BEA8D5}" type="pres">
      <dgm:prSet presAssocID="{2F7F5907-016F-49FF-803B-B5CC26200E37}" presName="node" presStyleLbl="node1" presStyleIdx="3" presStyleCnt="7">
        <dgm:presLayoutVars>
          <dgm:bulletEnabled val="1"/>
        </dgm:presLayoutVars>
      </dgm:prSet>
      <dgm:spPr/>
      <dgm:t>
        <a:bodyPr/>
        <a:lstStyle/>
        <a:p>
          <a:endParaRPr lang="en-US"/>
        </a:p>
      </dgm:t>
    </dgm:pt>
    <dgm:pt modelId="{110BD77C-98D2-447C-B104-34DDF6D4FF6B}" type="pres">
      <dgm:prSet presAssocID="{70EFB49D-4DFA-462F-ADCC-DE38A0860D12}" presName="sibTrans" presStyleLbl="sibTrans2D1" presStyleIdx="3" presStyleCnt="6"/>
      <dgm:spPr/>
      <dgm:t>
        <a:bodyPr/>
        <a:lstStyle/>
        <a:p>
          <a:endParaRPr lang="en-US"/>
        </a:p>
      </dgm:t>
    </dgm:pt>
    <dgm:pt modelId="{9A6F1661-87A3-409F-97FA-94EA92DDA424}" type="pres">
      <dgm:prSet presAssocID="{70EFB49D-4DFA-462F-ADCC-DE38A0860D12}" presName="connectorText" presStyleLbl="sibTrans2D1" presStyleIdx="3" presStyleCnt="6"/>
      <dgm:spPr/>
      <dgm:t>
        <a:bodyPr/>
        <a:lstStyle/>
        <a:p>
          <a:endParaRPr lang="en-US"/>
        </a:p>
      </dgm:t>
    </dgm:pt>
    <dgm:pt modelId="{61ED479E-AE43-4C0E-A4CE-2303945E995C}" type="pres">
      <dgm:prSet presAssocID="{AE30021B-4211-4786-8EB5-D70C049D644A}" presName="node" presStyleLbl="node1" presStyleIdx="4" presStyleCnt="7">
        <dgm:presLayoutVars>
          <dgm:bulletEnabled val="1"/>
        </dgm:presLayoutVars>
      </dgm:prSet>
      <dgm:spPr/>
      <dgm:t>
        <a:bodyPr/>
        <a:lstStyle/>
        <a:p>
          <a:endParaRPr lang="en-US"/>
        </a:p>
      </dgm:t>
    </dgm:pt>
    <dgm:pt modelId="{DE84C33A-D7F4-4BEF-9FA9-9FEEB5700FA4}" type="pres">
      <dgm:prSet presAssocID="{739DD104-7137-42C4-8F2B-E6463E609401}" presName="sibTrans" presStyleLbl="sibTrans2D1" presStyleIdx="4" presStyleCnt="6"/>
      <dgm:spPr/>
      <dgm:t>
        <a:bodyPr/>
        <a:lstStyle/>
        <a:p>
          <a:endParaRPr lang="en-US"/>
        </a:p>
      </dgm:t>
    </dgm:pt>
    <dgm:pt modelId="{E67C774E-87E0-43C2-B2C9-0B851FD2DE7A}" type="pres">
      <dgm:prSet presAssocID="{739DD104-7137-42C4-8F2B-E6463E609401}" presName="connectorText" presStyleLbl="sibTrans2D1" presStyleIdx="4" presStyleCnt="6"/>
      <dgm:spPr/>
      <dgm:t>
        <a:bodyPr/>
        <a:lstStyle/>
        <a:p>
          <a:endParaRPr lang="en-US"/>
        </a:p>
      </dgm:t>
    </dgm:pt>
    <dgm:pt modelId="{DB2A13F8-D938-4EE5-B26E-01C0D6A39742}" type="pres">
      <dgm:prSet presAssocID="{17B3AF27-971E-4406-8E19-AA3E6D7F8A7F}" presName="node" presStyleLbl="node1" presStyleIdx="5" presStyleCnt="7">
        <dgm:presLayoutVars>
          <dgm:bulletEnabled val="1"/>
        </dgm:presLayoutVars>
      </dgm:prSet>
      <dgm:spPr/>
      <dgm:t>
        <a:bodyPr/>
        <a:lstStyle/>
        <a:p>
          <a:endParaRPr lang="en-US"/>
        </a:p>
      </dgm:t>
    </dgm:pt>
    <dgm:pt modelId="{A9B19DB0-5E02-4AB0-8952-B5652ED3C3D6}" type="pres">
      <dgm:prSet presAssocID="{5C17487B-76E4-4C6F-B977-57412E99D6D0}" presName="sibTrans" presStyleLbl="sibTrans2D1" presStyleIdx="5" presStyleCnt="6"/>
      <dgm:spPr/>
      <dgm:t>
        <a:bodyPr/>
        <a:lstStyle/>
        <a:p>
          <a:endParaRPr lang="en-US"/>
        </a:p>
      </dgm:t>
    </dgm:pt>
    <dgm:pt modelId="{8A1263BE-D97E-4134-98AC-7B85054ADCA0}" type="pres">
      <dgm:prSet presAssocID="{5C17487B-76E4-4C6F-B977-57412E99D6D0}" presName="connectorText" presStyleLbl="sibTrans2D1" presStyleIdx="5" presStyleCnt="6"/>
      <dgm:spPr/>
      <dgm:t>
        <a:bodyPr/>
        <a:lstStyle/>
        <a:p>
          <a:endParaRPr lang="en-US"/>
        </a:p>
      </dgm:t>
    </dgm:pt>
    <dgm:pt modelId="{C95F9624-59CB-4BCC-AA38-E26F26CB6EA2}" type="pres">
      <dgm:prSet presAssocID="{6F09E786-72E7-46EC-9482-BA0F4E6A8371}" presName="node" presStyleLbl="node1" presStyleIdx="6" presStyleCnt="7">
        <dgm:presLayoutVars>
          <dgm:bulletEnabled val="1"/>
        </dgm:presLayoutVars>
      </dgm:prSet>
      <dgm:spPr/>
      <dgm:t>
        <a:bodyPr/>
        <a:lstStyle/>
        <a:p>
          <a:endParaRPr lang="en-US"/>
        </a:p>
      </dgm:t>
    </dgm:pt>
  </dgm:ptLst>
  <dgm:cxnLst>
    <dgm:cxn modelId="{F9FBB0F4-B148-4644-99A4-0AE48BE645AF}" type="presOf" srcId="{739DD104-7137-42C4-8F2B-E6463E609401}" destId="{E67C774E-87E0-43C2-B2C9-0B851FD2DE7A}" srcOrd="1" destOrd="0" presId="urn:microsoft.com/office/officeart/2005/8/layout/process2"/>
    <dgm:cxn modelId="{34D7CE7B-CF21-4D7F-B163-CCFAFB957ACF}" srcId="{5AB023F7-4A78-4641-BCEC-0284410F3AB5}" destId="{B4674B9A-1FEC-40A9-8316-5B8CB6C32D0B}" srcOrd="2" destOrd="0" parTransId="{212108B8-7D7D-4E3F-AFF5-C0F818469319}" sibTransId="{E9F94C02-F9D2-4D8E-9169-CE78C5529258}"/>
    <dgm:cxn modelId="{1AA662F5-29EF-4E92-A1A5-8A896A635EC2}" type="presOf" srcId="{70EFB49D-4DFA-462F-ADCC-DE38A0860D12}" destId="{9A6F1661-87A3-409F-97FA-94EA92DDA424}" srcOrd="1" destOrd="0" presId="urn:microsoft.com/office/officeart/2005/8/layout/process2"/>
    <dgm:cxn modelId="{995D4021-843E-480F-B717-7A89352C5B3C}" srcId="{5AB023F7-4A78-4641-BCEC-0284410F3AB5}" destId="{17B3AF27-971E-4406-8E19-AA3E6D7F8A7F}" srcOrd="5" destOrd="0" parTransId="{191C785F-A59F-4C79-AF90-416B6D637484}" sibTransId="{5C17487B-76E4-4C6F-B977-57412E99D6D0}"/>
    <dgm:cxn modelId="{01441F38-4779-4B5E-B297-8EE5AC76021B}" type="presOf" srcId="{5B4A87F0-A6E1-4255-9124-5CF9F8A59856}" destId="{7C95E1EF-DDD9-4D7A-A866-3939D90853E0}" srcOrd="0" destOrd="0" presId="urn:microsoft.com/office/officeart/2005/8/layout/process2"/>
    <dgm:cxn modelId="{1A1F8B70-BA65-458E-AE6F-FF5E1FD42C53}" type="presOf" srcId="{17B3AF27-971E-4406-8E19-AA3E6D7F8A7F}" destId="{DB2A13F8-D938-4EE5-B26E-01C0D6A39742}" srcOrd="0" destOrd="0" presId="urn:microsoft.com/office/officeart/2005/8/layout/process2"/>
    <dgm:cxn modelId="{5EA21048-FB52-4411-A9ED-B291E3925CEC}" type="presOf" srcId="{E9F94C02-F9D2-4D8E-9169-CE78C5529258}" destId="{CC0CBBB3-4BBD-41E1-A0ED-152A1EAE814A}" srcOrd="0" destOrd="0" presId="urn:microsoft.com/office/officeart/2005/8/layout/process2"/>
    <dgm:cxn modelId="{C8157980-90DD-431C-874F-AE873613AE40}" srcId="{5AB023F7-4A78-4641-BCEC-0284410F3AB5}" destId="{2F7F5907-016F-49FF-803B-B5CC26200E37}" srcOrd="3" destOrd="0" parTransId="{63B54549-1768-4FE2-8B5B-C391A38DE51B}" sibTransId="{70EFB49D-4DFA-462F-ADCC-DE38A0860D12}"/>
    <dgm:cxn modelId="{E347218A-69DC-4230-A69A-2D2B274B0ECF}" type="presOf" srcId="{C0FC0EE4-AE68-4BAB-8BC1-814C10B1AD23}" destId="{5C8C420D-60C8-4606-B13F-F43C34515F20}" srcOrd="0" destOrd="0" presId="urn:microsoft.com/office/officeart/2005/8/layout/process2"/>
    <dgm:cxn modelId="{AAC00138-AD76-43D7-A7D5-AEF0671FAC93}" srcId="{5AB023F7-4A78-4641-BCEC-0284410F3AB5}" destId="{6F09E786-72E7-46EC-9482-BA0F4E6A8371}" srcOrd="6" destOrd="0" parTransId="{8FFB84CC-4AF8-4CA7-A15B-849D95DD09BF}" sibTransId="{A67FCEDC-38E1-443E-B07B-7E585FB61DB3}"/>
    <dgm:cxn modelId="{9666EEAE-4581-4118-B034-752528E1A0AA}" type="presOf" srcId="{3CF2D604-859F-4B8F-81A3-D979021973A1}" destId="{9FF9C405-994C-42FB-814F-6E6CD414718A}" srcOrd="1" destOrd="0" presId="urn:microsoft.com/office/officeart/2005/8/layout/process2"/>
    <dgm:cxn modelId="{5B7C77C8-9603-447D-AD76-364F564245AF}" type="presOf" srcId="{6F09E786-72E7-46EC-9482-BA0F4E6A8371}" destId="{C95F9624-59CB-4BCC-AA38-E26F26CB6EA2}" srcOrd="0" destOrd="0" presId="urn:microsoft.com/office/officeart/2005/8/layout/process2"/>
    <dgm:cxn modelId="{778389C8-D0D6-4B42-935A-634D6621FBF5}" type="presOf" srcId="{B4674B9A-1FEC-40A9-8316-5B8CB6C32D0B}" destId="{2E709973-7922-46D5-9386-2566163517F8}" srcOrd="0" destOrd="0" presId="urn:microsoft.com/office/officeart/2005/8/layout/process2"/>
    <dgm:cxn modelId="{F2882532-2FAB-4CA2-AED7-49008B900B63}" srcId="{5AB023F7-4A78-4641-BCEC-0284410F3AB5}" destId="{AE30021B-4211-4786-8EB5-D70C049D644A}" srcOrd="4" destOrd="0" parTransId="{F388CC5C-F686-4AA4-A61B-353FC263D21A}" sibTransId="{739DD104-7137-42C4-8F2B-E6463E609401}"/>
    <dgm:cxn modelId="{14E735A7-E5C2-4853-9AF0-F643D53F7039}" type="presOf" srcId="{5C17487B-76E4-4C6F-B977-57412E99D6D0}" destId="{8A1263BE-D97E-4134-98AC-7B85054ADCA0}" srcOrd="1" destOrd="0" presId="urn:microsoft.com/office/officeart/2005/8/layout/process2"/>
    <dgm:cxn modelId="{F5DBD700-CA65-4F06-9609-8C3DA9399A9B}" type="presOf" srcId="{3CF2D604-859F-4B8F-81A3-D979021973A1}" destId="{C8CCA051-7463-4997-A599-D10E01A7D766}" srcOrd="0" destOrd="0" presId="urn:microsoft.com/office/officeart/2005/8/layout/process2"/>
    <dgm:cxn modelId="{1045719C-389F-484F-AFCE-FBE2F5A0ACBA}" srcId="{5AB023F7-4A78-4641-BCEC-0284410F3AB5}" destId="{5B4A87F0-A6E1-4255-9124-5CF9F8A59856}" srcOrd="0" destOrd="0" parTransId="{77BB0982-E26C-4DC9-9AB8-8B049EAE3647}" sibTransId="{C0FC0EE4-AE68-4BAB-8BC1-814C10B1AD23}"/>
    <dgm:cxn modelId="{46AAD7D9-E607-45AC-86D9-D97270594982}" type="presOf" srcId="{E9F94C02-F9D2-4D8E-9169-CE78C5529258}" destId="{BF2EB10C-D047-487F-BFA6-265D47ADA0C8}" srcOrd="1" destOrd="0" presId="urn:microsoft.com/office/officeart/2005/8/layout/process2"/>
    <dgm:cxn modelId="{8A2B11C8-02B5-448C-B4AC-BEA5A972C443}" type="presOf" srcId="{5AB023F7-4A78-4641-BCEC-0284410F3AB5}" destId="{E2A2B02E-6F74-423F-910B-542DCE73E514}" srcOrd="0" destOrd="0" presId="urn:microsoft.com/office/officeart/2005/8/layout/process2"/>
    <dgm:cxn modelId="{123C4F30-C513-4156-AFDB-5512901E3877}" type="presOf" srcId="{AEC12412-857B-446A-81FD-DABC1A7BCCEA}" destId="{DF8F9750-9C34-4753-88E4-2CFE9BC8954F}" srcOrd="0" destOrd="0" presId="urn:microsoft.com/office/officeart/2005/8/layout/process2"/>
    <dgm:cxn modelId="{F7133930-3186-41F2-AFB2-AF836C69BA59}" srcId="{5AB023F7-4A78-4641-BCEC-0284410F3AB5}" destId="{AEC12412-857B-446A-81FD-DABC1A7BCCEA}" srcOrd="1" destOrd="0" parTransId="{142BB119-318E-466B-8EB1-B7F9E8346DAA}" sibTransId="{3CF2D604-859F-4B8F-81A3-D979021973A1}"/>
    <dgm:cxn modelId="{3578C127-EA23-4079-94C5-12B99A6BB3F7}" type="presOf" srcId="{2F7F5907-016F-49FF-803B-B5CC26200E37}" destId="{5B4FAAF3-79B7-4729-B836-099BF6BEA8D5}" srcOrd="0" destOrd="0" presId="urn:microsoft.com/office/officeart/2005/8/layout/process2"/>
    <dgm:cxn modelId="{D3C8E209-E196-4B70-9E1A-9953F6F3BFB2}" type="presOf" srcId="{5C17487B-76E4-4C6F-B977-57412E99D6D0}" destId="{A9B19DB0-5E02-4AB0-8952-B5652ED3C3D6}" srcOrd="0" destOrd="0" presId="urn:microsoft.com/office/officeart/2005/8/layout/process2"/>
    <dgm:cxn modelId="{200DC963-6C85-4463-8890-6816CCA0BB85}" type="presOf" srcId="{739DD104-7137-42C4-8F2B-E6463E609401}" destId="{DE84C33A-D7F4-4BEF-9FA9-9FEEB5700FA4}" srcOrd="0" destOrd="0" presId="urn:microsoft.com/office/officeart/2005/8/layout/process2"/>
    <dgm:cxn modelId="{8AAED53D-860C-4E72-98F9-3EA53F6F7CD0}" type="presOf" srcId="{AE30021B-4211-4786-8EB5-D70C049D644A}" destId="{61ED479E-AE43-4C0E-A4CE-2303945E995C}" srcOrd="0" destOrd="0" presId="urn:microsoft.com/office/officeart/2005/8/layout/process2"/>
    <dgm:cxn modelId="{CCD94C96-1B3D-4662-B09F-F60EAB896557}" type="presOf" srcId="{C0FC0EE4-AE68-4BAB-8BC1-814C10B1AD23}" destId="{6FDB2E20-2FC3-4D9D-A12A-7CAD817708E4}" srcOrd="1" destOrd="0" presId="urn:microsoft.com/office/officeart/2005/8/layout/process2"/>
    <dgm:cxn modelId="{8D9E8835-2FC1-4EF8-BA09-A601442D708C}" type="presOf" srcId="{70EFB49D-4DFA-462F-ADCC-DE38A0860D12}" destId="{110BD77C-98D2-447C-B104-34DDF6D4FF6B}" srcOrd="0" destOrd="0" presId="urn:microsoft.com/office/officeart/2005/8/layout/process2"/>
    <dgm:cxn modelId="{71B19FE0-B954-4EA0-9F1A-1E1A3E5E6184}" type="presParOf" srcId="{E2A2B02E-6F74-423F-910B-542DCE73E514}" destId="{7C95E1EF-DDD9-4D7A-A866-3939D90853E0}" srcOrd="0" destOrd="0" presId="urn:microsoft.com/office/officeart/2005/8/layout/process2"/>
    <dgm:cxn modelId="{E55EB31A-EFFF-49C2-AA21-DB81A99B6AC2}" type="presParOf" srcId="{E2A2B02E-6F74-423F-910B-542DCE73E514}" destId="{5C8C420D-60C8-4606-B13F-F43C34515F20}" srcOrd="1" destOrd="0" presId="urn:microsoft.com/office/officeart/2005/8/layout/process2"/>
    <dgm:cxn modelId="{AA139C47-7641-4C20-95BC-E253E2CC9601}" type="presParOf" srcId="{5C8C420D-60C8-4606-B13F-F43C34515F20}" destId="{6FDB2E20-2FC3-4D9D-A12A-7CAD817708E4}" srcOrd="0" destOrd="0" presId="urn:microsoft.com/office/officeart/2005/8/layout/process2"/>
    <dgm:cxn modelId="{16F217AE-E86B-4229-998C-E02394420D73}" type="presParOf" srcId="{E2A2B02E-6F74-423F-910B-542DCE73E514}" destId="{DF8F9750-9C34-4753-88E4-2CFE9BC8954F}" srcOrd="2" destOrd="0" presId="urn:microsoft.com/office/officeart/2005/8/layout/process2"/>
    <dgm:cxn modelId="{0EF9D138-BB23-4A0F-BC8C-C49F55D48C1F}" type="presParOf" srcId="{E2A2B02E-6F74-423F-910B-542DCE73E514}" destId="{C8CCA051-7463-4997-A599-D10E01A7D766}" srcOrd="3" destOrd="0" presId="urn:microsoft.com/office/officeart/2005/8/layout/process2"/>
    <dgm:cxn modelId="{83D6D26C-2554-47B8-9328-E701803F8850}" type="presParOf" srcId="{C8CCA051-7463-4997-A599-D10E01A7D766}" destId="{9FF9C405-994C-42FB-814F-6E6CD414718A}" srcOrd="0" destOrd="0" presId="urn:microsoft.com/office/officeart/2005/8/layout/process2"/>
    <dgm:cxn modelId="{35E70540-9E94-4AAD-96D5-7D2B7520799C}" type="presParOf" srcId="{E2A2B02E-6F74-423F-910B-542DCE73E514}" destId="{2E709973-7922-46D5-9386-2566163517F8}" srcOrd="4" destOrd="0" presId="urn:microsoft.com/office/officeart/2005/8/layout/process2"/>
    <dgm:cxn modelId="{0B571153-15E7-47B8-95FB-B3B69D96FAA9}" type="presParOf" srcId="{E2A2B02E-6F74-423F-910B-542DCE73E514}" destId="{CC0CBBB3-4BBD-41E1-A0ED-152A1EAE814A}" srcOrd="5" destOrd="0" presId="urn:microsoft.com/office/officeart/2005/8/layout/process2"/>
    <dgm:cxn modelId="{687FB8FE-6FCF-4720-AD9B-3022DD39EC02}" type="presParOf" srcId="{CC0CBBB3-4BBD-41E1-A0ED-152A1EAE814A}" destId="{BF2EB10C-D047-487F-BFA6-265D47ADA0C8}" srcOrd="0" destOrd="0" presId="urn:microsoft.com/office/officeart/2005/8/layout/process2"/>
    <dgm:cxn modelId="{CC42945F-316D-4249-9F25-A44646590143}" type="presParOf" srcId="{E2A2B02E-6F74-423F-910B-542DCE73E514}" destId="{5B4FAAF3-79B7-4729-B836-099BF6BEA8D5}" srcOrd="6" destOrd="0" presId="urn:microsoft.com/office/officeart/2005/8/layout/process2"/>
    <dgm:cxn modelId="{0517054C-BD7E-4F7E-92BC-06B616F2F994}" type="presParOf" srcId="{E2A2B02E-6F74-423F-910B-542DCE73E514}" destId="{110BD77C-98D2-447C-B104-34DDF6D4FF6B}" srcOrd="7" destOrd="0" presId="urn:microsoft.com/office/officeart/2005/8/layout/process2"/>
    <dgm:cxn modelId="{0889337B-D2BE-4825-9372-8787D85D6025}" type="presParOf" srcId="{110BD77C-98D2-447C-B104-34DDF6D4FF6B}" destId="{9A6F1661-87A3-409F-97FA-94EA92DDA424}" srcOrd="0" destOrd="0" presId="urn:microsoft.com/office/officeart/2005/8/layout/process2"/>
    <dgm:cxn modelId="{64DABD98-E092-4E91-A8FD-B965BA37FD8F}" type="presParOf" srcId="{E2A2B02E-6F74-423F-910B-542DCE73E514}" destId="{61ED479E-AE43-4C0E-A4CE-2303945E995C}" srcOrd="8" destOrd="0" presId="urn:microsoft.com/office/officeart/2005/8/layout/process2"/>
    <dgm:cxn modelId="{FE0DD41F-C60B-4878-AF4E-C94E1C27BB38}" type="presParOf" srcId="{E2A2B02E-6F74-423F-910B-542DCE73E514}" destId="{DE84C33A-D7F4-4BEF-9FA9-9FEEB5700FA4}" srcOrd="9" destOrd="0" presId="urn:microsoft.com/office/officeart/2005/8/layout/process2"/>
    <dgm:cxn modelId="{47BC4F6D-9FBE-44CE-89DB-1F9BFB0449C2}" type="presParOf" srcId="{DE84C33A-D7F4-4BEF-9FA9-9FEEB5700FA4}" destId="{E67C774E-87E0-43C2-B2C9-0B851FD2DE7A}" srcOrd="0" destOrd="0" presId="urn:microsoft.com/office/officeart/2005/8/layout/process2"/>
    <dgm:cxn modelId="{B6747158-F6BA-4CEB-89AC-F7790C21DBAE}" type="presParOf" srcId="{E2A2B02E-6F74-423F-910B-542DCE73E514}" destId="{DB2A13F8-D938-4EE5-B26E-01C0D6A39742}" srcOrd="10" destOrd="0" presId="urn:microsoft.com/office/officeart/2005/8/layout/process2"/>
    <dgm:cxn modelId="{DBBC187D-7F05-427A-97E3-28B17BEC53B2}" type="presParOf" srcId="{E2A2B02E-6F74-423F-910B-542DCE73E514}" destId="{A9B19DB0-5E02-4AB0-8952-B5652ED3C3D6}" srcOrd="11" destOrd="0" presId="urn:microsoft.com/office/officeart/2005/8/layout/process2"/>
    <dgm:cxn modelId="{64D85F68-4B2E-48B0-92B7-AE6BB984C688}" type="presParOf" srcId="{A9B19DB0-5E02-4AB0-8952-B5652ED3C3D6}" destId="{8A1263BE-D97E-4134-98AC-7B85054ADCA0}" srcOrd="0" destOrd="0" presId="urn:microsoft.com/office/officeart/2005/8/layout/process2"/>
    <dgm:cxn modelId="{1297FA02-8E77-4FB8-A194-0C1BA98CCF4B}" type="presParOf" srcId="{E2A2B02E-6F74-423F-910B-542DCE73E514}" destId="{C95F9624-59CB-4BCC-AA38-E26F26CB6EA2}"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AB023F7-4A78-4641-BCEC-0284410F3AB5}" type="doc">
      <dgm:prSet loTypeId="urn:microsoft.com/office/officeart/2005/8/layout/process2" loCatId="process" qsTypeId="urn:microsoft.com/office/officeart/2005/8/quickstyle/simple5" qsCatId="simple" csTypeId="urn:microsoft.com/office/officeart/2005/8/colors/accent2_3" csCatId="accent2" phldr="1"/>
      <dgm:spPr/>
      <dgm:t>
        <a:bodyPr/>
        <a:lstStyle/>
        <a:p>
          <a:endParaRPr lang="en-US"/>
        </a:p>
      </dgm:t>
    </dgm:pt>
    <dgm:pt modelId="{5B4A87F0-A6E1-4255-9124-5CF9F8A59856}">
      <dgm:prSet phldrT="[Text]"/>
      <dgm:spPr/>
      <dgm:t>
        <a:bodyPr/>
        <a:lstStyle/>
        <a:p>
          <a:r>
            <a:rPr lang="en-US" dirty="0" smtClean="0"/>
            <a:t>Words</a:t>
          </a:r>
          <a:endParaRPr lang="en-US" dirty="0"/>
        </a:p>
      </dgm:t>
    </dgm:pt>
    <dgm:pt modelId="{77BB0982-E26C-4DC9-9AB8-8B049EAE3647}" type="parTrans" cxnId="{1045719C-389F-484F-AFCE-FBE2F5A0ACBA}">
      <dgm:prSet/>
      <dgm:spPr/>
      <dgm:t>
        <a:bodyPr/>
        <a:lstStyle/>
        <a:p>
          <a:endParaRPr lang="en-US"/>
        </a:p>
      </dgm:t>
    </dgm:pt>
    <dgm:pt modelId="{C0FC0EE4-AE68-4BAB-8BC1-814C10B1AD23}" type="sibTrans" cxnId="{1045719C-389F-484F-AFCE-FBE2F5A0ACBA}">
      <dgm:prSet/>
      <dgm:spPr/>
      <dgm:t>
        <a:bodyPr/>
        <a:lstStyle/>
        <a:p>
          <a:endParaRPr lang="en-US"/>
        </a:p>
      </dgm:t>
    </dgm:pt>
    <dgm:pt modelId="{AEC12412-857B-446A-81FD-DABC1A7BCCEA}">
      <dgm:prSet phldrT="[Text]"/>
      <dgm:spPr/>
      <dgm:t>
        <a:bodyPr/>
        <a:lstStyle/>
        <a:p>
          <a:r>
            <a:rPr lang="en-US" dirty="0" smtClean="0"/>
            <a:t>Sentences</a:t>
          </a:r>
          <a:endParaRPr lang="en-US" dirty="0"/>
        </a:p>
      </dgm:t>
    </dgm:pt>
    <dgm:pt modelId="{142BB119-318E-466B-8EB1-B7F9E8346DAA}" type="parTrans" cxnId="{F7133930-3186-41F2-AFB2-AF836C69BA59}">
      <dgm:prSet/>
      <dgm:spPr/>
      <dgm:t>
        <a:bodyPr/>
        <a:lstStyle/>
        <a:p>
          <a:endParaRPr lang="en-US"/>
        </a:p>
      </dgm:t>
    </dgm:pt>
    <dgm:pt modelId="{3CF2D604-859F-4B8F-81A3-D979021973A1}" type="sibTrans" cxnId="{F7133930-3186-41F2-AFB2-AF836C69BA59}">
      <dgm:prSet/>
      <dgm:spPr/>
      <dgm:t>
        <a:bodyPr/>
        <a:lstStyle/>
        <a:p>
          <a:endParaRPr lang="en-US"/>
        </a:p>
      </dgm:t>
    </dgm:pt>
    <dgm:pt modelId="{B4674B9A-1FEC-40A9-8316-5B8CB6C32D0B}">
      <dgm:prSet phldrT="[Text]"/>
      <dgm:spPr/>
      <dgm:t>
        <a:bodyPr/>
        <a:lstStyle/>
        <a:p>
          <a:r>
            <a:rPr lang="en-US" dirty="0" smtClean="0"/>
            <a:t>Paragraph</a:t>
          </a:r>
          <a:endParaRPr lang="en-US" dirty="0"/>
        </a:p>
      </dgm:t>
    </dgm:pt>
    <dgm:pt modelId="{212108B8-7D7D-4E3F-AFF5-C0F818469319}" type="parTrans" cxnId="{34D7CE7B-CF21-4D7F-B163-CCFAFB957ACF}">
      <dgm:prSet/>
      <dgm:spPr/>
      <dgm:t>
        <a:bodyPr/>
        <a:lstStyle/>
        <a:p>
          <a:endParaRPr lang="en-US"/>
        </a:p>
      </dgm:t>
    </dgm:pt>
    <dgm:pt modelId="{E9F94C02-F9D2-4D8E-9169-CE78C5529258}" type="sibTrans" cxnId="{34D7CE7B-CF21-4D7F-B163-CCFAFB957ACF}">
      <dgm:prSet/>
      <dgm:spPr/>
      <dgm:t>
        <a:bodyPr/>
        <a:lstStyle/>
        <a:p>
          <a:endParaRPr lang="en-US"/>
        </a:p>
      </dgm:t>
    </dgm:pt>
    <dgm:pt modelId="{2F7F5907-016F-49FF-803B-B5CC26200E37}">
      <dgm:prSet/>
      <dgm:spPr/>
      <dgm:t>
        <a:bodyPr/>
        <a:lstStyle/>
        <a:p>
          <a:r>
            <a:rPr lang="en-US" dirty="0" smtClean="0"/>
            <a:t>Argument</a:t>
          </a:r>
          <a:endParaRPr lang="en-US" dirty="0"/>
        </a:p>
      </dgm:t>
    </dgm:pt>
    <dgm:pt modelId="{63B54549-1768-4FE2-8B5B-C391A38DE51B}" type="parTrans" cxnId="{C8157980-90DD-431C-874F-AE873613AE40}">
      <dgm:prSet/>
      <dgm:spPr/>
      <dgm:t>
        <a:bodyPr/>
        <a:lstStyle/>
        <a:p>
          <a:endParaRPr lang="en-US"/>
        </a:p>
      </dgm:t>
    </dgm:pt>
    <dgm:pt modelId="{70EFB49D-4DFA-462F-ADCC-DE38A0860D12}" type="sibTrans" cxnId="{C8157980-90DD-431C-874F-AE873613AE40}">
      <dgm:prSet/>
      <dgm:spPr/>
      <dgm:t>
        <a:bodyPr/>
        <a:lstStyle/>
        <a:p>
          <a:endParaRPr lang="en-US"/>
        </a:p>
      </dgm:t>
    </dgm:pt>
    <dgm:pt modelId="{AE30021B-4211-4786-8EB5-D70C049D644A}">
      <dgm:prSet/>
      <dgm:spPr/>
      <dgm:t>
        <a:bodyPr/>
        <a:lstStyle/>
        <a:p>
          <a:r>
            <a:rPr lang="en-US" dirty="0" smtClean="0"/>
            <a:t>Section</a:t>
          </a:r>
          <a:endParaRPr lang="en-US" dirty="0"/>
        </a:p>
      </dgm:t>
    </dgm:pt>
    <dgm:pt modelId="{F388CC5C-F686-4AA4-A61B-353FC263D21A}" type="parTrans" cxnId="{F2882532-2FAB-4CA2-AED7-49008B900B63}">
      <dgm:prSet/>
      <dgm:spPr/>
      <dgm:t>
        <a:bodyPr/>
        <a:lstStyle/>
        <a:p>
          <a:endParaRPr lang="en-US"/>
        </a:p>
      </dgm:t>
    </dgm:pt>
    <dgm:pt modelId="{739DD104-7137-42C4-8F2B-E6463E609401}" type="sibTrans" cxnId="{F2882532-2FAB-4CA2-AED7-49008B900B63}">
      <dgm:prSet/>
      <dgm:spPr/>
      <dgm:t>
        <a:bodyPr/>
        <a:lstStyle/>
        <a:p>
          <a:endParaRPr lang="en-US"/>
        </a:p>
      </dgm:t>
    </dgm:pt>
    <dgm:pt modelId="{17B3AF27-971E-4406-8E19-AA3E6D7F8A7F}">
      <dgm:prSet/>
      <dgm:spPr/>
      <dgm:t>
        <a:bodyPr/>
        <a:lstStyle/>
        <a:p>
          <a:r>
            <a:rPr lang="en-US" dirty="0" smtClean="0"/>
            <a:t>Question</a:t>
          </a:r>
          <a:endParaRPr lang="en-US" dirty="0"/>
        </a:p>
      </dgm:t>
    </dgm:pt>
    <dgm:pt modelId="{191C785F-A59F-4C79-AF90-416B6D637484}" type="parTrans" cxnId="{995D4021-843E-480F-B717-7A89352C5B3C}">
      <dgm:prSet/>
      <dgm:spPr/>
      <dgm:t>
        <a:bodyPr/>
        <a:lstStyle/>
        <a:p>
          <a:endParaRPr lang="en-US"/>
        </a:p>
      </dgm:t>
    </dgm:pt>
    <dgm:pt modelId="{5C17487B-76E4-4C6F-B977-57412E99D6D0}" type="sibTrans" cxnId="{995D4021-843E-480F-B717-7A89352C5B3C}">
      <dgm:prSet/>
      <dgm:spPr/>
      <dgm:t>
        <a:bodyPr/>
        <a:lstStyle/>
        <a:p>
          <a:endParaRPr lang="en-US"/>
        </a:p>
      </dgm:t>
    </dgm:pt>
    <dgm:pt modelId="{6F09E786-72E7-46EC-9482-BA0F4E6A8371}">
      <dgm:prSet/>
      <dgm:spPr/>
      <dgm:t>
        <a:bodyPr/>
        <a:lstStyle/>
        <a:p>
          <a:r>
            <a:rPr lang="en-US" dirty="0" smtClean="0"/>
            <a:t>Proposal</a:t>
          </a:r>
          <a:endParaRPr lang="en-US" dirty="0"/>
        </a:p>
      </dgm:t>
    </dgm:pt>
    <dgm:pt modelId="{8FFB84CC-4AF8-4CA7-A15B-849D95DD09BF}" type="parTrans" cxnId="{AAC00138-AD76-43D7-A7D5-AEF0671FAC93}">
      <dgm:prSet/>
      <dgm:spPr/>
      <dgm:t>
        <a:bodyPr/>
        <a:lstStyle/>
        <a:p>
          <a:endParaRPr lang="en-US"/>
        </a:p>
      </dgm:t>
    </dgm:pt>
    <dgm:pt modelId="{A67FCEDC-38E1-443E-B07B-7E585FB61DB3}" type="sibTrans" cxnId="{AAC00138-AD76-43D7-A7D5-AEF0671FAC93}">
      <dgm:prSet/>
      <dgm:spPr/>
      <dgm:t>
        <a:bodyPr/>
        <a:lstStyle/>
        <a:p>
          <a:endParaRPr lang="en-US"/>
        </a:p>
      </dgm:t>
    </dgm:pt>
    <dgm:pt modelId="{E2A2B02E-6F74-423F-910B-542DCE73E514}" type="pres">
      <dgm:prSet presAssocID="{5AB023F7-4A78-4641-BCEC-0284410F3AB5}" presName="linearFlow" presStyleCnt="0">
        <dgm:presLayoutVars>
          <dgm:resizeHandles val="exact"/>
        </dgm:presLayoutVars>
      </dgm:prSet>
      <dgm:spPr/>
      <dgm:t>
        <a:bodyPr/>
        <a:lstStyle/>
        <a:p>
          <a:endParaRPr lang="en-US"/>
        </a:p>
      </dgm:t>
    </dgm:pt>
    <dgm:pt modelId="{7C95E1EF-DDD9-4D7A-A866-3939D90853E0}" type="pres">
      <dgm:prSet presAssocID="{5B4A87F0-A6E1-4255-9124-5CF9F8A59856}" presName="node" presStyleLbl="node1" presStyleIdx="0" presStyleCnt="7">
        <dgm:presLayoutVars>
          <dgm:bulletEnabled val="1"/>
        </dgm:presLayoutVars>
      </dgm:prSet>
      <dgm:spPr/>
      <dgm:t>
        <a:bodyPr/>
        <a:lstStyle/>
        <a:p>
          <a:endParaRPr lang="en-US"/>
        </a:p>
      </dgm:t>
    </dgm:pt>
    <dgm:pt modelId="{5C8C420D-60C8-4606-B13F-F43C34515F20}" type="pres">
      <dgm:prSet presAssocID="{C0FC0EE4-AE68-4BAB-8BC1-814C10B1AD23}" presName="sibTrans" presStyleLbl="sibTrans2D1" presStyleIdx="0" presStyleCnt="6"/>
      <dgm:spPr/>
      <dgm:t>
        <a:bodyPr/>
        <a:lstStyle/>
        <a:p>
          <a:endParaRPr lang="en-US"/>
        </a:p>
      </dgm:t>
    </dgm:pt>
    <dgm:pt modelId="{6FDB2E20-2FC3-4D9D-A12A-7CAD817708E4}" type="pres">
      <dgm:prSet presAssocID="{C0FC0EE4-AE68-4BAB-8BC1-814C10B1AD23}" presName="connectorText" presStyleLbl="sibTrans2D1" presStyleIdx="0" presStyleCnt="6"/>
      <dgm:spPr/>
      <dgm:t>
        <a:bodyPr/>
        <a:lstStyle/>
        <a:p>
          <a:endParaRPr lang="en-US"/>
        </a:p>
      </dgm:t>
    </dgm:pt>
    <dgm:pt modelId="{DF8F9750-9C34-4753-88E4-2CFE9BC8954F}" type="pres">
      <dgm:prSet presAssocID="{AEC12412-857B-446A-81FD-DABC1A7BCCEA}" presName="node" presStyleLbl="node1" presStyleIdx="1" presStyleCnt="7">
        <dgm:presLayoutVars>
          <dgm:bulletEnabled val="1"/>
        </dgm:presLayoutVars>
      </dgm:prSet>
      <dgm:spPr/>
      <dgm:t>
        <a:bodyPr/>
        <a:lstStyle/>
        <a:p>
          <a:endParaRPr lang="en-US"/>
        </a:p>
      </dgm:t>
    </dgm:pt>
    <dgm:pt modelId="{C8CCA051-7463-4997-A599-D10E01A7D766}" type="pres">
      <dgm:prSet presAssocID="{3CF2D604-859F-4B8F-81A3-D979021973A1}" presName="sibTrans" presStyleLbl="sibTrans2D1" presStyleIdx="1" presStyleCnt="6"/>
      <dgm:spPr/>
      <dgm:t>
        <a:bodyPr/>
        <a:lstStyle/>
        <a:p>
          <a:endParaRPr lang="en-US"/>
        </a:p>
      </dgm:t>
    </dgm:pt>
    <dgm:pt modelId="{9FF9C405-994C-42FB-814F-6E6CD414718A}" type="pres">
      <dgm:prSet presAssocID="{3CF2D604-859F-4B8F-81A3-D979021973A1}" presName="connectorText" presStyleLbl="sibTrans2D1" presStyleIdx="1" presStyleCnt="6"/>
      <dgm:spPr/>
      <dgm:t>
        <a:bodyPr/>
        <a:lstStyle/>
        <a:p>
          <a:endParaRPr lang="en-US"/>
        </a:p>
      </dgm:t>
    </dgm:pt>
    <dgm:pt modelId="{2E709973-7922-46D5-9386-2566163517F8}" type="pres">
      <dgm:prSet presAssocID="{B4674B9A-1FEC-40A9-8316-5B8CB6C32D0B}" presName="node" presStyleLbl="node1" presStyleIdx="2" presStyleCnt="7">
        <dgm:presLayoutVars>
          <dgm:bulletEnabled val="1"/>
        </dgm:presLayoutVars>
      </dgm:prSet>
      <dgm:spPr/>
      <dgm:t>
        <a:bodyPr/>
        <a:lstStyle/>
        <a:p>
          <a:endParaRPr lang="en-US"/>
        </a:p>
      </dgm:t>
    </dgm:pt>
    <dgm:pt modelId="{CC0CBBB3-4BBD-41E1-A0ED-152A1EAE814A}" type="pres">
      <dgm:prSet presAssocID="{E9F94C02-F9D2-4D8E-9169-CE78C5529258}" presName="sibTrans" presStyleLbl="sibTrans2D1" presStyleIdx="2" presStyleCnt="6"/>
      <dgm:spPr/>
      <dgm:t>
        <a:bodyPr/>
        <a:lstStyle/>
        <a:p>
          <a:endParaRPr lang="en-US"/>
        </a:p>
      </dgm:t>
    </dgm:pt>
    <dgm:pt modelId="{BF2EB10C-D047-487F-BFA6-265D47ADA0C8}" type="pres">
      <dgm:prSet presAssocID="{E9F94C02-F9D2-4D8E-9169-CE78C5529258}" presName="connectorText" presStyleLbl="sibTrans2D1" presStyleIdx="2" presStyleCnt="6"/>
      <dgm:spPr/>
      <dgm:t>
        <a:bodyPr/>
        <a:lstStyle/>
        <a:p>
          <a:endParaRPr lang="en-US"/>
        </a:p>
      </dgm:t>
    </dgm:pt>
    <dgm:pt modelId="{5B4FAAF3-79B7-4729-B836-099BF6BEA8D5}" type="pres">
      <dgm:prSet presAssocID="{2F7F5907-016F-49FF-803B-B5CC26200E37}" presName="node" presStyleLbl="node1" presStyleIdx="3" presStyleCnt="7">
        <dgm:presLayoutVars>
          <dgm:bulletEnabled val="1"/>
        </dgm:presLayoutVars>
      </dgm:prSet>
      <dgm:spPr/>
      <dgm:t>
        <a:bodyPr/>
        <a:lstStyle/>
        <a:p>
          <a:endParaRPr lang="en-US"/>
        </a:p>
      </dgm:t>
    </dgm:pt>
    <dgm:pt modelId="{110BD77C-98D2-447C-B104-34DDF6D4FF6B}" type="pres">
      <dgm:prSet presAssocID="{70EFB49D-4DFA-462F-ADCC-DE38A0860D12}" presName="sibTrans" presStyleLbl="sibTrans2D1" presStyleIdx="3" presStyleCnt="6"/>
      <dgm:spPr/>
      <dgm:t>
        <a:bodyPr/>
        <a:lstStyle/>
        <a:p>
          <a:endParaRPr lang="en-US"/>
        </a:p>
      </dgm:t>
    </dgm:pt>
    <dgm:pt modelId="{9A6F1661-87A3-409F-97FA-94EA92DDA424}" type="pres">
      <dgm:prSet presAssocID="{70EFB49D-4DFA-462F-ADCC-DE38A0860D12}" presName="connectorText" presStyleLbl="sibTrans2D1" presStyleIdx="3" presStyleCnt="6"/>
      <dgm:spPr/>
      <dgm:t>
        <a:bodyPr/>
        <a:lstStyle/>
        <a:p>
          <a:endParaRPr lang="en-US"/>
        </a:p>
      </dgm:t>
    </dgm:pt>
    <dgm:pt modelId="{61ED479E-AE43-4C0E-A4CE-2303945E995C}" type="pres">
      <dgm:prSet presAssocID="{AE30021B-4211-4786-8EB5-D70C049D644A}" presName="node" presStyleLbl="node1" presStyleIdx="4" presStyleCnt="7">
        <dgm:presLayoutVars>
          <dgm:bulletEnabled val="1"/>
        </dgm:presLayoutVars>
      </dgm:prSet>
      <dgm:spPr/>
      <dgm:t>
        <a:bodyPr/>
        <a:lstStyle/>
        <a:p>
          <a:endParaRPr lang="en-US"/>
        </a:p>
      </dgm:t>
    </dgm:pt>
    <dgm:pt modelId="{DE84C33A-D7F4-4BEF-9FA9-9FEEB5700FA4}" type="pres">
      <dgm:prSet presAssocID="{739DD104-7137-42C4-8F2B-E6463E609401}" presName="sibTrans" presStyleLbl="sibTrans2D1" presStyleIdx="4" presStyleCnt="6"/>
      <dgm:spPr/>
      <dgm:t>
        <a:bodyPr/>
        <a:lstStyle/>
        <a:p>
          <a:endParaRPr lang="en-US"/>
        </a:p>
      </dgm:t>
    </dgm:pt>
    <dgm:pt modelId="{E67C774E-87E0-43C2-B2C9-0B851FD2DE7A}" type="pres">
      <dgm:prSet presAssocID="{739DD104-7137-42C4-8F2B-E6463E609401}" presName="connectorText" presStyleLbl="sibTrans2D1" presStyleIdx="4" presStyleCnt="6"/>
      <dgm:spPr/>
      <dgm:t>
        <a:bodyPr/>
        <a:lstStyle/>
        <a:p>
          <a:endParaRPr lang="en-US"/>
        </a:p>
      </dgm:t>
    </dgm:pt>
    <dgm:pt modelId="{DB2A13F8-D938-4EE5-B26E-01C0D6A39742}" type="pres">
      <dgm:prSet presAssocID="{17B3AF27-971E-4406-8E19-AA3E6D7F8A7F}" presName="node" presStyleLbl="node1" presStyleIdx="5" presStyleCnt="7">
        <dgm:presLayoutVars>
          <dgm:bulletEnabled val="1"/>
        </dgm:presLayoutVars>
      </dgm:prSet>
      <dgm:spPr/>
      <dgm:t>
        <a:bodyPr/>
        <a:lstStyle/>
        <a:p>
          <a:endParaRPr lang="en-US"/>
        </a:p>
      </dgm:t>
    </dgm:pt>
    <dgm:pt modelId="{A9B19DB0-5E02-4AB0-8952-B5652ED3C3D6}" type="pres">
      <dgm:prSet presAssocID="{5C17487B-76E4-4C6F-B977-57412E99D6D0}" presName="sibTrans" presStyleLbl="sibTrans2D1" presStyleIdx="5" presStyleCnt="6"/>
      <dgm:spPr/>
      <dgm:t>
        <a:bodyPr/>
        <a:lstStyle/>
        <a:p>
          <a:endParaRPr lang="en-US"/>
        </a:p>
      </dgm:t>
    </dgm:pt>
    <dgm:pt modelId="{8A1263BE-D97E-4134-98AC-7B85054ADCA0}" type="pres">
      <dgm:prSet presAssocID="{5C17487B-76E4-4C6F-B977-57412E99D6D0}" presName="connectorText" presStyleLbl="sibTrans2D1" presStyleIdx="5" presStyleCnt="6"/>
      <dgm:spPr/>
      <dgm:t>
        <a:bodyPr/>
        <a:lstStyle/>
        <a:p>
          <a:endParaRPr lang="en-US"/>
        </a:p>
      </dgm:t>
    </dgm:pt>
    <dgm:pt modelId="{C95F9624-59CB-4BCC-AA38-E26F26CB6EA2}" type="pres">
      <dgm:prSet presAssocID="{6F09E786-72E7-46EC-9482-BA0F4E6A8371}" presName="node" presStyleLbl="node1" presStyleIdx="6" presStyleCnt="7">
        <dgm:presLayoutVars>
          <dgm:bulletEnabled val="1"/>
        </dgm:presLayoutVars>
      </dgm:prSet>
      <dgm:spPr/>
      <dgm:t>
        <a:bodyPr/>
        <a:lstStyle/>
        <a:p>
          <a:endParaRPr lang="en-US"/>
        </a:p>
      </dgm:t>
    </dgm:pt>
  </dgm:ptLst>
  <dgm:cxnLst>
    <dgm:cxn modelId="{CECA7489-B132-4B34-A3A6-9B504BAE3AFE}" type="presOf" srcId="{5C17487B-76E4-4C6F-B977-57412E99D6D0}" destId="{A9B19DB0-5E02-4AB0-8952-B5652ED3C3D6}" srcOrd="0" destOrd="0" presId="urn:microsoft.com/office/officeart/2005/8/layout/process2"/>
    <dgm:cxn modelId="{34D7CE7B-CF21-4D7F-B163-CCFAFB957ACF}" srcId="{5AB023F7-4A78-4641-BCEC-0284410F3AB5}" destId="{B4674B9A-1FEC-40A9-8316-5B8CB6C32D0B}" srcOrd="2" destOrd="0" parTransId="{212108B8-7D7D-4E3F-AFF5-C0F818469319}" sibTransId="{E9F94C02-F9D2-4D8E-9169-CE78C5529258}"/>
    <dgm:cxn modelId="{97968659-E9EC-44F0-AA99-21DE1D6783B9}" type="presOf" srcId="{5C17487B-76E4-4C6F-B977-57412E99D6D0}" destId="{8A1263BE-D97E-4134-98AC-7B85054ADCA0}" srcOrd="1" destOrd="0" presId="urn:microsoft.com/office/officeart/2005/8/layout/process2"/>
    <dgm:cxn modelId="{995D4021-843E-480F-B717-7A89352C5B3C}" srcId="{5AB023F7-4A78-4641-BCEC-0284410F3AB5}" destId="{17B3AF27-971E-4406-8E19-AA3E6D7F8A7F}" srcOrd="5" destOrd="0" parTransId="{191C785F-A59F-4C79-AF90-416B6D637484}" sibTransId="{5C17487B-76E4-4C6F-B977-57412E99D6D0}"/>
    <dgm:cxn modelId="{63F02113-9457-456B-8020-71B256526703}" type="presOf" srcId="{5AB023F7-4A78-4641-BCEC-0284410F3AB5}" destId="{E2A2B02E-6F74-423F-910B-542DCE73E514}" srcOrd="0" destOrd="0" presId="urn:microsoft.com/office/officeart/2005/8/layout/process2"/>
    <dgm:cxn modelId="{C8157980-90DD-431C-874F-AE873613AE40}" srcId="{5AB023F7-4A78-4641-BCEC-0284410F3AB5}" destId="{2F7F5907-016F-49FF-803B-B5CC26200E37}" srcOrd="3" destOrd="0" parTransId="{63B54549-1768-4FE2-8B5B-C391A38DE51B}" sibTransId="{70EFB49D-4DFA-462F-ADCC-DE38A0860D12}"/>
    <dgm:cxn modelId="{AAC00138-AD76-43D7-A7D5-AEF0671FAC93}" srcId="{5AB023F7-4A78-4641-BCEC-0284410F3AB5}" destId="{6F09E786-72E7-46EC-9482-BA0F4E6A8371}" srcOrd="6" destOrd="0" parTransId="{8FFB84CC-4AF8-4CA7-A15B-849D95DD09BF}" sibTransId="{A67FCEDC-38E1-443E-B07B-7E585FB61DB3}"/>
    <dgm:cxn modelId="{AB864C4E-AB72-465C-ADA2-9B60432F3169}" type="presOf" srcId="{AE30021B-4211-4786-8EB5-D70C049D644A}" destId="{61ED479E-AE43-4C0E-A4CE-2303945E995C}" srcOrd="0" destOrd="0" presId="urn:microsoft.com/office/officeart/2005/8/layout/process2"/>
    <dgm:cxn modelId="{B2C76C14-8352-45EA-BE77-8DB1C40D725B}" type="presOf" srcId="{3CF2D604-859F-4B8F-81A3-D979021973A1}" destId="{9FF9C405-994C-42FB-814F-6E6CD414718A}" srcOrd="1" destOrd="0" presId="urn:microsoft.com/office/officeart/2005/8/layout/process2"/>
    <dgm:cxn modelId="{F2882532-2FAB-4CA2-AED7-49008B900B63}" srcId="{5AB023F7-4A78-4641-BCEC-0284410F3AB5}" destId="{AE30021B-4211-4786-8EB5-D70C049D644A}" srcOrd="4" destOrd="0" parTransId="{F388CC5C-F686-4AA4-A61B-353FC263D21A}" sibTransId="{739DD104-7137-42C4-8F2B-E6463E609401}"/>
    <dgm:cxn modelId="{505A1CF4-AB60-4F75-999B-B9ABB68B9B57}" type="presOf" srcId="{739DD104-7137-42C4-8F2B-E6463E609401}" destId="{DE84C33A-D7F4-4BEF-9FA9-9FEEB5700FA4}" srcOrd="0" destOrd="0" presId="urn:microsoft.com/office/officeart/2005/8/layout/process2"/>
    <dgm:cxn modelId="{15EC2782-BBBE-4AD2-9DAE-30D885BC6D9A}" type="presOf" srcId="{3CF2D604-859F-4B8F-81A3-D979021973A1}" destId="{C8CCA051-7463-4997-A599-D10E01A7D766}" srcOrd="0" destOrd="0" presId="urn:microsoft.com/office/officeart/2005/8/layout/process2"/>
    <dgm:cxn modelId="{36FECD72-1817-4AEE-82B2-D7A823FC01BA}" type="presOf" srcId="{739DD104-7137-42C4-8F2B-E6463E609401}" destId="{E67C774E-87E0-43C2-B2C9-0B851FD2DE7A}" srcOrd="1" destOrd="0" presId="urn:microsoft.com/office/officeart/2005/8/layout/process2"/>
    <dgm:cxn modelId="{1045719C-389F-484F-AFCE-FBE2F5A0ACBA}" srcId="{5AB023F7-4A78-4641-BCEC-0284410F3AB5}" destId="{5B4A87F0-A6E1-4255-9124-5CF9F8A59856}" srcOrd="0" destOrd="0" parTransId="{77BB0982-E26C-4DC9-9AB8-8B049EAE3647}" sibTransId="{C0FC0EE4-AE68-4BAB-8BC1-814C10B1AD23}"/>
    <dgm:cxn modelId="{1FAC3544-A8A9-4C9F-886F-9023CE78B28E}" type="presOf" srcId="{2F7F5907-016F-49FF-803B-B5CC26200E37}" destId="{5B4FAAF3-79B7-4729-B836-099BF6BEA8D5}" srcOrd="0" destOrd="0" presId="urn:microsoft.com/office/officeart/2005/8/layout/process2"/>
    <dgm:cxn modelId="{4FF80A2A-7C4B-4CF5-BC02-3B04D345A9E2}" type="presOf" srcId="{C0FC0EE4-AE68-4BAB-8BC1-814C10B1AD23}" destId="{5C8C420D-60C8-4606-B13F-F43C34515F20}" srcOrd="0" destOrd="0" presId="urn:microsoft.com/office/officeart/2005/8/layout/process2"/>
    <dgm:cxn modelId="{330FC812-61D5-4549-BEBA-D5F2D4A287F3}" type="presOf" srcId="{E9F94C02-F9D2-4D8E-9169-CE78C5529258}" destId="{BF2EB10C-D047-487F-BFA6-265D47ADA0C8}" srcOrd="1" destOrd="0" presId="urn:microsoft.com/office/officeart/2005/8/layout/process2"/>
    <dgm:cxn modelId="{71B48673-8096-4C54-93DD-8E5A4DD8FEEA}" type="presOf" srcId="{5B4A87F0-A6E1-4255-9124-5CF9F8A59856}" destId="{7C95E1EF-DDD9-4D7A-A866-3939D90853E0}" srcOrd="0" destOrd="0" presId="urn:microsoft.com/office/officeart/2005/8/layout/process2"/>
    <dgm:cxn modelId="{A2688AF5-82A9-428C-BC95-4F89E10893DE}" type="presOf" srcId="{C0FC0EE4-AE68-4BAB-8BC1-814C10B1AD23}" destId="{6FDB2E20-2FC3-4D9D-A12A-7CAD817708E4}" srcOrd="1" destOrd="0" presId="urn:microsoft.com/office/officeart/2005/8/layout/process2"/>
    <dgm:cxn modelId="{AD8D169A-BDBE-4397-AF83-6F2E7DB59E59}" type="presOf" srcId="{6F09E786-72E7-46EC-9482-BA0F4E6A8371}" destId="{C95F9624-59CB-4BCC-AA38-E26F26CB6EA2}" srcOrd="0" destOrd="0" presId="urn:microsoft.com/office/officeart/2005/8/layout/process2"/>
    <dgm:cxn modelId="{F7133930-3186-41F2-AFB2-AF836C69BA59}" srcId="{5AB023F7-4A78-4641-BCEC-0284410F3AB5}" destId="{AEC12412-857B-446A-81FD-DABC1A7BCCEA}" srcOrd="1" destOrd="0" parTransId="{142BB119-318E-466B-8EB1-B7F9E8346DAA}" sibTransId="{3CF2D604-859F-4B8F-81A3-D979021973A1}"/>
    <dgm:cxn modelId="{FC7CE738-1A50-4CD0-A434-5F8382498593}" type="presOf" srcId="{70EFB49D-4DFA-462F-ADCC-DE38A0860D12}" destId="{9A6F1661-87A3-409F-97FA-94EA92DDA424}" srcOrd="1" destOrd="0" presId="urn:microsoft.com/office/officeart/2005/8/layout/process2"/>
    <dgm:cxn modelId="{36555457-B29B-403B-B99A-402AF99CB470}" type="presOf" srcId="{AEC12412-857B-446A-81FD-DABC1A7BCCEA}" destId="{DF8F9750-9C34-4753-88E4-2CFE9BC8954F}" srcOrd="0" destOrd="0" presId="urn:microsoft.com/office/officeart/2005/8/layout/process2"/>
    <dgm:cxn modelId="{F50D7704-9826-48C1-B965-EA4619CBD49A}" type="presOf" srcId="{B4674B9A-1FEC-40A9-8316-5B8CB6C32D0B}" destId="{2E709973-7922-46D5-9386-2566163517F8}" srcOrd="0" destOrd="0" presId="urn:microsoft.com/office/officeart/2005/8/layout/process2"/>
    <dgm:cxn modelId="{90537D47-E466-49B0-AD88-8D9C16FEE7A5}" type="presOf" srcId="{E9F94C02-F9D2-4D8E-9169-CE78C5529258}" destId="{CC0CBBB3-4BBD-41E1-A0ED-152A1EAE814A}" srcOrd="0" destOrd="0" presId="urn:microsoft.com/office/officeart/2005/8/layout/process2"/>
    <dgm:cxn modelId="{B2565FA4-5DA6-46B1-92A3-B18AECA04BB9}" type="presOf" srcId="{70EFB49D-4DFA-462F-ADCC-DE38A0860D12}" destId="{110BD77C-98D2-447C-B104-34DDF6D4FF6B}" srcOrd="0" destOrd="0" presId="urn:microsoft.com/office/officeart/2005/8/layout/process2"/>
    <dgm:cxn modelId="{B7DF6EF4-877C-4FDD-8C91-19890181D10C}" type="presOf" srcId="{17B3AF27-971E-4406-8E19-AA3E6D7F8A7F}" destId="{DB2A13F8-D938-4EE5-B26E-01C0D6A39742}" srcOrd="0" destOrd="0" presId="urn:microsoft.com/office/officeart/2005/8/layout/process2"/>
    <dgm:cxn modelId="{F9776242-7022-4C87-9BFA-2175977E02CA}" type="presParOf" srcId="{E2A2B02E-6F74-423F-910B-542DCE73E514}" destId="{7C95E1EF-DDD9-4D7A-A866-3939D90853E0}" srcOrd="0" destOrd="0" presId="urn:microsoft.com/office/officeart/2005/8/layout/process2"/>
    <dgm:cxn modelId="{92CC234B-A941-4F19-85E3-3B0003ECBB9B}" type="presParOf" srcId="{E2A2B02E-6F74-423F-910B-542DCE73E514}" destId="{5C8C420D-60C8-4606-B13F-F43C34515F20}" srcOrd="1" destOrd="0" presId="urn:microsoft.com/office/officeart/2005/8/layout/process2"/>
    <dgm:cxn modelId="{249520C4-158B-4DE7-BDF1-BFC4AB45BC93}" type="presParOf" srcId="{5C8C420D-60C8-4606-B13F-F43C34515F20}" destId="{6FDB2E20-2FC3-4D9D-A12A-7CAD817708E4}" srcOrd="0" destOrd="0" presId="urn:microsoft.com/office/officeart/2005/8/layout/process2"/>
    <dgm:cxn modelId="{C39959B2-4817-4AC8-BCE0-A23C827A1A67}" type="presParOf" srcId="{E2A2B02E-6F74-423F-910B-542DCE73E514}" destId="{DF8F9750-9C34-4753-88E4-2CFE9BC8954F}" srcOrd="2" destOrd="0" presId="urn:microsoft.com/office/officeart/2005/8/layout/process2"/>
    <dgm:cxn modelId="{624C8B17-4F70-444E-B18E-931DFD651A8A}" type="presParOf" srcId="{E2A2B02E-6F74-423F-910B-542DCE73E514}" destId="{C8CCA051-7463-4997-A599-D10E01A7D766}" srcOrd="3" destOrd="0" presId="urn:microsoft.com/office/officeart/2005/8/layout/process2"/>
    <dgm:cxn modelId="{E8867A95-ECF5-4837-B0F2-A5295256CDCA}" type="presParOf" srcId="{C8CCA051-7463-4997-A599-D10E01A7D766}" destId="{9FF9C405-994C-42FB-814F-6E6CD414718A}" srcOrd="0" destOrd="0" presId="urn:microsoft.com/office/officeart/2005/8/layout/process2"/>
    <dgm:cxn modelId="{48C68419-5A5E-4480-9E21-F110FAB43E29}" type="presParOf" srcId="{E2A2B02E-6F74-423F-910B-542DCE73E514}" destId="{2E709973-7922-46D5-9386-2566163517F8}" srcOrd="4" destOrd="0" presId="urn:microsoft.com/office/officeart/2005/8/layout/process2"/>
    <dgm:cxn modelId="{6499B828-DDA7-49E2-9482-9545F60FB664}" type="presParOf" srcId="{E2A2B02E-6F74-423F-910B-542DCE73E514}" destId="{CC0CBBB3-4BBD-41E1-A0ED-152A1EAE814A}" srcOrd="5" destOrd="0" presId="urn:microsoft.com/office/officeart/2005/8/layout/process2"/>
    <dgm:cxn modelId="{B888BEFF-554C-4030-A5CF-C269CA64BC21}" type="presParOf" srcId="{CC0CBBB3-4BBD-41E1-A0ED-152A1EAE814A}" destId="{BF2EB10C-D047-487F-BFA6-265D47ADA0C8}" srcOrd="0" destOrd="0" presId="urn:microsoft.com/office/officeart/2005/8/layout/process2"/>
    <dgm:cxn modelId="{2EF19424-ABD1-4940-AFEA-109428A3BC9E}" type="presParOf" srcId="{E2A2B02E-6F74-423F-910B-542DCE73E514}" destId="{5B4FAAF3-79B7-4729-B836-099BF6BEA8D5}" srcOrd="6" destOrd="0" presId="urn:microsoft.com/office/officeart/2005/8/layout/process2"/>
    <dgm:cxn modelId="{22548042-7486-4181-B5AE-289264B6B541}" type="presParOf" srcId="{E2A2B02E-6F74-423F-910B-542DCE73E514}" destId="{110BD77C-98D2-447C-B104-34DDF6D4FF6B}" srcOrd="7" destOrd="0" presId="urn:microsoft.com/office/officeart/2005/8/layout/process2"/>
    <dgm:cxn modelId="{40AA6C5D-CE72-414A-A939-899F4A663E86}" type="presParOf" srcId="{110BD77C-98D2-447C-B104-34DDF6D4FF6B}" destId="{9A6F1661-87A3-409F-97FA-94EA92DDA424}" srcOrd="0" destOrd="0" presId="urn:microsoft.com/office/officeart/2005/8/layout/process2"/>
    <dgm:cxn modelId="{E9B1B671-47B2-42D1-95E2-F29AC7E7EB29}" type="presParOf" srcId="{E2A2B02E-6F74-423F-910B-542DCE73E514}" destId="{61ED479E-AE43-4C0E-A4CE-2303945E995C}" srcOrd="8" destOrd="0" presId="urn:microsoft.com/office/officeart/2005/8/layout/process2"/>
    <dgm:cxn modelId="{919B2EFA-905B-46ED-95F3-F1467CFBB874}" type="presParOf" srcId="{E2A2B02E-6F74-423F-910B-542DCE73E514}" destId="{DE84C33A-D7F4-4BEF-9FA9-9FEEB5700FA4}" srcOrd="9" destOrd="0" presId="urn:microsoft.com/office/officeart/2005/8/layout/process2"/>
    <dgm:cxn modelId="{73FC6797-4988-4DD1-9868-07AA6A0E61BA}" type="presParOf" srcId="{DE84C33A-D7F4-4BEF-9FA9-9FEEB5700FA4}" destId="{E67C774E-87E0-43C2-B2C9-0B851FD2DE7A}" srcOrd="0" destOrd="0" presId="urn:microsoft.com/office/officeart/2005/8/layout/process2"/>
    <dgm:cxn modelId="{9CA95F63-67ED-4E8B-901B-6616BC109305}" type="presParOf" srcId="{E2A2B02E-6F74-423F-910B-542DCE73E514}" destId="{DB2A13F8-D938-4EE5-B26E-01C0D6A39742}" srcOrd="10" destOrd="0" presId="urn:microsoft.com/office/officeart/2005/8/layout/process2"/>
    <dgm:cxn modelId="{5354D0EB-345E-4A6E-A536-08DD8AED9433}" type="presParOf" srcId="{E2A2B02E-6F74-423F-910B-542DCE73E514}" destId="{A9B19DB0-5E02-4AB0-8952-B5652ED3C3D6}" srcOrd="11" destOrd="0" presId="urn:microsoft.com/office/officeart/2005/8/layout/process2"/>
    <dgm:cxn modelId="{1CE80D47-517D-44C0-8618-FC0C6EDF8B59}" type="presParOf" srcId="{A9B19DB0-5E02-4AB0-8952-B5652ED3C3D6}" destId="{8A1263BE-D97E-4134-98AC-7B85054ADCA0}" srcOrd="0" destOrd="0" presId="urn:microsoft.com/office/officeart/2005/8/layout/process2"/>
    <dgm:cxn modelId="{2220FE04-094D-483A-AAB4-558964DB203A}" type="presParOf" srcId="{E2A2B02E-6F74-423F-910B-542DCE73E514}" destId="{C95F9624-59CB-4BCC-AA38-E26F26CB6EA2}" srcOrd="1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B023F7-4A78-4641-BCEC-0284410F3AB5}" type="doc">
      <dgm:prSet loTypeId="urn:microsoft.com/office/officeart/2005/8/layout/process2" loCatId="process" qsTypeId="urn:microsoft.com/office/officeart/2005/8/quickstyle/simple5" qsCatId="simple" csTypeId="urn:microsoft.com/office/officeart/2005/8/colors/accent2_3" csCatId="accent2" phldr="1"/>
      <dgm:spPr/>
      <dgm:t>
        <a:bodyPr/>
        <a:lstStyle/>
        <a:p>
          <a:endParaRPr lang="en-US"/>
        </a:p>
      </dgm:t>
    </dgm:pt>
    <dgm:pt modelId="{5B4A87F0-A6E1-4255-9124-5CF9F8A59856}">
      <dgm:prSet phldrT="[Text]"/>
      <dgm:spPr/>
      <dgm:t>
        <a:bodyPr/>
        <a:lstStyle/>
        <a:p>
          <a:r>
            <a:rPr lang="en-US" dirty="0" smtClean="0"/>
            <a:t>Words</a:t>
          </a:r>
          <a:endParaRPr lang="en-US" dirty="0"/>
        </a:p>
      </dgm:t>
    </dgm:pt>
    <dgm:pt modelId="{77BB0982-E26C-4DC9-9AB8-8B049EAE3647}" type="parTrans" cxnId="{1045719C-389F-484F-AFCE-FBE2F5A0ACBA}">
      <dgm:prSet/>
      <dgm:spPr/>
      <dgm:t>
        <a:bodyPr/>
        <a:lstStyle/>
        <a:p>
          <a:endParaRPr lang="en-US"/>
        </a:p>
      </dgm:t>
    </dgm:pt>
    <dgm:pt modelId="{C0FC0EE4-AE68-4BAB-8BC1-814C10B1AD23}" type="sibTrans" cxnId="{1045719C-389F-484F-AFCE-FBE2F5A0ACBA}">
      <dgm:prSet/>
      <dgm:spPr/>
      <dgm:t>
        <a:bodyPr/>
        <a:lstStyle/>
        <a:p>
          <a:endParaRPr lang="en-US"/>
        </a:p>
      </dgm:t>
    </dgm:pt>
    <dgm:pt modelId="{AEC12412-857B-446A-81FD-DABC1A7BCCEA}">
      <dgm:prSet phldrT="[Text]"/>
      <dgm:spPr/>
      <dgm:t>
        <a:bodyPr/>
        <a:lstStyle/>
        <a:p>
          <a:r>
            <a:rPr lang="en-US" dirty="0" smtClean="0"/>
            <a:t>Sentences</a:t>
          </a:r>
          <a:endParaRPr lang="en-US" dirty="0"/>
        </a:p>
      </dgm:t>
    </dgm:pt>
    <dgm:pt modelId="{142BB119-318E-466B-8EB1-B7F9E8346DAA}" type="parTrans" cxnId="{F7133930-3186-41F2-AFB2-AF836C69BA59}">
      <dgm:prSet/>
      <dgm:spPr/>
      <dgm:t>
        <a:bodyPr/>
        <a:lstStyle/>
        <a:p>
          <a:endParaRPr lang="en-US"/>
        </a:p>
      </dgm:t>
    </dgm:pt>
    <dgm:pt modelId="{3CF2D604-859F-4B8F-81A3-D979021973A1}" type="sibTrans" cxnId="{F7133930-3186-41F2-AFB2-AF836C69BA59}">
      <dgm:prSet/>
      <dgm:spPr/>
      <dgm:t>
        <a:bodyPr/>
        <a:lstStyle/>
        <a:p>
          <a:endParaRPr lang="en-US"/>
        </a:p>
      </dgm:t>
    </dgm:pt>
    <dgm:pt modelId="{B4674B9A-1FEC-40A9-8316-5B8CB6C32D0B}">
      <dgm:prSet phldrT="[Text]"/>
      <dgm:spPr/>
      <dgm:t>
        <a:bodyPr/>
        <a:lstStyle/>
        <a:p>
          <a:r>
            <a:rPr lang="en-US" dirty="0" smtClean="0"/>
            <a:t>Paragraph</a:t>
          </a:r>
          <a:endParaRPr lang="en-US" dirty="0"/>
        </a:p>
      </dgm:t>
    </dgm:pt>
    <dgm:pt modelId="{212108B8-7D7D-4E3F-AFF5-C0F818469319}" type="parTrans" cxnId="{34D7CE7B-CF21-4D7F-B163-CCFAFB957ACF}">
      <dgm:prSet/>
      <dgm:spPr/>
      <dgm:t>
        <a:bodyPr/>
        <a:lstStyle/>
        <a:p>
          <a:endParaRPr lang="en-US"/>
        </a:p>
      </dgm:t>
    </dgm:pt>
    <dgm:pt modelId="{E9F94C02-F9D2-4D8E-9169-CE78C5529258}" type="sibTrans" cxnId="{34D7CE7B-CF21-4D7F-B163-CCFAFB957ACF}">
      <dgm:prSet/>
      <dgm:spPr/>
      <dgm:t>
        <a:bodyPr/>
        <a:lstStyle/>
        <a:p>
          <a:endParaRPr lang="en-US"/>
        </a:p>
      </dgm:t>
    </dgm:pt>
    <dgm:pt modelId="{2F7F5907-016F-49FF-803B-B5CC26200E37}">
      <dgm:prSet/>
      <dgm:spPr/>
      <dgm:t>
        <a:bodyPr/>
        <a:lstStyle/>
        <a:p>
          <a:r>
            <a:rPr lang="en-US" dirty="0" smtClean="0"/>
            <a:t>Argument</a:t>
          </a:r>
          <a:endParaRPr lang="en-US" dirty="0"/>
        </a:p>
      </dgm:t>
    </dgm:pt>
    <dgm:pt modelId="{63B54549-1768-4FE2-8B5B-C391A38DE51B}" type="parTrans" cxnId="{C8157980-90DD-431C-874F-AE873613AE40}">
      <dgm:prSet/>
      <dgm:spPr/>
      <dgm:t>
        <a:bodyPr/>
        <a:lstStyle/>
        <a:p>
          <a:endParaRPr lang="en-US"/>
        </a:p>
      </dgm:t>
    </dgm:pt>
    <dgm:pt modelId="{70EFB49D-4DFA-462F-ADCC-DE38A0860D12}" type="sibTrans" cxnId="{C8157980-90DD-431C-874F-AE873613AE40}">
      <dgm:prSet/>
      <dgm:spPr/>
      <dgm:t>
        <a:bodyPr/>
        <a:lstStyle/>
        <a:p>
          <a:endParaRPr lang="en-US"/>
        </a:p>
      </dgm:t>
    </dgm:pt>
    <dgm:pt modelId="{AE30021B-4211-4786-8EB5-D70C049D644A}">
      <dgm:prSet/>
      <dgm:spPr/>
      <dgm:t>
        <a:bodyPr/>
        <a:lstStyle/>
        <a:p>
          <a:r>
            <a:rPr lang="en-US" dirty="0" smtClean="0"/>
            <a:t>Section</a:t>
          </a:r>
          <a:endParaRPr lang="en-US" dirty="0"/>
        </a:p>
      </dgm:t>
    </dgm:pt>
    <dgm:pt modelId="{F388CC5C-F686-4AA4-A61B-353FC263D21A}" type="parTrans" cxnId="{F2882532-2FAB-4CA2-AED7-49008B900B63}">
      <dgm:prSet/>
      <dgm:spPr/>
      <dgm:t>
        <a:bodyPr/>
        <a:lstStyle/>
        <a:p>
          <a:endParaRPr lang="en-US"/>
        </a:p>
      </dgm:t>
    </dgm:pt>
    <dgm:pt modelId="{739DD104-7137-42C4-8F2B-E6463E609401}" type="sibTrans" cxnId="{F2882532-2FAB-4CA2-AED7-49008B900B63}">
      <dgm:prSet/>
      <dgm:spPr/>
      <dgm:t>
        <a:bodyPr/>
        <a:lstStyle/>
        <a:p>
          <a:endParaRPr lang="en-US"/>
        </a:p>
      </dgm:t>
    </dgm:pt>
    <dgm:pt modelId="{17B3AF27-971E-4406-8E19-AA3E6D7F8A7F}">
      <dgm:prSet/>
      <dgm:spPr/>
      <dgm:t>
        <a:bodyPr/>
        <a:lstStyle/>
        <a:p>
          <a:r>
            <a:rPr lang="en-US" dirty="0" smtClean="0"/>
            <a:t>Question</a:t>
          </a:r>
          <a:endParaRPr lang="en-US" dirty="0"/>
        </a:p>
      </dgm:t>
    </dgm:pt>
    <dgm:pt modelId="{191C785F-A59F-4C79-AF90-416B6D637484}" type="parTrans" cxnId="{995D4021-843E-480F-B717-7A89352C5B3C}">
      <dgm:prSet/>
      <dgm:spPr/>
      <dgm:t>
        <a:bodyPr/>
        <a:lstStyle/>
        <a:p>
          <a:endParaRPr lang="en-US"/>
        </a:p>
      </dgm:t>
    </dgm:pt>
    <dgm:pt modelId="{5C17487B-76E4-4C6F-B977-57412E99D6D0}" type="sibTrans" cxnId="{995D4021-843E-480F-B717-7A89352C5B3C}">
      <dgm:prSet/>
      <dgm:spPr/>
      <dgm:t>
        <a:bodyPr/>
        <a:lstStyle/>
        <a:p>
          <a:endParaRPr lang="en-US"/>
        </a:p>
      </dgm:t>
    </dgm:pt>
    <dgm:pt modelId="{6F09E786-72E7-46EC-9482-BA0F4E6A8371}">
      <dgm:prSet/>
      <dgm:spPr/>
      <dgm:t>
        <a:bodyPr/>
        <a:lstStyle/>
        <a:p>
          <a:r>
            <a:rPr lang="en-US" dirty="0" smtClean="0"/>
            <a:t>Proposal</a:t>
          </a:r>
          <a:endParaRPr lang="en-US" dirty="0"/>
        </a:p>
      </dgm:t>
    </dgm:pt>
    <dgm:pt modelId="{8FFB84CC-4AF8-4CA7-A15B-849D95DD09BF}" type="parTrans" cxnId="{AAC00138-AD76-43D7-A7D5-AEF0671FAC93}">
      <dgm:prSet/>
      <dgm:spPr/>
      <dgm:t>
        <a:bodyPr/>
        <a:lstStyle/>
        <a:p>
          <a:endParaRPr lang="en-US"/>
        </a:p>
      </dgm:t>
    </dgm:pt>
    <dgm:pt modelId="{A67FCEDC-38E1-443E-B07B-7E585FB61DB3}" type="sibTrans" cxnId="{AAC00138-AD76-43D7-A7D5-AEF0671FAC93}">
      <dgm:prSet/>
      <dgm:spPr/>
      <dgm:t>
        <a:bodyPr/>
        <a:lstStyle/>
        <a:p>
          <a:endParaRPr lang="en-US"/>
        </a:p>
      </dgm:t>
    </dgm:pt>
    <dgm:pt modelId="{E2A2B02E-6F74-423F-910B-542DCE73E514}" type="pres">
      <dgm:prSet presAssocID="{5AB023F7-4A78-4641-BCEC-0284410F3AB5}" presName="linearFlow" presStyleCnt="0">
        <dgm:presLayoutVars>
          <dgm:resizeHandles val="exact"/>
        </dgm:presLayoutVars>
      </dgm:prSet>
      <dgm:spPr/>
      <dgm:t>
        <a:bodyPr/>
        <a:lstStyle/>
        <a:p>
          <a:endParaRPr lang="en-US"/>
        </a:p>
      </dgm:t>
    </dgm:pt>
    <dgm:pt modelId="{7C95E1EF-DDD9-4D7A-A866-3939D90853E0}" type="pres">
      <dgm:prSet presAssocID="{5B4A87F0-A6E1-4255-9124-5CF9F8A59856}" presName="node" presStyleLbl="node1" presStyleIdx="0" presStyleCnt="7">
        <dgm:presLayoutVars>
          <dgm:bulletEnabled val="1"/>
        </dgm:presLayoutVars>
      </dgm:prSet>
      <dgm:spPr/>
      <dgm:t>
        <a:bodyPr/>
        <a:lstStyle/>
        <a:p>
          <a:endParaRPr lang="en-US"/>
        </a:p>
      </dgm:t>
    </dgm:pt>
    <dgm:pt modelId="{5C8C420D-60C8-4606-B13F-F43C34515F20}" type="pres">
      <dgm:prSet presAssocID="{C0FC0EE4-AE68-4BAB-8BC1-814C10B1AD23}" presName="sibTrans" presStyleLbl="sibTrans2D1" presStyleIdx="0" presStyleCnt="6"/>
      <dgm:spPr/>
      <dgm:t>
        <a:bodyPr/>
        <a:lstStyle/>
        <a:p>
          <a:endParaRPr lang="en-US"/>
        </a:p>
      </dgm:t>
    </dgm:pt>
    <dgm:pt modelId="{6FDB2E20-2FC3-4D9D-A12A-7CAD817708E4}" type="pres">
      <dgm:prSet presAssocID="{C0FC0EE4-AE68-4BAB-8BC1-814C10B1AD23}" presName="connectorText" presStyleLbl="sibTrans2D1" presStyleIdx="0" presStyleCnt="6"/>
      <dgm:spPr/>
      <dgm:t>
        <a:bodyPr/>
        <a:lstStyle/>
        <a:p>
          <a:endParaRPr lang="en-US"/>
        </a:p>
      </dgm:t>
    </dgm:pt>
    <dgm:pt modelId="{DF8F9750-9C34-4753-88E4-2CFE9BC8954F}" type="pres">
      <dgm:prSet presAssocID="{AEC12412-857B-446A-81FD-DABC1A7BCCEA}" presName="node" presStyleLbl="node1" presStyleIdx="1" presStyleCnt="7">
        <dgm:presLayoutVars>
          <dgm:bulletEnabled val="1"/>
        </dgm:presLayoutVars>
      </dgm:prSet>
      <dgm:spPr/>
      <dgm:t>
        <a:bodyPr/>
        <a:lstStyle/>
        <a:p>
          <a:endParaRPr lang="en-US"/>
        </a:p>
      </dgm:t>
    </dgm:pt>
    <dgm:pt modelId="{C8CCA051-7463-4997-A599-D10E01A7D766}" type="pres">
      <dgm:prSet presAssocID="{3CF2D604-859F-4B8F-81A3-D979021973A1}" presName="sibTrans" presStyleLbl="sibTrans2D1" presStyleIdx="1" presStyleCnt="6"/>
      <dgm:spPr/>
      <dgm:t>
        <a:bodyPr/>
        <a:lstStyle/>
        <a:p>
          <a:endParaRPr lang="en-US"/>
        </a:p>
      </dgm:t>
    </dgm:pt>
    <dgm:pt modelId="{9FF9C405-994C-42FB-814F-6E6CD414718A}" type="pres">
      <dgm:prSet presAssocID="{3CF2D604-859F-4B8F-81A3-D979021973A1}" presName="connectorText" presStyleLbl="sibTrans2D1" presStyleIdx="1" presStyleCnt="6"/>
      <dgm:spPr/>
      <dgm:t>
        <a:bodyPr/>
        <a:lstStyle/>
        <a:p>
          <a:endParaRPr lang="en-US"/>
        </a:p>
      </dgm:t>
    </dgm:pt>
    <dgm:pt modelId="{2E709973-7922-46D5-9386-2566163517F8}" type="pres">
      <dgm:prSet presAssocID="{B4674B9A-1FEC-40A9-8316-5B8CB6C32D0B}" presName="node" presStyleLbl="node1" presStyleIdx="2" presStyleCnt="7">
        <dgm:presLayoutVars>
          <dgm:bulletEnabled val="1"/>
        </dgm:presLayoutVars>
      </dgm:prSet>
      <dgm:spPr/>
      <dgm:t>
        <a:bodyPr/>
        <a:lstStyle/>
        <a:p>
          <a:endParaRPr lang="en-US"/>
        </a:p>
      </dgm:t>
    </dgm:pt>
    <dgm:pt modelId="{CC0CBBB3-4BBD-41E1-A0ED-152A1EAE814A}" type="pres">
      <dgm:prSet presAssocID="{E9F94C02-F9D2-4D8E-9169-CE78C5529258}" presName="sibTrans" presStyleLbl="sibTrans2D1" presStyleIdx="2" presStyleCnt="6"/>
      <dgm:spPr/>
      <dgm:t>
        <a:bodyPr/>
        <a:lstStyle/>
        <a:p>
          <a:endParaRPr lang="en-US"/>
        </a:p>
      </dgm:t>
    </dgm:pt>
    <dgm:pt modelId="{BF2EB10C-D047-487F-BFA6-265D47ADA0C8}" type="pres">
      <dgm:prSet presAssocID="{E9F94C02-F9D2-4D8E-9169-CE78C5529258}" presName="connectorText" presStyleLbl="sibTrans2D1" presStyleIdx="2" presStyleCnt="6"/>
      <dgm:spPr/>
      <dgm:t>
        <a:bodyPr/>
        <a:lstStyle/>
        <a:p>
          <a:endParaRPr lang="en-US"/>
        </a:p>
      </dgm:t>
    </dgm:pt>
    <dgm:pt modelId="{5B4FAAF3-79B7-4729-B836-099BF6BEA8D5}" type="pres">
      <dgm:prSet presAssocID="{2F7F5907-016F-49FF-803B-B5CC26200E37}" presName="node" presStyleLbl="node1" presStyleIdx="3" presStyleCnt="7">
        <dgm:presLayoutVars>
          <dgm:bulletEnabled val="1"/>
        </dgm:presLayoutVars>
      </dgm:prSet>
      <dgm:spPr/>
      <dgm:t>
        <a:bodyPr/>
        <a:lstStyle/>
        <a:p>
          <a:endParaRPr lang="en-US"/>
        </a:p>
      </dgm:t>
    </dgm:pt>
    <dgm:pt modelId="{110BD77C-98D2-447C-B104-34DDF6D4FF6B}" type="pres">
      <dgm:prSet presAssocID="{70EFB49D-4DFA-462F-ADCC-DE38A0860D12}" presName="sibTrans" presStyleLbl="sibTrans2D1" presStyleIdx="3" presStyleCnt="6"/>
      <dgm:spPr/>
      <dgm:t>
        <a:bodyPr/>
        <a:lstStyle/>
        <a:p>
          <a:endParaRPr lang="en-US"/>
        </a:p>
      </dgm:t>
    </dgm:pt>
    <dgm:pt modelId="{9A6F1661-87A3-409F-97FA-94EA92DDA424}" type="pres">
      <dgm:prSet presAssocID="{70EFB49D-4DFA-462F-ADCC-DE38A0860D12}" presName="connectorText" presStyleLbl="sibTrans2D1" presStyleIdx="3" presStyleCnt="6"/>
      <dgm:spPr/>
      <dgm:t>
        <a:bodyPr/>
        <a:lstStyle/>
        <a:p>
          <a:endParaRPr lang="en-US"/>
        </a:p>
      </dgm:t>
    </dgm:pt>
    <dgm:pt modelId="{61ED479E-AE43-4C0E-A4CE-2303945E995C}" type="pres">
      <dgm:prSet presAssocID="{AE30021B-4211-4786-8EB5-D70C049D644A}" presName="node" presStyleLbl="node1" presStyleIdx="4" presStyleCnt="7">
        <dgm:presLayoutVars>
          <dgm:bulletEnabled val="1"/>
        </dgm:presLayoutVars>
      </dgm:prSet>
      <dgm:spPr/>
      <dgm:t>
        <a:bodyPr/>
        <a:lstStyle/>
        <a:p>
          <a:endParaRPr lang="en-US"/>
        </a:p>
      </dgm:t>
    </dgm:pt>
    <dgm:pt modelId="{DE84C33A-D7F4-4BEF-9FA9-9FEEB5700FA4}" type="pres">
      <dgm:prSet presAssocID="{739DD104-7137-42C4-8F2B-E6463E609401}" presName="sibTrans" presStyleLbl="sibTrans2D1" presStyleIdx="4" presStyleCnt="6"/>
      <dgm:spPr/>
      <dgm:t>
        <a:bodyPr/>
        <a:lstStyle/>
        <a:p>
          <a:endParaRPr lang="en-US"/>
        </a:p>
      </dgm:t>
    </dgm:pt>
    <dgm:pt modelId="{E67C774E-87E0-43C2-B2C9-0B851FD2DE7A}" type="pres">
      <dgm:prSet presAssocID="{739DD104-7137-42C4-8F2B-E6463E609401}" presName="connectorText" presStyleLbl="sibTrans2D1" presStyleIdx="4" presStyleCnt="6"/>
      <dgm:spPr/>
      <dgm:t>
        <a:bodyPr/>
        <a:lstStyle/>
        <a:p>
          <a:endParaRPr lang="en-US"/>
        </a:p>
      </dgm:t>
    </dgm:pt>
    <dgm:pt modelId="{DB2A13F8-D938-4EE5-B26E-01C0D6A39742}" type="pres">
      <dgm:prSet presAssocID="{17B3AF27-971E-4406-8E19-AA3E6D7F8A7F}" presName="node" presStyleLbl="node1" presStyleIdx="5" presStyleCnt="7">
        <dgm:presLayoutVars>
          <dgm:bulletEnabled val="1"/>
        </dgm:presLayoutVars>
      </dgm:prSet>
      <dgm:spPr/>
      <dgm:t>
        <a:bodyPr/>
        <a:lstStyle/>
        <a:p>
          <a:endParaRPr lang="en-US"/>
        </a:p>
      </dgm:t>
    </dgm:pt>
    <dgm:pt modelId="{A9B19DB0-5E02-4AB0-8952-B5652ED3C3D6}" type="pres">
      <dgm:prSet presAssocID="{5C17487B-76E4-4C6F-B977-57412E99D6D0}" presName="sibTrans" presStyleLbl="sibTrans2D1" presStyleIdx="5" presStyleCnt="6"/>
      <dgm:spPr/>
      <dgm:t>
        <a:bodyPr/>
        <a:lstStyle/>
        <a:p>
          <a:endParaRPr lang="en-US"/>
        </a:p>
      </dgm:t>
    </dgm:pt>
    <dgm:pt modelId="{8A1263BE-D97E-4134-98AC-7B85054ADCA0}" type="pres">
      <dgm:prSet presAssocID="{5C17487B-76E4-4C6F-B977-57412E99D6D0}" presName="connectorText" presStyleLbl="sibTrans2D1" presStyleIdx="5" presStyleCnt="6"/>
      <dgm:spPr/>
      <dgm:t>
        <a:bodyPr/>
        <a:lstStyle/>
        <a:p>
          <a:endParaRPr lang="en-US"/>
        </a:p>
      </dgm:t>
    </dgm:pt>
    <dgm:pt modelId="{C95F9624-59CB-4BCC-AA38-E26F26CB6EA2}" type="pres">
      <dgm:prSet presAssocID="{6F09E786-72E7-46EC-9482-BA0F4E6A8371}" presName="node" presStyleLbl="node1" presStyleIdx="6" presStyleCnt="7">
        <dgm:presLayoutVars>
          <dgm:bulletEnabled val="1"/>
        </dgm:presLayoutVars>
      </dgm:prSet>
      <dgm:spPr/>
      <dgm:t>
        <a:bodyPr/>
        <a:lstStyle/>
        <a:p>
          <a:endParaRPr lang="en-US"/>
        </a:p>
      </dgm:t>
    </dgm:pt>
  </dgm:ptLst>
  <dgm:cxnLst>
    <dgm:cxn modelId="{34D7CE7B-CF21-4D7F-B163-CCFAFB957ACF}" srcId="{5AB023F7-4A78-4641-BCEC-0284410F3AB5}" destId="{B4674B9A-1FEC-40A9-8316-5B8CB6C32D0B}" srcOrd="2" destOrd="0" parTransId="{212108B8-7D7D-4E3F-AFF5-C0F818469319}" sibTransId="{E9F94C02-F9D2-4D8E-9169-CE78C5529258}"/>
    <dgm:cxn modelId="{EA121214-3A95-4957-ACDF-6C464C2DA6B6}" type="presOf" srcId="{B4674B9A-1FEC-40A9-8316-5B8CB6C32D0B}" destId="{2E709973-7922-46D5-9386-2566163517F8}" srcOrd="0" destOrd="0" presId="urn:microsoft.com/office/officeart/2005/8/layout/process2"/>
    <dgm:cxn modelId="{995D4021-843E-480F-B717-7A89352C5B3C}" srcId="{5AB023F7-4A78-4641-BCEC-0284410F3AB5}" destId="{17B3AF27-971E-4406-8E19-AA3E6D7F8A7F}" srcOrd="5" destOrd="0" parTransId="{191C785F-A59F-4C79-AF90-416B6D637484}" sibTransId="{5C17487B-76E4-4C6F-B977-57412E99D6D0}"/>
    <dgm:cxn modelId="{6BD28B32-FBB6-4B2E-B5F7-E8070B06B86C}" type="presOf" srcId="{3CF2D604-859F-4B8F-81A3-D979021973A1}" destId="{9FF9C405-994C-42FB-814F-6E6CD414718A}" srcOrd="1" destOrd="0" presId="urn:microsoft.com/office/officeart/2005/8/layout/process2"/>
    <dgm:cxn modelId="{6C5A0BB5-A5F9-4C06-91AE-15FAA745DC9F}" type="presOf" srcId="{5B4A87F0-A6E1-4255-9124-5CF9F8A59856}" destId="{7C95E1EF-DDD9-4D7A-A866-3939D90853E0}" srcOrd="0" destOrd="0" presId="urn:microsoft.com/office/officeart/2005/8/layout/process2"/>
    <dgm:cxn modelId="{B7BCFFA9-5F77-40F9-A427-5C1952769257}" type="presOf" srcId="{739DD104-7137-42C4-8F2B-E6463E609401}" destId="{E67C774E-87E0-43C2-B2C9-0B851FD2DE7A}" srcOrd="1" destOrd="0" presId="urn:microsoft.com/office/officeart/2005/8/layout/process2"/>
    <dgm:cxn modelId="{2E47A080-D1D5-4E40-87BC-DC8FAC4FBB45}" type="presOf" srcId="{C0FC0EE4-AE68-4BAB-8BC1-814C10B1AD23}" destId="{5C8C420D-60C8-4606-B13F-F43C34515F20}" srcOrd="0" destOrd="0" presId="urn:microsoft.com/office/officeart/2005/8/layout/process2"/>
    <dgm:cxn modelId="{E480CECB-DFAA-47C9-951D-8464F2817E5E}" type="presOf" srcId="{5C17487B-76E4-4C6F-B977-57412E99D6D0}" destId="{A9B19DB0-5E02-4AB0-8952-B5652ED3C3D6}" srcOrd="0" destOrd="0" presId="urn:microsoft.com/office/officeart/2005/8/layout/process2"/>
    <dgm:cxn modelId="{07538C16-21D6-4537-AA1E-E95712CA3AA9}" type="presOf" srcId="{70EFB49D-4DFA-462F-ADCC-DE38A0860D12}" destId="{9A6F1661-87A3-409F-97FA-94EA92DDA424}" srcOrd="1" destOrd="0" presId="urn:microsoft.com/office/officeart/2005/8/layout/process2"/>
    <dgm:cxn modelId="{FBD6BEE1-954E-497F-ACE5-92BC1835BE13}" type="presOf" srcId="{17B3AF27-971E-4406-8E19-AA3E6D7F8A7F}" destId="{DB2A13F8-D938-4EE5-B26E-01C0D6A39742}" srcOrd="0" destOrd="0" presId="urn:microsoft.com/office/officeart/2005/8/layout/process2"/>
    <dgm:cxn modelId="{5301D25E-10A7-4C3F-B982-65666CBF34BB}" type="presOf" srcId="{AEC12412-857B-446A-81FD-DABC1A7BCCEA}" destId="{DF8F9750-9C34-4753-88E4-2CFE9BC8954F}" srcOrd="0" destOrd="0" presId="urn:microsoft.com/office/officeart/2005/8/layout/process2"/>
    <dgm:cxn modelId="{C8157980-90DD-431C-874F-AE873613AE40}" srcId="{5AB023F7-4A78-4641-BCEC-0284410F3AB5}" destId="{2F7F5907-016F-49FF-803B-B5CC26200E37}" srcOrd="3" destOrd="0" parTransId="{63B54549-1768-4FE2-8B5B-C391A38DE51B}" sibTransId="{70EFB49D-4DFA-462F-ADCC-DE38A0860D12}"/>
    <dgm:cxn modelId="{2808E26A-60F4-4634-A9B2-D3BEF5EA2237}" type="presOf" srcId="{3CF2D604-859F-4B8F-81A3-D979021973A1}" destId="{C8CCA051-7463-4997-A599-D10E01A7D766}" srcOrd="0" destOrd="0" presId="urn:microsoft.com/office/officeart/2005/8/layout/process2"/>
    <dgm:cxn modelId="{AAC00138-AD76-43D7-A7D5-AEF0671FAC93}" srcId="{5AB023F7-4A78-4641-BCEC-0284410F3AB5}" destId="{6F09E786-72E7-46EC-9482-BA0F4E6A8371}" srcOrd="6" destOrd="0" parTransId="{8FFB84CC-4AF8-4CA7-A15B-849D95DD09BF}" sibTransId="{A67FCEDC-38E1-443E-B07B-7E585FB61DB3}"/>
    <dgm:cxn modelId="{D1F0E116-3250-4611-980E-C6CD28356577}" type="presOf" srcId="{5C17487B-76E4-4C6F-B977-57412E99D6D0}" destId="{8A1263BE-D97E-4134-98AC-7B85054ADCA0}" srcOrd="1" destOrd="0" presId="urn:microsoft.com/office/officeart/2005/8/layout/process2"/>
    <dgm:cxn modelId="{E8EF466B-9653-4653-B2A4-3187A17FB22E}" type="presOf" srcId="{70EFB49D-4DFA-462F-ADCC-DE38A0860D12}" destId="{110BD77C-98D2-447C-B104-34DDF6D4FF6B}" srcOrd="0" destOrd="0" presId="urn:microsoft.com/office/officeart/2005/8/layout/process2"/>
    <dgm:cxn modelId="{F2882532-2FAB-4CA2-AED7-49008B900B63}" srcId="{5AB023F7-4A78-4641-BCEC-0284410F3AB5}" destId="{AE30021B-4211-4786-8EB5-D70C049D644A}" srcOrd="4" destOrd="0" parTransId="{F388CC5C-F686-4AA4-A61B-353FC263D21A}" sibTransId="{739DD104-7137-42C4-8F2B-E6463E609401}"/>
    <dgm:cxn modelId="{E3BC4D6F-505D-4B46-BBD9-8D639C8244D3}" type="presOf" srcId="{5AB023F7-4A78-4641-BCEC-0284410F3AB5}" destId="{E2A2B02E-6F74-423F-910B-542DCE73E514}" srcOrd="0" destOrd="0" presId="urn:microsoft.com/office/officeart/2005/8/layout/process2"/>
    <dgm:cxn modelId="{73D04D0F-7CAD-43D2-A670-A05174D7B445}" type="presOf" srcId="{2F7F5907-016F-49FF-803B-B5CC26200E37}" destId="{5B4FAAF3-79B7-4729-B836-099BF6BEA8D5}" srcOrd="0" destOrd="0" presId="urn:microsoft.com/office/officeart/2005/8/layout/process2"/>
    <dgm:cxn modelId="{B0547947-DAE9-4920-A134-057DA9079140}" type="presOf" srcId="{C0FC0EE4-AE68-4BAB-8BC1-814C10B1AD23}" destId="{6FDB2E20-2FC3-4D9D-A12A-7CAD817708E4}" srcOrd="1" destOrd="0" presId="urn:microsoft.com/office/officeart/2005/8/layout/process2"/>
    <dgm:cxn modelId="{A3B7F0A8-F6C1-4AA1-B5DC-8791143D2BA3}" type="presOf" srcId="{E9F94C02-F9D2-4D8E-9169-CE78C5529258}" destId="{BF2EB10C-D047-487F-BFA6-265D47ADA0C8}" srcOrd="1" destOrd="0" presId="urn:microsoft.com/office/officeart/2005/8/layout/process2"/>
    <dgm:cxn modelId="{1045719C-389F-484F-AFCE-FBE2F5A0ACBA}" srcId="{5AB023F7-4A78-4641-BCEC-0284410F3AB5}" destId="{5B4A87F0-A6E1-4255-9124-5CF9F8A59856}" srcOrd="0" destOrd="0" parTransId="{77BB0982-E26C-4DC9-9AB8-8B049EAE3647}" sibTransId="{C0FC0EE4-AE68-4BAB-8BC1-814C10B1AD23}"/>
    <dgm:cxn modelId="{67ABECA9-7254-4A3D-9C20-F947C5FD2B26}" type="presOf" srcId="{739DD104-7137-42C4-8F2B-E6463E609401}" destId="{DE84C33A-D7F4-4BEF-9FA9-9FEEB5700FA4}" srcOrd="0" destOrd="0" presId="urn:microsoft.com/office/officeart/2005/8/layout/process2"/>
    <dgm:cxn modelId="{FC340769-AB5D-431C-9076-9DC7818D533D}" type="presOf" srcId="{6F09E786-72E7-46EC-9482-BA0F4E6A8371}" destId="{C95F9624-59CB-4BCC-AA38-E26F26CB6EA2}" srcOrd="0" destOrd="0" presId="urn:microsoft.com/office/officeart/2005/8/layout/process2"/>
    <dgm:cxn modelId="{F7133930-3186-41F2-AFB2-AF836C69BA59}" srcId="{5AB023F7-4A78-4641-BCEC-0284410F3AB5}" destId="{AEC12412-857B-446A-81FD-DABC1A7BCCEA}" srcOrd="1" destOrd="0" parTransId="{142BB119-318E-466B-8EB1-B7F9E8346DAA}" sibTransId="{3CF2D604-859F-4B8F-81A3-D979021973A1}"/>
    <dgm:cxn modelId="{E39921D6-2EA4-4E8B-A786-23F2C1AC5856}" type="presOf" srcId="{E9F94C02-F9D2-4D8E-9169-CE78C5529258}" destId="{CC0CBBB3-4BBD-41E1-A0ED-152A1EAE814A}" srcOrd="0" destOrd="0" presId="urn:microsoft.com/office/officeart/2005/8/layout/process2"/>
    <dgm:cxn modelId="{AD8CD83F-E5E9-4E51-B4ED-4C0CD8B10438}" type="presOf" srcId="{AE30021B-4211-4786-8EB5-D70C049D644A}" destId="{61ED479E-AE43-4C0E-A4CE-2303945E995C}" srcOrd="0" destOrd="0" presId="urn:microsoft.com/office/officeart/2005/8/layout/process2"/>
    <dgm:cxn modelId="{ACF0E038-5D83-4F89-B709-9E48DF6F3BB4}" type="presParOf" srcId="{E2A2B02E-6F74-423F-910B-542DCE73E514}" destId="{7C95E1EF-DDD9-4D7A-A866-3939D90853E0}" srcOrd="0" destOrd="0" presId="urn:microsoft.com/office/officeart/2005/8/layout/process2"/>
    <dgm:cxn modelId="{C4DC3E00-AB33-4700-BFD9-65971AF26E0C}" type="presParOf" srcId="{E2A2B02E-6F74-423F-910B-542DCE73E514}" destId="{5C8C420D-60C8-4606-B13F-F43C34515F20}" srcOrd="1" destOrd="0" presId="urn:microsoft.com/office/officeart/2005/8/layout/process2"/>
    <dgm:cxn modelId="{EB0081DF-3D90-4D65-8FD7-F63C6C451901}" type="presParOf" srcId="{5C8C420D-60C8-4606-B13F-F43C34515F20}" destId="{6FDB2E20-2FC3-4D9D-A12A-7CAD817708E4}" srcOrd="0" destOrd="0" presId="urn:microsoft.com/office/officeart/2005/8/layout/process2"/>
    <dgm:cxn modelId="{6282EBF9-6B6E-412D-B62D-94EAE7FA76BD}" type="presParOf" srcId="{E2A2B02E-6F74-423F-910B-542DCE73E514}" destId="{DF8F9750-9C34-4753-88E4-2CFE9BC8954F}" srcOrd="2" destOrd="0" presId="urn:microsoft.com/office/officeart/2005/8/layout/process2"/>
    <dgm:cxn modelId="{58B34602-11A7-4004-896A-C014642BC915}" type="presParOf" srcId="{E2A2B02E-6F74-423F-910B-542DCE73E514}" destId="{C8CCA051-7463-4997-A599-D10E01A7D766}" srcOrd="3" destOrd="0" presId="urn:microsoft.com/office/officeart/2005/8/layout/process2"/>
    <dgm:cxn modelId="{E8EC434C-A92A-48AF-AB1F-317D43D5642F}" type="presParOf" srcId="{C8CCA051-7463-4997-A599-D10E01A7D766}" destId="{9FF9C405-994C-42FB-814F-6E6CD414718A}" srcOrd="0" destOrd="0" presId="urn:microsoft.com/office/officeart/2005/8/layout/process2"/>
    <dgm:cxn modelId="{AEDC7417-51FA-4FE0-A1B2-F4082F1BC3A0}" type="presParOf" srcId="{E2A2B02E-6F74-423F-910B-542DCE73E514}" destId="{2E709973-7922-46D5-9386-2566163517F8}" srcOrd="4" destOrd="0" presId="urn:microsoft.com/office/officeart/2005/8/layout/process2"/>
    <dgm:cxn modelId="{3646D0CB-21B6-40F8-93EB-28C14A1E8A3C}" type="presParOf" srcId="{E2A2B02E-6F74-423F-910B-542DCE73E514}" destId="{CC0CBBB3-4BBD-41E1-A0ED-152A1EAE814A}" srcOrd="5" destOrd="0" presId="urn:microsoft.com/office/officeart/2005/8/layout/process2"/>
    <dgm:cxn modelId="{3B1EB8F9-06ED-4806-B16D-2FE87467C8BD}" type="presParOf" srcId="{CC0CBBB3-4BBD-41E1-A0ED-152A1EAE814A}" destId="{BF2EB10C-D047-487F-BFA6-265D47ADA0C8}" srcOrd="0" destOrd="0" presId="urn:microsoft.com/office/officeart/2005/8/layout/process2"/>
    <dgm:cxn modelId="{0862EF1C-6D91-4B99-8AD4-872FCA1470CF}" type="presParOf" srcId="{E2A2B02E-6F74-423F-910B-542DCE73E514}" destId="{5B4FAAF3-79B7-4729-B836-099BF6BEA8D5}" srcOrd="6" destOrd="0" presId="urn:microsoft.com/office/officeart/2005/8/layout/process2"/>
    <dgm:cxn modelId="{9CCE7F86-74C1-474C-9D71-602DE72FD792}" type="presParOf" srcId="{E2A2B02E-6F74-423F-910B-542DCE73E514}" destId="{110BD77C-98D2-447C-B104-34DDF6D4FF6B}" srcOrd="7" destOrd="0" presId="urn:microsoft.com/office/officeart/2005/8/layout/process2"/>
    <dgm:cxn modelId="{32C835B9-D5EA-46B4-B2B6-D82D9332EBC1}" type="presParOf" srcId="{110BD77C-98D2-447C-B104-34DDF6D4FF6B}" destId="{9A6F1661-87A3-409F-97FA-94EA92DDA424}" srcOrd="0" destOrd="0" presId="urn:microsoft.com/office/officeart/2005/8/layout/process2"/>
    <dgm:cxn modelId="{9121364C-D345-47BF-A233-77AFAACF2420}" type="presParOf" srcId="{E2A2B02E-6F74-423F-910B-542DCE73E514}" destId="{61ED479E-AE43-4C0E-A4CE-2303945E995C}" srcOrd="8" destOrd="0" presId="urn:microsoft.com/office/officeart/2005/8/layout/process2"/>
    <dgm:cxn modelId="{F9147A24-A6F6-48DC-A808-BCEF3605A7F7}" type="presParOf" srcId="{E2A2B02E-6F74-423F-910B-542DCE73E514}" destId="{DE84C33A-D7F4-4BEF-9FA9-9FEEB5700FA4}" srcOrd="9" destOrd="0" presId="urn:microsoft.com/office/officeart/2005/8/layout/process2"/>
    <dgm:cxn modelId="{C8D35593-D120-4EE9-A066-BB738F90FFD4}" type="presParOf" srcId="{DE84C33A-D7F4-4BEF-9FA9-9FEEB5700FA4}" destId="{E67C774E-87E0-43C2-B2C9-0B851FD2DE7A}" srcOrd="0" destOrd="0" presId="urn:microsoft.com/office/officeart/2005/8/layout/process2"/>
    <dgm:cxn modelId="{AE4621B3-D8C3-4FCB-BBBD-2D77BEEA016B}" type="presParOf" srcId="{E2A2B02E-6F74-423F-910B-542DCE73E514}" destId="{DB2A13F8-D938-4EE5-B26E-01C0D6A39742}" srcOrd="10" destOrd="0" presId="urn:microsoft.com/office/officeart/2005/8/layout/process2"/>
    <dgm:cxn modelId="{6892CBEB-B1AE-4534-BD99-150799015C3B}" type="presParOf" srcId="{E2A2B02E-6F74-423F-910B-542DCE73E514}" destId="{A9B19DB0-5E02-4AB0-8952-B5652ED3C3D6}" srcOrd="11" destOrd="0" presId="urn:microsoft.com/office/officeart/2005/8/layout/process2"/>
    <dgm:cxn modelId="{FFBDF37C-418E-4C76-A04D-454FC12AB7CF}" type="presParOf" srcId="{A9B19DB0-5E02-4AB0-8952-B5652ED3C3D6}" destId="{8A1263BE-D97E-4134-98AC-7B85054ADCA0}" srcOrd="0" destOrd="0" presId="urn:microsoft.com/office/officeart/2005/8/layout/process2"/>
    <dgm:cxn modelId="{D22E1448-3CB4-47D1-BC1F-20CC0C38C8F0}" type="presParOf" srcId="{E2A2B02E-6F74-423F-910B-542DCE73E514}" destId="{C95F9624-59CB-4BCC-AA38-E26F26CB6EA2}"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B023F7-4A78-4641-BCEC-0284410F3AB5}" type="doc">
      <dgm:prSet loTypeId="urn:microsoft.com/office/officeart/2005/8/layout/process2" loCatId="process" qsTypeId="urn:microsoft.com/office/officeart/2005/8/quickstyle/simple5" qsCatId="simple" csTypeId="urn:microsoft.com/office/officeart/2005/8/colors/accent2_3" csCatId="accent2" phldr="1"/>
      <dgm:spPr/>
      <dgm:t>
        <a:bodyPr/>
        <a:lstStyle/>
        <a:p>
          <a:endParaRPr lang="en-US"/>
        </a:p>
      </dgm:t>
    </dgm:pt>
    <dgm:pt modelId="{5B4A87F0-A6E1-4255-9124-5CF9F8A59856}">
      <dgm:prSet phldrT="[Text]"/>
      <dgm:spPr/>
      <dgm:t>
        <a:bodyPr/>
        <a:lstStyle/>
        <a:p>
          <a:r>
            <a:rPr lang="en-US" dirty="0" smtClean="0"/>
            <a:t>Words</a:t>
          </a:r>
          <a:endParaRPr lang="en-US" dirty="0"/>
        </a:p>
      </dgm:t>
    </dgm:pt>
    <dgm:pt modelId="{77BB0982-E26C-4DC9-9AB8-8B049EAE3647}" type="parTrans" cxnId="{1045719C-389F-484F-AFCE-FBE2F5A0ACBA}">
      <dgm:prSet/>
      <dgm:spPr/>
      <dgm:t>
        <a:bodyPr/>
        <a:lstStyle/>
        <a:p>
          <a:endParaRPr lang="en-US"/>
        </a:p>
      </dgm:t>
    </dgm:pt>
    <dgm:pt modelId="{C0FC0EE4-AE68-4BAB-8BC1-814C10B1AD23}" type="sibTrans" cxnId="{1045719C-389F-484F-AFCE-FBE2F5A0ACBA}">
      <dgm:prSet/>
      <dgm:spPr/>
      <dgm:t>
        <a:bodyPr/>
        <a:lstStyle/>
        <a:p>
          <a:endParaRPr lang="en-US"/>
        </a:p>
      </dgm:t>
    </dgm:pt>
    <dgm:pt modelId="{AEC12412-857B-446A-81FD-DABC1A7BCCEA}">
      <dgm:prSet phldrT="[Text]"/>
      <dgm:spPr/>
      <dgm:t>
        <a:bodyPr/>
        <a:lstStyle/>
        <a:p>
          <a:r>
            <a:rPr lang="en-US" dirty="0" smtClean="0"/>
            <a:t>Sentences</a:t>
          </a:r>
          <a:endParaRPr lang="en-US" dirty="0"/>
        </a:p>
      </dgm:t>
    </dgm:pt>
    <dgm:pt modelId="{142BB119-318E-466B-8EB1-B7F9E8346DAA}" type="parTrans" cxnId="{F7133930-3186-41F2-AFB2-AF836C69BA59}">
      <dgm:prSet/>
      <dgm:spPr/>
      <dgm:t>
        <a:bodyPr/>
        <a:lstStyle/>
        <a:p>
          <a:endParaRPr lang="en-US"/>
        </a:p>
      </dgm:t>
    </dgm:pt>
    <dgm:pt modelId="{3CF2D604-859F-4B8F-81A3-D979021973A1}" type="sibTrans" cxnId="{F7133930-3186-41F2-AFB2-AF836C69BA59}">
      <dgm:prSet/>
      <dgm:spPr/>
      <dgm:t>
        <a:bodyPr/>
        <a:lstStyle/>
        <a:p>
          <a:endParaRPr lang="en-US"/>
        </a:p>
      </dgm:t>
    </dgm:pt>
    <dgm:pt modelId="{B4674B9A-1FEC-40A9-8316-5B8CB6C32D0B}">
      <dgm:prSet phldrT="[Text]"/>
      <dgm:spPr/>
      <dgm:t>
        <a:bodyPr/>
        <a:lstStyle/>
        <a:p>
          <a:r>
            <a:rPr lang="en-US" dirty="0" smtClean="0"/>
            <a:t>Paragraph</a:t>
          </a:r>
          <a:endParaRPr lang="en-US" dirty="0"/>
        </a:p>
      </dgm:t>
    </dgm:pt>
    <dgm:pt modelId="{212108B8-7D7D-4E3F-AFF5-C0F818469319}" type="parTrans" cxnId="{34D7CE7B-CF21-4D7F-B163-CCFAFB957ACF}">
      <dgm:prSet/>
      <dgm:spPr/>
      <dgm:t>
        <a:bodyPr/>
        <a:lstStyle/>
        <a:p>
          <a:endParaRPr lang="en-US"/>
        </a:p>
      </dgm:t>
    </dgm:pt>
    <dgm:pt modelId="{E9F94C02-F9D2-4D8E-9169-CE78C5529258}" type="sibTrans" cxnId="{34D7CE7B-CF21-4D7F-B163-CCFAFB957ACF}">
      <dgm:prSet/>
      <dgm:spPr/>
      <dgm:t>
        <a:bodyPr/>
        <a:lstStyle/>
        <a:p>
          <a:endParaRPr lang="en-US"/>
        </a:p>
      </dgm:t>
    </dgm:pt>
    <dgm:pt modelId="{2F7F5907-016F-49FF-803B-B5CC26200E37}">
      <dgm:prSet/>
      <dgm:spPr/>
      <dgm:t>
        <a:bodyPr/>
        <a:lstStyle/>
        <a:p>
          <a:r>
            <a:rPr lang="en-US" dirty="0" smtClean="0"/>
            <a:t>Argument</a:t>
          </a:r>
          <a:endParaRPr lang="en-US" dirty="0"/>
        </a:p>
      </dgm:t>
    </dgm:pt>
    <dgm:pt modelId="{63B54549-1768-4FE2-8B5B-C391A38DE51B}" type="parTrans" cxnId="{C8157980-90DD-431C-874F-AE873613AE40}">
      <dgm:prSet/>
      <dgm:spPr/>
      <dgm:t>
        <a:bodyPr/>
        <a:lstStyle/>
        <a:p>
          <a:endParaRPr lang="en-US"/>
        </a:p>
      </dgm:t>
    </dgm:pt>
    <dgm:pt modelId="{70EFB49D-4DFA-462F-ADCC-DE38A0860D12}" type="sibTrans" cxnId="{C8157980-90DD-431C-874F-AE873613AE40}">
      <dgm:prSet/>
      <dgm:spPr/>
      <dgm:t>
        <a:bodyPr/>
        <a:lstStyle/>
        <a:p>
          <a:endParaRPr lang="en-US"/>
        </a:p>
      </dgm:t>
    </dgm:pt>
    <dgm:pt modelId="{AE30021B-4211-4786-8EB5-D70C049D644A}">
      <dgm:prSet/>
      <dgm:spPr/>
      <dgm:t>
        <a:bodyPr/>
        <a:lstStyle/>
        <a:p>
          <a:r>
            <a:rPr lang="en-US" dirty="0" smtClean="0"/>
            <a:t>Section</a:t>
          </a:r>
          <a:endParaRPr lang="en-US" dirty="0"/>
        </a:p>
      </dgm:t>
    </dgm:pt>
    <dgm:pt modelId="{F388CC5C-F686-4AA4-A61B-353FC263D21A}" type="parTrans" cxnId="{F2882532-2FAB-4CA2-AED7-49008B900B63}">
      <dgm:prSet/>
      <dgm:spPr/>
      <dgm:t>
        <a:bodyPr/>
        <a:lstStyle/>
        <a:p>
          <a:endParaRPr lang="en-US"/>
        </a:p>
      </dgm:t>
    </dgm:pt>
    <dgm:pt modelId="{739DD104-7137-42C4-8F2B-E6463E609401}" type="sibTrans" cxnId="{F2882532-2FAB-4CA2-AED7-49008B900B63}">
      <dgm:prSet/>
      <dgm:spPr/>
      <dgm:t>
        <a:bodyPr/>
        <a:lstStyle/>
        <a:p>
          <a:endParaRPr lang="en-US"/>
        </a:p>
      </dgm:t>
    </dgm:pt>
    <dgm:pt modelId="{17B3AF27-971E-4406-8E19-AA3E6D7F8A7F}">
      <dgm:prSet/>
      <dgm:spPr/>
      <dgm:t>
        <a:bodyPr/>
        <a:lstStyle/>
        <a:p>
          <a:r>
            <a:rPr lang="en-US" dirty="0" smtClean="0"/>
            <a:t>Question</a:t>
          </a:r>
          <a:endParaRPr lang="en-US" dirty="0"/>
        </a:p>
      </dgm:t>
    </dgm:pt>
    <dgm:pt modelId="{191C785F-A59F-4C79-AF90-416B6D637484}" type="parTrans" cxnId="{995D4021-843E-480F-B717-7A89352C5B3C}">
      <dgm:prSet/>
      <dgm:spPr/>
      <dgm:t>
        <a:bodyPr/>
        <a:lstStyle/>
        <a:p>
          <a:endParaRPr lang="en-US"/>
        </a:p>
      </dgm:t>
    </dgm:pt>
    <dgm:pt modelId="{5C17487B-76E4-4C6F-B977-57412E99D6D0}" type="sibTrans" cxnId="{995D4021-843E-480F-B717-7A89352C5B3C}">
      <dgm:prSet/>
      <dgm:spPr/>
      <dgm:t>
        <a:bodyPr/>
        <a:lstStyle/>
        <a:p>
          <a:endParaRPr lang="en-US"/>
        </a:p>
      </dgm:t>
    </dgm:pt>
    <dgm:pt modelId="{6F09E786-72E7-46EC-9482-BA0F4E6A8371}">
      <dgm:prSet/>
      <dgm:spPr/>
      <dgm:t>
        <a:bodyPr/>
        <a:lstStyle/>
        <a:p>
          <a:r>
            <a:rPr lang="en-US" dirty="0" smtClean="0"/>
            <a:t>Proposal</a:t>
          </a:r>
          <a:endParaRPr lang="en-US" dirty="0"/>
        </a:p>
      </dgm:t>
    </dgm:pt>
    <dgm:pt modelId="{8FFB84CC-4AF8-4CA7-A15B-849D95DD09BF}" type="parTrans" cxnId="{AAC00138-AD76-43D7-A7D5-AEF0671FAC93}">
      <dgm:prSet/>
      <dgm:spPr/>
      <dgm:t>
        <a:bodyPr/>
        <a:lstStyle/>
        <a:p>
          <a:endParaRPr lang="en-US"/>
        </a:p>
      </dgm:t>
    </dgm:pt>
    <dgm:pt modelId="{A67FCEDC-38E1-443E-B07B-7E585FB61DB3}" type="sibTrans" cxnId="{AAC00138-AD76-43D7-A7D5-AEF0671FAC93}">
      <dgm:prSet/>
      <dgm:spPr/>
      <dgm:t>
        <a:bodyPr/>
        <a:lstStyle/>
        <a:p>
          <a:endParaRPr lang="en-US"/>
        </a:p>
      </dgm:t>
    </dgm:pt>
    <dgm:pt modelId="{E2A2B02E-6F74-423F-910B-542DCE73E514}" type="pres">
      <dgm:prSet presAssocID="{5AB023F7-4A78-4641-BCEC-0284410F3AB5}" presName="linearFlow" presStyleCnt="0">
        <dgm:presLayoutVars>
          <dgm:resizeHandles val="exact"/>
        </dgm:presLayoutVars>
      </dgm:prSet>
      <dgm:spPr/>
      <dgm:t>
        <a:bodyPr/>
        <a:lstStyle/>
        <a:p>
          <a:endParaRPr lang="en-US"/>
        </a:p>
      </dgm:t>
    </dgm:pt>
    <dgm:pt modelId="{7C95E1EF-DDD9-4D7A-A866-3939D90853E0}" type="pres">
      <dgm:prSet presAssocID="{5B4A87F0-A6E1-4255-9124-5CF9F8A59856}" presName="node" presStyleLbl="node1" presStyleIdx="0" presStyleCnt="7">
        <dgm:presLayoutVars>
          <dgm:bulletEnabled val="1"/>
        </dgm:presLayoutVars>
      </dgm:prSet>
      <dgm:spPr/>
      <dgm:t>
        <a:bodyPr/>
        <a:lstStyle/>
        <a:p>
          <a:endParaRPr lang="en-US"/>
        </a:p>
      </dgm:t>
    </dgm:pt>
    <dgm:pt modelId="{5C8C420D-60C8-4606-B13F-F43C34515F20}" type="pres">
      <dgm:prSet presAssocID="{C0FC0EE4-AE68-4BAB-8BC1-814C10B1AD23}" presName="sibTrans" presStyleLbl="sibTrans2D1" presStyleIdx="0" presStyleCnt="6"/>
      <dgm:spPr/>
      <dgm:t>
        <a:bodyPr/>
        <a:lstStyle/>
        <a:p>
          <a:endParaRPr lang="en-US"/>
        </a:p>
      </dgm:t>
    </dgm:pt>
    <dgm:pt modelId="{6FDB2E20-2FC3-4D9D-A12A-7CAD817708E4}" type="pres">
      <dgm:prSet presAssocID="{C0FC0EE4-AE68-4BAB-8BC1-814C10B1AD23}" presName="connectorText" presStyleLbl="sibTrans2D1" presStyleIdx="0" presStyleCnt="6"/>
      <dgm:spPr/>
      <dgm:t>
        <a:bodyPr/>
        <a:lstStyle/>
        <a:p>
          <a:endParaRPr lang="en-US"/>
        </a:p>
      </dgm:t>
    </dgm:pt>
    <dgm:pt modelId="{DF8F9750-9C34-4753-88E4-2CFE9BC8954F}" type="pres">
      <dgm:prSet presAssocID="{AEC12412-857B-446A-81FD-DABC1A7BCCEA}" presName="node" presStyleLbl="node1" presStyleIdx="1" presStyleCnt="7">
        <dgm:presLayoutVars>
          <dgm:bulletEnabled val="1"/>
        </dgm:presLayoutVars>
      </dgm:prSet>
      <dgm:spPr/>
      <dgm:t>
        <a:bodyPr/>
        <a:lstStyle/>
        <a:p>
          <a:endParaRPr lang="en-US"/>
        </a:p>
      </dgm:t>
    </dgm:pt>
    <dgm:pt modelId="{C8CCA051-7463-4997-A599-D10E01A7D766}" type="pres">
      <dgm:prSet presAssocID="{3CF2D604-859F-4B8F-81A3-D979021973A1}" presName="sibTrans" presStyleLbl="sibTrans2D1" presStyleIdx="1" presStyleCnt="6"/>
      <dgm:spPr/>
      <dgm:t>
        <a:bodyPr/>
        <a:lstStyle/>
        <a:p>
          <a:endParaRPr lang="en-US"/>
        </a:p>
      </dgm:t>
    </dgm:pt>
    <dgm:pt modelId="{9FF9C405-994C-42FB-814F-6E6CD414718A}" type="pres">
      <dgm:prSet presAssocID="{3CF2D604-859F-4B8F-81A3-D979021973A1}" presName="connectorText" presStyleLbl="sibTrans2D1" presStyleIdx="1" presStyleCnt="6"/>
      <dgm:spPr/>
      <dgm:t>
        <a:bodyPr/>
        <a:lstStyle/>
        <a:p>
          <a:endParaRPr lang="en-US"/>
        </a:p>
      </dgm:t>
    </dgm:pt>
    <dgm:pt modelId="{2E709973-7922-46D5-9386-2566163517F8}" type="pres">
      <dgm:prSet presAssocID="{B4674B9A-1FEC-40A9-8316-5B8CB6C32D0B}" presName="node" presStyleLbl="node1" presStyleIdx="2" presStyleCnt="7">
        <dgm:presLayoutVars>
          <dgm:bulletEnabled val="1"/>
        </dgm:presLayoutVars>
      </dgm:prSet>
      <dgm:spPr/>
      <dgm:t>
        <a:bodyPr/>
        <a:lstStyle/>
        <a:p>
          <a:endParaRPr lang="en-US"/>
        </a:p>
      </dgm:t>
    </dgm:pt>
    <dgm:pt modelId="{CC0CBBB3-4BBD-41E1-A0ED-152A1EAE814A}" type="pres">
      <dgm:prSet presAssocID="{E9F94C02-F9D2-4D8E-9169-CE78C5529258}" presName="sibTrans" presStyleLbl="sibTrans2D1" presStyleIdx="2" presStyleCnt="6"/>
      <dgm:spPr/>
      <dgm:t>
        <a:bodyPr/>
        <a:lstStyle/>
        <a:p>
          <a:endParaRPr lang="en-US"/>
        </a:p>
      </dgm:t>
    </dgm:pt>
    <dgm:pt modelId="{BF2EB10C-D047-487F-BFA6-265D47ADA0C8}" type="pres">
      <dgm:prSet presAssocID="{E9F94C02-F9D2-4D8E-9169-CE78C5529258}" presName="connectorText" presStyleLbl="sibTrans2D1" presStyleIdx="2" presStyleCnt="6"/>
      <dgm:spPr/>
      <dgm:t>
        <a:bodyPr/>
        <a:lstStyle/>
        <a:p>
          <a:endParaRPr lang="en-US"/>
        </a:p>
      </dgm:t>
    </dgm:pt>
    <dgm:pt modelId="{5B4FAAF3-79B7-4729-B836-099BF6BEA8D5}" type="pres">
      <dgm:prSet presAssocID="{2F7F5907-016F-49FF-803B-B5CC26200E37}" presName="node" presStyleLbl="node1" presStyleIdx="3" presStyleCnt="7">
        <dgm:presLayoutVars>
          <dgm:bulletEnabled val="1"/>
        </dgm:presLayoutVars>
      </dgm:prSet>
      <dgm:spPr/>
      <dgm:t>
        <a:bodyPr/>
        <a:lstStyle/>
        <a:p>
          <a:endParaRPr lang="en-US"/>
        </a:p>
      </dgm:t>
    </dgm:pt>
    <dgm:pt modelId="{110BD77C-98D2-447C-B104-34DDF6D4FF6B}" type="pres">
      <dgm:prSet presAssocID="{70EFB49D-4DFA-462F-ADCC-DE38A0860D12}" presName="sibTrans" presStyleLbl="sibTrans2D1" presStyleIdx="3" presStyleCnt="6"/>
      <dgm:spPr/>
      <dgm:t>
        <a:bodyPr/>
        <a:lstStyle/>
        <a:p>
          <a:endParaRPr lang="en-US"/>
        </a:p>
      </dgm:t>
    </dgm:pt>
    <dgm:pt modelId="{9A6F1661-87A3-409F-97FA-94EA92DDA424}" type="pres">
      <dgm:prSet presAssocID="{70EFB49D-4DFA-462F-ADCC-DE38A0860D12}" presName="connectorText" presStyleLbl="sibTrans2D1" presStyleIdx="3" presStyleCnt="6"/>
      <dgm:spPr/>
      <dgm:t>
        <a:bodyPr/>
        <a:lstStyle/>
        <a:p>
          <a:endParaRPr lang="en-US"/>
        </a:p>
      </dgm:t>
    </dgm:pt>
    <dgm:pt modelId="{61ED479E-AE43-4C0E-A4CE-2303945E995C}" type="pres">
      <dgm:prSet presAssocID="{AE30021B-4211-4786-8EB5-D70C049D644A}" presName="node" presStyleLbl="node1" presStyleIdx="4" presStyleCnt="7">
        <dgm:presLayoutVars>
          <dgm:bulletEnabled val="1"/>
        </dgm:presLayoutVars>
      </dgm:prSet>
      <dgm:spPr/>
      <dgm:t>
        <a:bodyPr/>
        <a:lstStyle/>
        <a:p>
          <a:endParaRPr lang="en-US"/>
        </a:p>
      </dgm:t>
    </dgm:pt>
    <dgm:pt modelId="{DE84C33A-D7F4-4BEF-9FA9-9FEEB5700FA4}" type="pres">
      <dgm:prSet presAssocID="{739DD104-7137-42C4-8F2B-E6463E609401}" presName="sibTrans" presStyleLbl="sibTrans2D1" presStyleIdx="4" presStyleCnt="6"/>
      <dgm:spPr/>
      <dgm:t>
        <a:bodyPr/>
        <a:lstStyle/>
        <a:p>
          <a:endParaRPr lang="en-US"/>
        </a:p>
      </dgm:t>
    </dgm:pt>
    <dgm:pt modelId="{E67C774E-87E0-43C2-B2C9-0B851FD2DE7A}" type="pres">
      <dgm:prSet presAssocID="{739DD104-7137-42C4-8F2B-E6463E609401}" presName="connectorText" presStyleLbl="sibTrans2D1" presStyleIdx="4" presStyleCnt="6"/>
      <dgm:spPr/>
      <dgm:t>
        <a:bodyPr/>
        <a:lstStyle/>
        <a:p>
          <a:endParaRPr lang="en-US"/>
        </a:p>
      </dgm:t>
    </dgm:pt>
    <dgm:pt modelId="{DB2A13F8-D938-4EE5-B26E-01C0D6A39742}" type="pres">
      <dgm:prSet presAssocID="{17B3AF27-971E-4406-8E19-AA3E6D7F8A7F}" presName="node" presStyleLbl="node1" presStyleIdx="5" presStyleCnt="7">
        <dgm:presLayoutVars>
          <dgm:bulletEnabled val="1"/>
        </dgm:presLayoutVars>
      </dgm:prSet>
      <dgm:spPr/>
      <dgm:t>
        <a:bodyPr/>
        <a:lstStyle/>
        <a:p>
          <a:endParaRPr lang="en-US"/>
        </a:p>
      </dgm:t>
    </dgm:pt>
    <dgm:pt modelId="{A9B19DB0-5E02-4AB0-8952-B5652ED3C3D6}" type="pres">
      <dgm:prSet presAssocID="{5C17487B-76E4-4C6F-B977-57412E99D6D0}" presName="sibTrans" presStyleLbl="sibTrans2D1" presStyleIdx="5" presStyleCnt="6"/>
      <dgm:spPr/>
      <dgm:t>
        <a:bodyPr/>
        <a:lstStyle/>
        <a:p>
          <a:endParaRPr lang="en-US"/>
        </a:p>
      </dgm:t>
    </dgm:pt>
    <dgm:pt modelId="{8A1263BE-D97E-4134-98AC-7B85054ADCA0}" type="pres">
      <dgm:prSet presAssocID="{5C17487B-76E4-4C6F-B977-57412E99D6D0}" presName="connectorText" presStyleLbl="sibTrans2D1" presStyleIdx="5" presStyleCnt="6"/>
      <dgm:spPr/>
      <dgm:t>
        <a:bodyPr/>
        <a:lstStyle/>
        <a:p>
          <a:endParaRPr lang="en-US"/>
        </a:p>
      </dgm:t>
    </dgm:pt>
    <dgm:pt modelId="{C95F9624-59CB-4BCC-AA38-E26F26CB6EA2}" type="pres">
      <dgm:prSet presAssocID="{6F09E786-72E7-46EC-9482-BA0F4E6A8371}" presName="node" presStyleLbl="node1" presStyleIdx="6" presStyleCnt="7">
        <dgm:presLayoutVars>
          <dgm:bulletEnabled val="1"/>
        </dgm:presLayoutVars>
      </dgm:prSet>
      <dgm:spPr/>
      <dgm:t>
        <a:bodyPr/>
        <a:lstStyle/>
        <a:p>
          <a:endParaRPr lang="en-US"/>
        </a:p>
      </dgm:t>
    </dgm:pt>
  </dgm:ptLst>
  <dgm:cxnLst>
    <dgm:cxn modelId="{34D7CE7B-CF21-4D7F-B163-CCFAFB957ACF}" srcId="{5AB023F7-4A78-4641-BCEC-0284410F3AB5}" destId="{B4674B9A-1FEC-40A9-8316-5B8CB6C32D0B}" srcOrd="2" destOrd="0" parTransId="{212108B8-7D7D-4E3F-AFF5-C0F818469319}" sibTransId="{E9F94C02-F9D2-4D8E-9169-CE78C5529258}"/>
    <dgm:cxn modelId="{B4DCD2B6-C72E-4A92-9B95-5F78821CE7AF}" type="presOf" srcId="{B4674B9A-1FEC-40A9-8316-5B8CB6C32D0B}" destId="{2E709973-7922-46D5-9386-2566163517F8}" srcOrd="0" destOrd="0" presId="urn:microsoft.com/office/officeart/2005/8/layout/process2"/>
    <dgm:cxn modelId="{57EF55AF-7EEE-4492-A9CE-036D30D79F2A}" type="presOf" srcId="{3CF2D604-859F-4B8F-81A3-D979021973A1}" destId="{9FF9C405-994C-42FB-814F-6E6CD414718A}" srcOrd="1" destOrd="0" presId="urn:microsoft.com/office/officeart/2005/8/layout/process2"/>
    <dgm:cxn modelId="{995D4021-843E-480F-B717-7A89352C5B3C}" srcId="{5AB023F7-4A78-4641-BCEC-0284410F3AB5}" destId="{17B3AF27-971E-4406-8E19-AA3E6D7F8A7F}" srcOrd="5" destOrd="0" parTransId="{191C785F-A59F-4C79-AF90-416B6D637484}" sibTransId="{5C17487B-76E4-4C6F-B977-57412E99D6D0}"/>
    <dgm:cxn modelId="{F16DD387-BEC4-4AD8-93F2-85EE6121BD43}" type="presOf" srcId="{3CF2D604-859F-4B8F-81A3-D979021973A1}" destId="{C8CCA051-7463-4997-A599-D10E01A7D766}" srcOrd="0" destOrd="0" presId="urn:microsoft.com/office/officeart/2005/8/layout/process2"/>
    <dgm:cxn modelId="{F01FAB12-2659-4651-826B-9182D9CBA9AB}" type="presOf" srcId="{6F09E786-72E7-46EC-9482-BA0F4E6A8371}" destId="{C95F9624-59CB-4BCC-AA38-E26F26CB6EA2}" srcOrd="0" destOrd="0" presId="urn:microsoft.com/office/officeart/2005/8/layout/process2"/>
    <dgm:cxn modelId="{1B865E2C-726D-4719-A70E-902436D14CAE}" type="presOf" srcId="{70EFB49D-4DFA-462F-ADCC-DE38A0860D12}" destId="{110BD77C-98D2-447C-B104-34DDF6D4FF6B}" srcOrd="0" destOrd="0" presId="urn:microsoft.com/office/officeart/2005/8/layout/process2"/>
    <dgm:cxn modelId="{FD84D9BA-07B7-4CDB-ABE9-B41551FF91C7}" type="presOf" srcId="{5B4A87F0-A6E1-4255-9124-5CF9F8A59856}" destId="{7C95E1EF-DDD9-4D7A-A866-3939D90853E0}" srcOrd="0" destOrd="0" presId="urn:microsoft.com/office/officeart/2005/8/layout/process2"/>
    <dgm:cxn modelId="{C8157980-90DD-431C-874F-AE873613AE40}" srcId="{5AB023F7-4A78-4641-BCEC-0284410F3AB5}" destId="{2F7F5907-016F-49FF-803B-B5CC26200E37}" srcOrd="3" destOrd="0" parTransId="{63B54549-1768-4FE2-8B5B-C391A38DE51B}" sibTransId="{70EFB49D-4DFA-462F-ADCC-DE38A0860D12}"/>
    <dgm:cxn modelId="{28BC00C3-5D1B-4889-A294-E46878CCDC9B}" type="presOf" srcId="{AEC12412-857B-446A-81FD-DABC1A7BCCEA}" destId="{DF8F9750-9C34-4753-88E4-2CFE9BC8954F}" srcOrd="0" destOrd="0" presId="urn:microsoft.com/office/officeart/2005/8/layout/process2"/>
    <dgm:cxn modelId="{AAC00138-AD76-43D7-A7D5-AEF0671FAC93}" srcId="{5AB023F7-4A78-4641-BCEC-0284410F3AB5}" destId="{6F09E786-72E7-46EC-9482-BA0F4E6A8371}" srcOrd="6" destOrd="0" parTransId="{8FFB84CC-4AF8-4CA7-A15B-849D95DD09BF}" sibTransId="{A67FCEDC-38E1-443E-B07B-7E585FB61DB3}"/>
    <dgm:cxn modelId="{5E87C765-30A6-468F-B4E2-AC7D33B64ED0}" type="presOf" srcId="{2F7F5907-016F-49FF-803B-B5CC26200E37}" destId="{5B4FAAF3-79B7-4729-B836-099BF6BEA8D5}" srcOrd="0" destOrd="0" presId="urn:microsoft.com/office/officeart/2005/8/layout/process2"/>
    <dgm:cxn modelId="{2CB3C1D9-6CB4-487A-8223-3E5AE06232BA}" type="presOf" srcId="{E9F94C02-F9D2-4D8E-9169-CE78C5529258}" destId="{BF2EB10C-D047-487F-BFA6-265D47ADA0C8}" srcOrd="1" destOrd="0" presId="urn:microsoft.com/office/officeart/2005/8/layout/process2"/>
    <dgm:cxn modelId="{5CEACDA3-4284-43B2-877A-197AAA880D7C}" type="presOf" srcId="{739DD104-7137-42C4-8F2B-E6463E609401}" destId="{DE84C33A-D7F4-4BEF-9FA9-9FEEB5700FA4}" srcOrd="0" destOrd="0" presId="urn:microsoft.com/office/officeart/2005/8/layout/process2"/>
    <dgm:cxn modelId="{46F77BAA-87E9-4924-B610-82E4F7548F48}" type="presOf" srcId="{C0FC0EE4-AE68-4BAB-8BC1-814C10B1AD23}" destId="{5C8C420D-60C8-4606-B13F-F43C34515F20}" srcOrd="0" destOrd="0" presId="urn:microsoft.com/office/officeart/2005/8/layout/process2"/>
    <dgm:cxn modelId="{C042341D-66D8-42DF-B9BD-562E097B0B29}" type="presOf" srcId="{17B3AF27-971E-4406-8E19-AA3E6D7F8A7F}" destId="{DB2A13F8-D938-4EE5-B26E-01C0D6A39742}" srcOrd="0" destOrd="0" presId="urn:microsoft.com/office/officeart/2005/8/layout/process2"/>
    <dgm:cxn modelId="{40C00A4D-1AF3-4440-BF56-20DDBD59AE6A}" type="presOf" srcId="{5C17487B-76E4-4C6F-B977-57412E99D6D0}" destId="{8A1263BE-D97E-4134-98AC-7B85054ADCA0}" srcOrd="1" destOrd="0" presId="urn:microsoft.com/office/officeart/2005/8/layout/process2"/>
    <dgm:cxn modelId="{F2882532-2FAB-4CA2-AED7-49008B900B63}" srcId="{5AB023F7-4A78-4641-BCEC-0284410F3AB5}" destId="{AE30021B-4211-4786-8EB5-D70C049D644A}" srcOrd="4" destOrd="0" parTransId="{F388CC5C-F686-4AA4-A61B-353FC263D21A}" sibTransId="{739DD104-7137-42C4-8F2B-E6463E609401}"/>
    <dgm:cxn modelId="{BEA5737D-3B9B-4B69-B9CC-CBEB2AE72706}" type="presOf" srcId="{E9F94C02-F9D2-4D8E-9169-CE78C5529258}" destId="{CC0CBBB3-4BBD-41E1-A0ED-152A1EAE814A}" srcOrd="0" destOrd="0" presId="urn:microsoft.com/office/officeart/2005/8/layout/process2"/>
    <dgm:cxn modelId="{1045719C-389F-484F-AFCE-FBE2F5A0ACBA}" srcId="{5AB023F7-4A78-4641-BCEC-0284410F3AB5}" destId="{5B4A87F0-A6E1-4255-9124-5CF9F8A59856}" srcOrd="0" destOrd="0" parTransId="{77BB0982-E26C-4DC9-9AB8-8B049EAE3647}" sibTransId="{C0FC0EE4-AE68-4BAB-8BC1-814C10B1AD23}"/>
    <dgm:cxn modelId="{7DBD2E76-E2FC-4190-936F-2BDF6176070D}" type="presOf" srcId="{739DD104-7137-42C4-8F2B-E6463E609401}" destId="{E67C774E-87E0-43C2-B2C9-0B851FD2DE7A}" srcOrd="1" destOrd="0" presId="urn:microsoft.com/office/officeart/2005/8/layout/process2"/>
    <dgm:cxn modelId="{8976DB4E-9CC6-4E07-924E-F7D92725ABC8}" type="presOf" srcId="{AE30021B-4211-4786-8EB5-D70C049D644A}" destId="{61ED479E-AE43-4C0E-A4CE-2303945E995C}" srcOrd="0" destOrd="0" presId="urn:microsoft.com/office/officeart/2005/8/layout/process2"/>
    <dgm:cxn modelId="{EFBF6AE1-D094-408D-87A9-8BC50A7738BE}" type="presOf" srcId="{C0FC0EE4-AE68-4BAB-8BC1-814C10B1AD23}" destId="{6FDB2E20-2FC3-4D9D-A12A-7CAD817708E4}" srcOrd="1" destOrd="0" presId="urn:microsoft.com/office/officeart/2005/8/layout/process2"/>
    <dgm:cxn modelId="{5330B1BF-BB30-496D-9016-5CFBB3C3F78F}" type="presOf" srcId="{70EFB49D-4DFA-462F-ADCC-DE38A0860D12}" destId="{9A6F1661-87A3-409F-97FA-94EA92DDA424}" srcOrd="1" destOrd="0" presId="urn:microsoft.com/office/officeart/2005/8/layout/process2"/>
    <dgm:cxn modelId="{F715ED6F-CC08-42C1-B828-679C0EDAD8A3}" type="presOf" srcId="{5C17487B-76E4-4C6F-B977-57412E99D6D0}" destId="{A9B19DB0-5E02-4AB0-8952-B5652ED3C3D6}" srcOrd="0" destOrd="0" presId="urn:microsoft.com/office/officeart/2005/8/layout/process2"/>
    <dgm:cxn modelId="{F7133930-3186-41F2-AFB2-AF836C69BA59}" srcId="{5AB023F7-4A78-4641-BCEC-0284410F3AB5}" destId="{AEC12412-857B-446A-81FD-DABC1A7BCCEA}" srcOrd="1" destOrd="0" parTransId="{142BB119-318E-466B-8EB1-B7F9E8346DAA}" sibTransId="{3CF2D604-859F-4B8F-81A3-D979021973A1}"/>
    <dgm:cxn modelId="{47ABA341-2AE9-4F12-BDA7-9C9F90FE0806}" type="presOf" srcId="{5AB023F7-4A78-4641-BCEC-0284410F3AB5}" destId="{E2A2B02E-6F74-423F-910B-542DCE73E514}" srcOrd="0" destOrd="0" presId="urn:microsoft.com/office/officeart/2005/8/layout/process2"/>
    <dgm:cxn modelId="{B9EEBF77-3095-462E-964D-0482C7BC44C9}" type="presParOf" srcId="{E2A2B02E-6F74-423F-910B-542DCE73E514}" destId="{7C95E1EF-DDD9-4D7A-A866-3939D90853E0}" srcOrd="0" destOrd="0" presId="urn:microsoft.com/office/officeart/2005/8/layout/process2"/>
    <dgm:cxn modelId="{CC1C769E-F41F-49CE-93F8-7F2884E7B0D4}" type="presParOf" srcId="{E2A2B02E-6F74-423F-910B-542DCE73E514}" destId="{5C8C420D-60C8-4606-B13F-F43C34515F20}" srcOrd="1" destOrd="0" presId="urn:microsoft.com/office/officeart/2005/8/layout/process2"/>
    <dgm:cxn modelId="{52F490CC-CCC3-4C5C-9223-D0999CA5F22D}" type="presParOf" srcId="{5C8C420D-60C8-4606-B13F-F43C34515F20}" destId="{6FDB2E20-2FC3-4D9D-A12A-7CAD817708E4}" srcOrd="0" destOrd="0" presId="urn:microsoft.com/office/officeart/2005/8/layout/process2"/>
    <dgm:cxn modelId="{FB02AE57-733A-415B-9056-0DAC2982D8CA}" type="presParOf" srcId="{E2A2B02E-6F74-423F-910B-542DCE73E514}" destId="{DF8F9750-9C34-4753-88E4-2CFE9BC8954F}" srcOrd="2" destOrd="0" presId="urn:microsoft.com/office/officeart/2005/8/layout/process2"/>
    <dgm:cxn modelId="{D27AD1C4-BB73-4B6F-B060-E01A8FEA85AE}" type="presParOf" srcId="{E2A2B02E-6F74-423F-910B-542DCE73E514}" destId="{C8CCA051-7463-4997-A599-D10E01A7D766}" srcOrd="3" destOrd="0" presId="urn:microsoft.com/office/officeart/2005/8/layout/process2"/>
    <dgm:cxn modelId="{A0B133AA-FAB7-4627-AD73-85F6D4BB7199}" type="presParOf" srcId="{C8CCA051-7463-4997-A599-D10E01A7D766}" destId="{9FF9C405-994C-42FB-814F-6E6CD414718A}" srcOrd="0" destOrd="0" presId="urn:microsoft.com/office/officeart/2005/8/layout/process2"/>
    <dgm:cxn modelId="{B5324123-A4C8-40B9-AB32-5E3E284A7779}" type="presParOf" srcId="{E2A2B02E-6F74-423F-910B-542DCE73E514}" destId="{2E709973-7922-46D5-9386-2566163517F8}" srcOrd="4" destOrd="0" presId="urn:microsoft.com/office/officeart/2005/8/layout/process2"/>
    <dgm:cxn modelId="{4EDD10A8-6B67-4602-B803-1508945898F9}" type="presParOf" srcId="{E2A2B02E-6F74-423F-910B-542DCE73E514}" destId="{CC0CBBB3-4BBD-41E1-A0ED-152A1EAE814A}" srcOrd="5" destOrd="0" presId="urn:microsoft.com/office/officeart/2005/8/layout/process2"/>
    <dgm:cxn modelId="{FD273AE8-DB78-4EA1-97F3-1725887A3E40}" type="presParOf" srcId="{CC0CBBB3-4BBD-41E1-A0ED-152A1EAE814A}" destId="{BF2EB10C-D047-487F-BFA6-265D47ADA0C8}" srcOrd="0" destOrd="0" presId="urn:microsoft.com/office/officeart/2005/8/layout/process2"/>
    <dgm:cxn modelId="{28BFEDE6-1149-4E5B-AAA4-490A2D959180}" type="presParOf" srcId="{E2A2B02E-6F74-423F-910B-542DCE73E514}" destId="{5B4FAAF3-79B7-4729-B836-099BF6BEA8D5}" srcOrd="6" destOrd="0" presId="urn:microsoft.com/office/officeart/2005/8/layout/process2"/>
    <dgm:cxn modelId="{0B9D1B90-3E13-4F1A-B928-B124FAFA5B6E}" type="presParOf" srcId="{E2A2B02E-6F74-423F-910B-542DCE73E514}" destId="{110BD77C-98D2-447C-B104-34DDF6D4FF6B}" srcOrd="7" destOrd="0" presId="urn:microsoft.com/office/officeart/2005/8/layout/process2"/>
    <dgm:cxn modelId="{A899C95A-08DB-4551-818C-A53FAA46C259}" type="presParOf" srcId="{110BD77C-98D2-447C-B104-34DDF6D4FF6B}" destId="{9A6F1661-87A3-409F-97FA-94EA92DDA424}" srcOrd="0" destOrd="0" presId="urn:microsoft.com/office/officeart/2005/8/layout/process2"/>
    <dgm:cxn modelId="{FC97D678-90A9-4ED1-83ED-B2CE367E11D9}" type="presParOf" srcId="{E2A2B02E-6F74-423F-910B-542DCE73E514}" destId="{61ED479E-AE43-4C0E-A4CE-2303945E995C}" srcOrd="8" destOrd="0" presId="urn:microsoft.com/office/officeart/2005/8/layout/process2"/>
    <dgm:cxn modelId="{7620BDEB-1064-4B9B-B26C-0949EECC9288}" type="presParOf" srcId="{E2A2B02E-6F74-423F-910B-542DCE73E514}" destId="{DE84C33A-D7F4-4BEF-9FA9-9FEEB5700FA4}" srcOrd="9" destOrd="0" presId="urn:microsoft.com/office/officeart/2005/8/layout/process2"/>
    <dgm:cxn modelId="{4C65727F-02DC-4D7C-BCE1-E2493075D074}" type="presParOf" srcId="{DE84C33A-D7F4-4BEF-9FA9-9FEEB5700FA4}" destId="{E67C774E-87E0-43C2-B2C9-0B851FD2DE7A}" srcOrd="0" destOrd="0" presId="urn:microsoft.com/office/officeart/2005/8/layout/process2"/>
    <dgm:cxn modelId="{E432EFF3-76B8-40D2-BFC7-2357F30A0F66}" type="presParOf" srcId="{E2A2B02E-6F74-423F-910B-542DCE73E514}" destId="{DB2A13F8-D938-4EE5-B26E-01C0D6A39742}" srcOrd="10" destOrd="0" presId="urn:microsoft.com/office/officeart/2005/8/layout/process2"/>
    <dgm:cxn modelId="{62E9E2B9-8B6E-4657-A6E6-BB7B43249F5D}" type="presParOf" srcId="{E2A2B02E-6F74-423F-910B-542DCE73E514}" destId="{A9B19DB0-5E02-4AB0-8952-B5652ED3C3D6}" srcOrd="11" destOrd="0" presId="urn:microsoft.com/office/officeart/2005/8/layout/process2"/>
    <dgm:cxn modelId="{EE6C89D0-B24B-4D40-B15F-1BF6C1F4C31B}" type="presParOf" srcId="{A9B19DB0-5E02-4AB0-8952-B5652ED3C3D6}" destId="{8A1263BE-D97E-4134-98AC-7B85054ADCA0}" srcOrd="0" destOrd="0" presId="urn:microsoft.com/office/officeart/2005/8/layout/process2"/>
    <dgm:cxn modelId="{09345A97-85AD-457D-A748-0FA0D1A9ADE9}" type="presParOf" srcId="{E2A2B02E-6F74-423F-910B-542DCE73E514}" destId="{C95F9624-59CB-4BCC-AA38-E26F26CB6EA2}"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E1EF-DDD9-4D7A-A866-3939D90853E0}">
      <dsp:nvSpPr>
        <dsp:cNvPr id="0" name=""/>
        <dsp:cNvSpPr/>
      </dsp:nvSpPr>
      <dsp:spPr>
        <a:xfrm>
          <a:off x="688289" y="610"/>
          <a:ext cx="1290421" cy="500257"/>
        </a:xfrm>
        <a:prstGeom prst="roundRect">
          <a:avLst>
            <a:gd name="adj" fmla="val 10000"/>
          </a:avLst>
        </a:prstGeom>
        <a:gradFill rotWithShape="0">
          <a:gsLst>
            <a:gs pos="0">
              <a:schemeClr val="accent4">
                <a:alpha val="90000"/>
                <a:hueOff val="0"/>
                <a:satOff val="0"/>
                <a:lumOff val="0"/>
                <a:alphaOff val="0"/>
                <a:shade val="51000"/>
                <a:satMod val="130000"/>
              </a:schemeClr>
            </a:gs>
            <a:gs pos="80000">
              <a:schemeClr val="accent4">
                <a:alpha val="90000"/>
                <a:hueOff val="0"/>
                <a:satOff val="0"/>
                <a:lumOff val="0"/>
                <a:alphaOff val="0"/>
                <a:shade val="93000"/>
                <a:satMod val="130000"/>
              </a:schemeClr>
            </a:gs>
            <a:gs pos="100000">
              <a:schemeClr val="accent4">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Molecule</a:t>
          </a:r>
          <a:endParaRPr lang="en-US" sz="1800" kern="1200" dirty="0"/>
        </a:p>
      </dsp:txBody>
      <dsp:txXfrm>
        <a:off x="702941" y="15262"/>
        <a:ext cx="1261117" cy="470953"/>
      </dsp:txXfrm>
    </dsp:sp>
    <dsp:sp modelId="{5C8C420D-60C8-4606-B13F-F43C34515F20}">
      <dsp:nvSpPr>
        <dsp:cNvPr id="0" name=""/>
        <dsp:cNvSpPr/>
      </dsp:nvSpPr>
      <dsp:spPr>
        <a:xfrm rot="5400000">
          <a:off x="1239701" y="513375"/>
          <a:ext cx="187596" cy="225116"/>
        </a:xfrm>
        <a:prstGeom prst="rightArrow">
          <a:avLst>
            <a:gd name="adj1" fmla="val 60000"/>
            <a:gd name="adj2" fmla="val 50000"/>
          </a:avLst>
        </a:prstGeom>
        <a:gradFill rotWithShape="0">
          <a:gsLst>
            <a:gs pos="0">
              <a:schemeClr val="accent4">
                <a:shade val="90000"/>
                <a:hueOff val="0"/>
                <a:satOff val="0"/>
                <a:lumOff val="0"/>
                <a:alphaOff val="0"/>
                <a:shade val="51000"/>
                <a:satMod val="130000"/>
              </a:schemeClr>
            </a:gs>
            <a:gs pos="80000">
              <a:schemeClr val="accent4">
                <a:shade val="90000"/>
                <a:hueOff val="0"/>
                <a:satOff val="0"/>
                <a:lumOff val="0"/>
                <a:alphaOff val="0"/>
                <a:shade val="93000"/>
                <a:satMod val="130000"/>
              </a:schemeClr>
            </a:gs>
            <a:gs pos="100000">
              <a:schemeClr val="accent4">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532135"/>
        <a:ext cx="135070" cy="131317"/>
      </dsp:txXfrm>
    </dsp:sp>
    <dsp:sp modelId="{DF8F9750-9C34-4753-88E4-2CFE9BC8954F}">
      <dsp:nvSpPr>
        <dsp:cNvPr id="0" name=""/>
        <dsp:cNvSpPr/>
      </dsp:nvSpPr>
      <dsp:spPr>
        <a:xfrm>
          <a:off x="688289" y="750997"/>
          <a:ext cx="1290421" cy="500257"/>
        </a:xfrm>
        <a:prstGeom prst="roundRect">
          <a:avLst>
            <a:gd name="adj" fmla="val 10000"/>
          </a:avLst>
        </a:prstGeom>
        <a:gradFill rotWithShape="0">
          <a:gsLst>
            <a:gs pos="0">
              <a:schemeClr val="accent4">
                <a:alpha val="90000"/>
                <a:hueOff val="0"/>
                <a:satOff val="0"/>
                <a:lumOff val="0"/>
                <a:alphaOff val="-6667"/>
                <a:shade val="51000"/>
                <a:satMod val="130000"/>
              </a:schemeClr>
            </a:gs>
            <a:gs pos="80000">
              <a:schemeClr val="accent4">
                <a:alpha val="90000"/>
                <a:hueOff val="0"/>
                <a:satOff val="0"/>
                <a:lumOff val="0"/>
                <a:alphaOff val="-6667"/>
                <a:shade val="93000"/>
                <a:satMod val="130000"/>
              </a:schemeClr>
            </a:gs>
            <a:gs pos="100000">
              <a:schemeClr val="accent4">
                <a:alpha val="90000"/>
                <a:hueOff val="0"/>
                <a:satOff val="0"/>
                <a:lumOff val="0"/>
                <a:alphaOff val="-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Cell</a:t>
          </a:r>
          <a:endParaRPr lang="en-US" sz="1800" kern="1200" dirty="0"/>
        </a:p>
      </dsp:txBody>
      <dsp:txXfrm>
        <a:off x="702941" y="765649"/>
        <a:ext cx="1261117" cy="470953"/>
      </dsp:txXfrm>
    </dsp:sp>
    <dsp:sp modelId="{C8CCA051-7463-4997-A599-D10E01A7D766}">
      <dsp:nvSpPr>
        <dsp:cNvPr id="0" name=""/>
        <dsp:cNvSpPr/>
      </dsp:nvSpPr>
      <dsp:spPr>
        <a:xfrm rot="5400000">
          <a:off x="1239701" y="1263761"/>
          <a:ext cx="187596" cy="225116"/>
        </a:xfrm>
        <a:prstGeom prst="rightArrow">
          <a:avLst>
            <a:gd name="adj1" fmla="val 60000"/>
            <a:gd name="adj2" fmla="val 50000"/>
          </a:avLst>
        </a:prstGeom>
        <a:gradFill rotWithShape="0">
          <a:gsLst>
            <a:gs pos="0">
              <a:schemeClr val="accent4">
                <a:shade val="90000"/>
                <a:hueOff val="0"/>
                <a:satOff val="0"/>
                <a:lumOff val="14707"/>
                <a:alphaOff val="0"/>
                <a:shade val="51000"/>
                <a:satMod val="130000"/>
              </a:schemeClr>
            </a:gs>
            <a:gs pos="80000">
              <a:schemeClr val="accent4">
                <a:shade val="90000"/>
                <a:hueOff val="0"/>
                <a:satOff val="0"/>
                <a:lumOff val="14707"/>
                <a:alphaOff val="0"/>
                <a:shade val="93000"/>
                <a:satMod val="130000"/>
              </a:schemeClr>
            </a:gs>
            <a:gs pos="100000">
              <a:schemeClr val="accent4">
                <a:shade val="90000"/>
                <a:hueOff val="0"/>
                <a:satOff val="0"/>
                <a:lumOff val="147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1282521"/>
        <a:ext cx="135070" cy="131317"/>
      </dsp:txXfrm>
    </dsp:sp>
    <dsp:sp modelId="{2E709973-7922-46D5-9386-2566163517F8}">
      <dsp:nvSpPr>
        <dsp:cNvPr id="0" name=""/>
        <dsp:cNvSpPr/>
      </dsp:nvSpPr>
      <dsp:spPr>
        <a:xfrm>
          <a:off x="688289" y="1501384"/>
          <a:ext cx="1290421" cy="500257"/>
        </a:xfrm>
        <a:prstGeom prst="roundRect">
          <a:avLst>
            <a:gd name="adj" fmla="val 10000"/>
          </a:avLst>
        </a:prstGeom>
        <a:gradFill rotWithShape="0">
          <a:gsLst>
            <a:gs pos="0">
              <a:schemeClr val="accent4">
                <a:alpha val="90000"/>
                <a:hueOff val="0"/>
                <a:satOff val="0"/>
                <a:lumOff val="0"/>
                <a:alphaOff val="-13333"/>
                <a:shade val="51000"/>
                <a:satMod val="130000"/>
              </a:schemeClr>
            </a:gs>
            <a:gs pos="80000">
              <a:schemeClr val="accent4">
                <a:alpha val="90000"/>
                <a:hueOff val="0"/>
                <a:satOff val="0"/>
                <a:lumOff val="0"/>
                <a:alphaOff val="-13333"/>
                <a:shade val="93000"/>
                <a:satMod val="130000"/>
              </a:schemeClr>
            </a:gs>
            <a:gs pos="100000">
              <a:schemeClr val="accent4">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Tissue</a:t>
          </a:r>
          <a:endParaRPr lang="en-US" sz="1800" kern="1200" dirty="0"/>
        </a:p>
      </dsp:txBody>
      <dsp:txXfrm>
        <a:off x="702941" y="1516036"/>
        <a:ext cx="1261117" cy="470953"/>
      </dsp:txXfrm>
    </dsp:sp>
    <dsp:sp modelId="{CC0CBBB3-4BBD-41E1-A0ED-152A1EAE814A}">
      <dsp:nvSpPr>
        <dsp:cNvPr id="0" name=""/>
        <dsp:cNvSpPr/>
      </dsp:nvSpPr>
      <dsp:spPr>
        <a:xfrm rot="5400000">
          <a:off x="1239701" y="2014148"/>
          <a:ext cx="187596" cy="225116"/>
        </a:xfrm>
        <a:prstGeom prst="rightArrow">
          <a:avLst>
            <a:gd name="adj1" fmla="val 60000"/>
            <a:gd name="adj2" fmla="val 50000"/>
          </a:avLst>
        </a:prstGeom>
        <a:gradFill rotWithShape="0">
          <a:gsLst>
            <a:gs pos="0">
              <a:schemeClr val="accent4">
                <a:shade val="90000"/>
                <a:hueOff val="0"/>
                <a:satOff val="0"/>
                <a:lumOff val="29414"/>
                <a:alphaOff val="0"/>
                <a:shade val="51000"/>
                <a:satMod val="130000"/>
              </a:schemeClr>
            </a:gs>
            <a:gs pos="80000">
              <a:schemeClr val="accent4">
                <a:shade val="90000"/>
                <a:hueOff val="0"/>
                <a:satOff val="0"/>
                <a:lumOff val="29414"/>
                <a:alphaOff val="0"/>
                <a:shade val="93000"/>
                <a:satMod val="130000"/>
              </a:schemeClr>
            </a:gs>
            <a:gs pos="100000">
              <a:schemeClr val="accent4">
                <a:shade val="90000"/>
                <a:hueOff val="0"/>
                <a:satOff val="0"/>
                <a:lumOff val="294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2032908"/>
        <a:ext cx="135070" cy="131317"/>
      </dsp:txXfrm>
    </dsp:sp>
    <dsp:sp modelId="{5B4FAAF3-79B7-4729-B836-099BF6BEA8D5}">
      <dsp:nvSpPr>
        <dsp:cNvPr id="0" name=""/>
        <dsp:cNvSpPr/>
      </dsp:nvSpPr>
      <dsp:spPr>
        <a:xfrm>
          <a:off x="688289" y="2251771"/>
          <a:ext cx="1290421" cy="500257"/>
        </a:xfrm>
        <a:prstGeom prst="roundRect">
          <a:avLst>
            <a:gd name="adj" fmla="val 10000"/>
          </a:avLst>
        </a:prstGeom>
        <a:gradFill rotWithShape="0">
          <a:gsLst>
            <a:gs pos="0">
              <a:schemeClr val="accent4">
                <a:alpha val="90000"/>
                <a:hueOff val="0"/>
                <a:satOff val="0"/>
                <a:lumOff val="0"/>
                <a:alphaOff val="-20000"/>
                <a:shade val="51000"/>
                <a:satMod val="130000"/>
              </a:schemeClr>
            </a:gs>
            <a:gs pos="80000">
              <a:schemeClr val="accent4">
                <a:alpha val="90000"/>
                <a:hueOff val="0"/>
                <a:satOff val="0"/>
                <a:lumOff val="0"/>
                <a:alphaOff val="-20000"/>
                <a:shade val="93000"/>
                <a:satMod val="130000"/>
              </a:schemeClr>
            </a:gs>
            <a:gs pos="100000">
              <a:schemeClr val="accent4">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Organ</a:t>
          </a:r>
          <a:endParaRPr lang="en-US" sz="1800" kern="1200" dirty="0"/>
        </a:p>
      </dsp:txBody>
      <dsp:txXfrm>
        <a:off x="702941" y="2266423"/>
        <a:ext cx="1261117" cy="470953"/>
      </dsp:txXfrm>
    </dsp:sp>
    <dsp:sp modelId="{110BD77C-98D2-447C-B104-34DDF6D4FF6B}">
      <dsp:nvSpPr>
        <dsp:cNvPr id="0" name=""/>
        <dsp:cNvSpPr/>
      </dsp:nvSpPr>
      <dsp:spPr>
        <a:xfrm rot="5400000">
          <a:off x="1239701" y="2764535"/>
          <a:ext cx="187596" cy="225116"/>
        </a:xfrm>
        <a:prstGeom prst="rightArrow">
          <a:avLst>
            <a:gd name="adj1" fmla="val 60000"/>
            <a:gd name="adj2" fmla="val 50000"/>
          </a:avLst>
        </a:prstGeom>
        <a:gradFill rotWithShape="0">
          <a:gsLst>
            <a:gs pos="0">
              <a:schemeClr val="accent4">
                <a:shade val="90000"/>
                <a:hueOff val="0"/>
                <a:satOff val="0"/>
                <a:lumOff val="44122"/>
                <a:alphaOff val="0"/>
                <a:shade val="51000"/>
                <a:satMod val="130000"/>
              </a:schemeClr>
            </a:gs>
            <a:gs pos="80000">
              <a:schemeClr val="accent4">
                <a:shade val="90000"/>
                <a:hueOff val="0"/>
                <a:satOff val="0"/>
                <a:lumOff val="44122"/>
                <a:alphaOff val="0"/>
                <a:shade val="93000"/>
                <a:satMod val="130000"/>
              </a:schemeClr>
            </a:gs>
            <a:gs pos="100000">
              <a:schemeClr val="accent4">
                <a:shade val="90000"/>
                <a:hueOff val="0"/>
                <a:satOff val="0"/>
                <a:lumOff val="4412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2783295"/>
        <a:ext cx="135070" cy="131317"/>
      </dsp:txXfrm>
    </dsp:sp>
    <dsp:sp modelId="{61ED479E-AE43-4C0E-A4CE-2303945E995C}">
      <dsp:nvSpPr>
        <dsp:cNvPr id="0" name=""/>
        <dsp:cNvSpPr/>
      </dsp:nvSpPr>
      <dsp:spPr>
        <a:xfrm>
          <a:off x="688289" y="3002157"/>
          <a:ext cx="1290421" cy="500257"/>
        </a:xfrm>
        <a:prstGeom prst="roundRect">
          <a:avLst>
            <a:gd name="adj" fmla="val 10000"/>
          </a:avLst>
        </a:prstGeom>
        <a:gradFill rotWithShape="0">
          <a:gsLst>
            <a:gs pos="0">
              <a:schemeClr val="accent4">
                <a:alpha val="90000"/>
                <a:hueOff val="0"/>
                <a:satOff val="0"/>
                <a:lumOff val="0"/>
                <a:alphaOff val="-26667"/>
                <a:shade val="51000"/>
                <a:satMod val="130000"/>
              </a:schemeClr>
            </a:gs>
            <a:gs pos="80000">
              <a:schemeClr val="accent4">
                <a:alpha val="90000"/>
                <a:hueOff val="0"/>
                <a:satOff val="0"/>
                <a:lumOff val="0"/>
                <a:alphaOff val="-26667"/>
                <a:shade val="93000"/>
                <a:satMod val="130000"/>
              </a:schemeClr>
            </a:gs>
            <a:gs pos="100000">
              <a:schemeClr val="accent4">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Organism</a:t>
          </a:r>
          <a:endParaRPr lang="en-US" sz="1800" kern="1200" dirty="0"/>
        </a:p>
      </dsp:txBody>
      <dsp:txXfrm>
        <a:off x="702941" y="3016809"/>
        <a:ext cx="1261117" cy="470953"/>
      </dsp:txXfrm>
    </dsp:sp>
    <dsp:sp modelId="{DE84C33A-D7F4-4BEF-9FA9-9FEEB5700FA4}">
      <dsp:nvSpPr>
        <dsp:cNvPr id="0" name=""/>
        <dsp:cNvSpPr/>
      </dsp:nvSpPr>
      <dsp:spPr>
        <a:xfrm rot="5400000">
          <a:off x="1239701" y="3514922"/>
          <a:ext cx="187596" cy="225116"/>
        </a:xfrm>
        <a:prstGeom prst="rightArrow">
          <a:avLst>
            <a:gd name="adj1" fmla="val 60000"/>
            <a:gd name="adj2" fmla="val 50000"/>
          </a:avLst>
        </a:prstGeom>
        <a:gradFill rotWithShape="0">
          <a:gsLst>
            <a:gs pos="0">
              <a:schemeClr val="accent4">
                <a:shade val="90000"/>
                <a:hueOff val="0"/>
                <a:satOff val="0"/>
                <a:lumOff val="58829"/>
                <a:alphaOff val="0"/>
                <a:shade val="51000"/>
                <a:satMod val="130000"/>
              </a:schemeClr>
            </a:gs>
            <a:gs pos="80000">
              <a:schemeClr val="accent4">
                <a:shade val="90000"/>
                <a:hueOff val="0"/>
                <a:satOff val="0"/>
                <a:lumOff val="58829"/>
                <a:alphaOff val="0"/>
                <a:shade val="93000"/>
                <a:satMod val="130000"/>
              </a:schemeClr>
            </a:gs>
            <a:gs pos="100000">
              <a:schemeClr val="accent4">
                <a:shade val="90000"/>
                <a:hueOff val="0"/>
                <a:satOff val="0"/>
                <a:lumOff val="588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3533682"/>
        <a:ext cx="135070" cy="131317"/>
      </dsp:txXfrm>
    </dsp:sp>
    <dsp:sp modelId="{DB2A13F8-D938-4EE5-B26E-01C0D6A39742}">
      <dsp:nvSpPr>
        <dsp:cNvPr id="0" name=""/>
        <dsp:cNvSpPr/>
      </dsp:nvSpPr>
      <dsp:spPr>
        <a:xfrm>
          <a:off x="688289" y="3752544"/>
          <a:ext cx="1290421" cy="500257"/>
        </a:xfrm>
        <a:prstGeom prst="roundRect">
          <a:avLst>
            <a:gd name="adj" fmla="val 10000"/>
          </a:avLst>
        </a:prstGeom>
        <a:gradFill rotWithShape="0">
          <a:gsLst>
            <a:gs pos="0">
              <a:schemeClr val="accent4">
                <a:alpha val="90000"/>
                <a:hueOff val="0"/>
                <a:satOff val="0"/>
                <a:lumOff val="0"/>
                <a:alphaOff val="-33333"/>
                <a:shade val="51000"/>
                <a:satMod val="130000"/>
              </a:schemeClr>
            </a:gs>
            <a:gs pos="80000">
              <a:schemeClr val="accent4">
                <a:alpha val="90000"/>
                <a:hueOff val="0"/>
                <a:satOff val="0"/>
                <a:lumOff val="0"/>
                <a:alphaOff val="-33333"/>
                <a:shade val="93000"/>
                <a:satMod val="130000"/>
              </a:schemeClr>
            </a:gs>
            <a:gs pos="100000">
              <a:schemeClr val="accent4">
                <a:alpha val="90000"/>
                <a:hueOff val="0"/>
                <a:satOff val="0"/>
                <a:lumOff val="0"/>
                <a:alphaOff val="-3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Population</a:t>
          </a:r>
          <a:endParaRPr lang="en-US" sz="1800" kern="1200" dirty="0"/>
        </a:p>
      </dsp:txBody>
      <dsp:txXfrm>
        <a:off x="702941" y="3767196"/>
        <a:ext cx="1261117" cy="470953"/>
      </dsp:txXfrm>
    </dsp:sp>
    <dsp:sp modelId="{A9B19DB0-5E02-4AB0-8952-B5652ED3C3D6}">
      <dsp:nvSpPr>
        <dsp:cNvPr id="0" name=""/>
        <dsp:cNvSpPr/>
      </dsp:nvSpPr>
      <dsp:spPr>
        <a:xfrm rot="5400000">
          <a:off x="1239701" y="4265308"/>
          <a:ext cx="187596" cy="225116"/>
        </a:xfrm>
        <a:prstGeom prst="rightArrow">
          <a:avLst>
            <a:gd name="adj1" fmla="val 60000"/>
            <a:gd name="adj2" fmla="val 50000"/>
          </a:avLst>
        </a:prstGeom>
        <a:gradFill rotWithShape="0">
          <a:gsLst>
            <a:gs pos="0">
              <a:schemeClr val="accent4">
                <a:shade val="90000"/>
                <a:hueOff val="0"/>
                <a:satOff val="0"/>
                <a:lumOff val="73536"/>
                <a:alphaOff val="0"/>
                <a:shade val="51000"/>
                <a:satMod val="130000"/>
              </a:schemeClr>
            </a:gs>
            <a:gs pos="80000">
              <a:schemeClr val="accent4">
                <a:shade val="90000"/>
                <a:hueOff val="0"/>
                <a:satOff val="0"/>
                <a:lumOff val="73536"/>
                <a:alphaOff val="0"/>
                <a:shade val="93000"/>
                <a:satMod val="130000"/>
              </a:schemeClr>
            </a:gs>
            <a:gs pos="100000">
              <a:schemeClr val="accent4">
                <a:shade val="90000"/>
                <a:hueOff val="0"/>
                <a:satOff val="0"/>
                <a:lumOff val="735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4284068"/>
        <a:ext cx="135070" cy="131317"/>
      </dsp:txXfrm>
    </dsp:sp>
    <dsp:sp modelId="{C95F9624-59CB-4BCC-AA38-E26F26CB6EA2}">
      <dsp:nvSpPr>
        <dsp:cNvPr id="0" name=""/>
        <dsp:cNvSpPr/>
      </dsp:nvSpPr>
      <dsp:spPr>
        <a:xfrm>
          <a:off x="688289" y="4502931"/>
          <a:ext cx="1290421" cy="500257"/>
        </a:xfrm>
        <a:prstGeom prst="roundRect">
          <a:avLst>
            <a:gd name="adj" fmla="val 10000"/>
          </a:avLst>
        </a:prstGeom>
        <a:gradFill rotWithShape="0">
          <a:gsLst>
            <a:gs pos="0">
              <a:schemeClr val="accent4">
                <a:alpha val="90000"/>
                <a:hueOff val="0"/>
                <a:satOff val="0"/>
                <a:lumOff val="0"/>
                <a:alphaOff val="-40000"/>
                <a:shade val="51000"/>
                <a:satMod val="130000"/>
              </a:schemeClr>
            </a:gs>
            <a:gs pos="80000">
              <a:schemeClr val="accent4">
                <a:alpha val="90000"/>
                <a:hueOff val="0"/>
                <a:satOff val="0"/>
                <a:lumOff val="0"/>
                <a:alphaOff val="-40000"/>
                <a:shade val="93000"/>
                <a:satMod val="130000"/>
              </a:schemeClr>
            </a:gs>
            <a:gs pos="100000">
              <a:schemeClr val="accent4">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Ecosystem</a:t>
          </a:r>
          <a:endParaRPr lang="en-US" sz="1800" kern="1200" dirty="0"/>
        </a:p>
      </dsp:txBody>
      <dsp:txXfrm>
        <a:off x="702941" y="4517583"/>
        <a:ext cx="1261117" cy="470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E1EF-DDD9-4D7A-A866-3939D90853E0}">
      <dsp:nvSpPr>
        <dsp:cNvPr id="0" name=""/>
        <dsp:cNvSpPr/>
      </dsp:nvSpPr>
      <dsp:spPr>
        <a:xfrm>
          <a:off x="694107" y="610"/>
          <a:ext cx="1278784" cy="500257"/>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Words</a:t>
          </a:r>
          <a:endParaRPr lang="en-US" sz="1800" kern="1200" dirty="0"/>
        </a:p>
      </dsp:txBody>
      <dsp:txXfrm>
        <a:off x="708759" y="15262"/>
        <a:ext cx="1249480" cy="470953"/>
      </dsp:txXfrm>
    </dsp:sp>
    <dsp:sp modelId="{5C8C420D-60C8-4606-B13F-F43C34515F20}">
      <dsp:nvSpPr>
        <dsp:cNvPr id="0" name=""/>
        <dsp:cNvSpPr/>
      </dsp:nvSpPr>
      <dsp:spPr>
        <a:xfrm rot="5400000">
          <a:off x="1239701" y="513375"/>
          <a:ext cx="187596" cy="225116"/>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532135"/>
        <a:ext cx="135070" cy="131317"/>
      </dsp:txXfrm>
    </dsp:sp>
    <dsp:sp modelId="{DF8F9750-9C34-4753-88E4-2CFE9BC8954F}">
      <dsp:nvSpPr>
        <dsp:cNvPr id="0" name=""/>
        <dsp:cNvSpPr/>
      </dsp:nvSpPr>
      <dsp:spPr>
        <a:xfrm>
          <a:off x="694107" y="750997"/>
          <a:ext cx="1278784" cy="500257"/>
        </a:xfrm>
        <a:prstGeom prst="roundRect">
          <a:avLst>
            <a:gd name="adj" fmla="val 10000"/>
          </a:avLst>
        </a:prstGeom>
        <a:gradFill rotWithShape="0">
          <a:gsLst>
            <a:gs pos="0">
              <a:schemeClr val="accent2">
                <a:shade val="80000"/>
                <a:hueOff val="0"/>
                <a:satOff val="-4670"/>
                <a:lumOff val="5292"/>
                <a:alphaOff val="0"/>
                <a:shade val="51000"/>
                <a:satMod val="130000"/>
              </a:schemeClr>
            </a:gs>
            <a:gs pos="80000">
              <a:schemeClr val="accent2">
                <a:shade val="80000"/>
                <a:hueOff val="0"/>
                <a:satOff val="-4670"/>
                <a:lumOff val="5292"/>
                <a:alphaOff val="0"/>
                <a:shade val="93000"/>
                <a:satMod val="130000"/>
              </a:schemeClr>
            </a:gs>
            <a:gs pos="100000">
              <a:schemeClr val="accent2">
                <a:shade val="80000"/>
                <a:hueOff val="0"/>
                <a:satOff val="-4670"/>
                <a:lumOff val="52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Sentences</a:t>
          </a:r>
          <a:endParaRPr lang="en-US" sz="1800" kern="1200" dirty="0"/>
        </a:p>
      </dsp:txBody>
      <dsp:txXfrm>
        <a:off x="708759" y="765649"/>
        <a:ext cx="1249480" cy="470953"/>
      </dsp:txXfrm>
    </dsp:sp>
    <dsp:sp modelId="{C8CCA051-7463-4997-A599-D10E01A7D766}">
      <dsp:nvSpPr>
        <dsp:cNvPr id="0" name=""/>
        <dsp:cNvSpPr/>
      </dsp:nvSpPr>
      <dsp:spPr>
        <a:xfrm rot="5400000">
          <a:off x="1239701" y="1263761"/>
          <a:ext cx="187596" cy="225116"/>
        </a:xfrm>
        <a:prstGeom prst="rightArrow">
          <a:avLst>
            <a:gd name="adj1" fmla="val 60000"/>
            <a:gd name="adj2" fmla="val 50000"/>
          </a:avLst>
        </a:prstGeom>
        <a:gradFill rotWithShape="0">
          <a:gsLst>
            <a:gs pos="0">
              <a:schemeClr val="accent2">
                <a:shade val="90000"/>
                <a:hueOff val="0"/>
                <a:satOff val="-5530"/>
                <a:lumOff val="5933"/>
                <a:alphaOff val="0"/>
                <a:shade val="51000"/>
                <a:satMod val="130000"/>
              </a:schemeClr>
            </a:gs>
            <a:gs pos="80000">
              <a:schemeClr val="accent2">
                <a:shade val="90000"/>
                <a:hueOff val="0"/>
                <a:satOff val="-5530"/>
                <a:lumOff val="5933"/>
                <a:alphaOff val="0"/>
                <a:shade val="93000"/>
                <a:satMod val="130000"/>
              </a:schemeClr>
            </a:gs>
            <a:gs pos="100000">
              <a:schemeClr val="accent2">
                <a:shade val="90000"/>
                <a:hueOff val="0"/>
                <a:satOff val="-5530"/>
                <a:lumOff val="59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1282521"/>
        <a:ext cx="135070" cy="131317"/>
      </dsp:txXfrm>
    </dsp:sp>
    <dsp:sp modelId="{2E709973-7922-46D5-9386-2566163517F8}">
      <dsp:nvSpPr>
        <dsp:cNvPr id="0" name=""/>
        <dsp:cNvSpPr/>
      </dsp:nvSpPr>
      <dsp:spPr>
        <a:xfrm>
          <a:off x="694107" y="1501384"/>
          <a:ext cx="1278784" cy="500257"/>
        </a:xfrm>
        <a:prstGeom prst="roundRect">
          <a:avLst>
            <a:gd name="adj" fmla="val 10000"/>
          </a:avLst>
        </a:prstGeom>
        <a:gradFill rotWithShape="0">
          <a:gsLst>
            <a:gs pos="0">
              <a:schemeClr val="accent2">
                <a:shade val="80000"/>
                <a:hueOff val="0"/>
                <a:satOff val="-9340"/>
                <a:lumOff val="10584"/>
                <a:alphaOff val="0"/>
                <a:shade val="51000"/>
                <a:satMod val="130000"/>
              </a:schemeClr>
            </a:gs>
            <a:gs pos="80000">
              <a:schemeClr val="accent2">
                <a:shade val="80000"/>
                <a:hueOff val="0"/>
                <a:satOff val="-9340"/>
                <a:lumOff val="10584"/>
                <a:alphaOff val="0"/>
                <a:shade val="93000"/>
                <a:satMod val="130000"/>
              </a:schemeClr>
            </a:gs>
            <a:gs pos="100000">
              <a:schemeClr val="accent2">
                <a:shade val="80000"/>
                <a:hueOff val="0"/>
                <a:satOff val="-9340"/>
                <a:lumOff val="105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Paragraph</a:t>
          </a:r>
          <a:endParaRPr lang="en-US" sz="1800" kern="1200" dirty="0"/>
        </a:p>
      </dsp:txBody>
      <dsp:txXfrm>
        <a:off x="708759" y="1516036"/>
        <a:ext cx="1249480" cy="470953"/>
      </dsp:txXfrm>
    </dsp:sp>
    <dsp:sp modelId="{CC0CBBB3-4BBD-41E1-A0ED-152A1EAE814A}">
      <dsp:nvSpPr>
        <dsp:cNvPr id="0" name=""/>
        <dsp:cNvSpPr/>
      </dsp:nvSpPr>
      <dsp:spPr>
        <a:xfrm rot="5400000">
          <a:off x="1239701" y="2014148"/>
          <a:ext cx="187596" cy="225116"/>
        </a:xfrm>
        <a:prstGeom prst="rightArrow">
          <a:avLst>
            <a:gd name="adj1" fmla="val 60000"/>
            <a:gd name="adj2" fmla="val 50000"/>
          </a:avLst>
        </a:prstGeom>
        <a:gradFill rotWithShape="0">
          <a:gsLst>
            <a:gs pos="0">
              <a:schemeClr val="accent2">
                <a:shade val="90000"/>
                <a:hueOff val="0"/>
                <a:satOff val="-11060"/>
                <a:lumOff val="11867"/>
                <a:alphaOff val="0"/>
                <a:shade val="51000"/>
                <a:satMod val="130000"/>
              </a:schemeClr>
            </a:gs>
            <a:gs pos="80000">
              <a:schemeClr val="accent2">
                <a:shade val="90000"/>
                <a:hueOff val="0"/>
                <a:satOff val="-11060"/>
                <a:lumOff val="11867"/>
                <a:alphaOff val="0"/>
                <a:shade val="93000"/>
                <a:satMod val="130000"/>
              </a:schemeClr>
            </a:gs>
            <a:gs pos="100000">
              <a:schemeClr val="accent2">
                <a:shade val="90000"/>
                <a:hueOff val="0"/>
                <a:satOff val="-11060"/>
                <a:lumOff val="118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2032908"/>
        <a:ext cx="135070" cy="131317"/>
      </dsp:txXfrm>
    </dsp:sp>
    <dsp:sp modelId="{5B4FAAF3-79B7-4729-B836-099BF6BEA8D5}">
      <dsp:nvSpPr>
        <dsp:cNvPr id="0" name=""/>
        <dsp:cNvSpPr/>
      </dsp:nvSpPr>
      <dsp:spPr>
        <a:xfrm>
          <a:off x="694107" y="2251771"/>
          <a:ext cx="1278784" cy="500257"/>
        </a:xfrm>
        <a:prstGeom prst="roundRect">
          <a:avLst>
            <a:gd name="adj" fmla="val 10000"/>
          </a:avLst>
        </a:prstGeom>
        <a:gradFill rotWithShape="0">
          <a:gsLst>
            <a:gs pos="0">
              <a:schemeClr val="accent2">
                <a:shade val="80000"/>
                <a:hueOff val="0"/>
                <a:satOff val="-14010"/>
                <a:lumOff val="15876"/>
                <a:alphaOff val="0"/>
                <a:shade val="51000"/>
                <a:satMod val="130000"/>
              </a:schemeClr>
            </a:gs>
            <a:gs pos="80000">
              <a:schemeClr val="accent2">
                <a:shade val="80000"/>
                <a:hueOff val="0"/>
                <a:satOff val="-14010"/>
                <a:lumOff val="15876"/>
                <a:alphaOff val="0"/>
                <a:shade val="93000"/>
                <a:satMod val="130000"/>
              </a:schemeClr>
            </a:gs>
            <a:gs pos="100000">
              <a:schemeClr val="accent2">
                <a:shade val="80000"/>
                <a:hueOff val="0"/>
                <a:satOff val="-14010"/>
                <a:lumOff val="15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Argument</a:t>
          </a:r>
          <a:endParaRPr lang="en-US" sz="1800" kern="1200" dirty="0"/>
        </a:p>
      </dsp:txBody>
      <dsp:txXfrm>
        <a:off x="708759" y="2266423"/>
        <a:ext cx="1249480" cy="470953"/>
      </dsp:txXfrm>
    </dsp:sp>
    <dsp:sp modelId="{110BD77C-98D2-447C-B104-34DDF6D4FF6B}">
      <dsp:nvSpPr>
        <dsp:cNvPr id="0" name=""/>
        <dsp:cNvSpPr/>
      </dsp:nvSpPr>
      <dsp:spPr>
        <a:xfrm rot="5400000">
          <a:off x="1239701" y="2764535"/>
          <a:ext cx="187596" cy="225116"/>
        </a:xfrm>
        <a:prstGeom prst="rightArrow">
          <a:avLst>
            <a:gd name="adj1" fmla="val 60000"/>
            <a:gd name="adj2" fmla="val 50000"/>
          </a:avLst>
        </a:prstGeom>
        <a:gradFill rotWithShape="0">
          <a:gsLst>
            <a:gs pos="0">
              <a:schemeClr val="accent2">
                <a:shade val="90000"/>
                <a:hueOff val="0"/>
                <a:satOff val="-16590"/>
                <a:lumOff val="17800"/>
                <a:alphaOff val="0"/>
                <a:shade val="51000"/>
                <a:satMod val="130000"/>
              </a:schemeClr>
            </a:gs>
            <a:gs pos="80000">
              <a:schemeClr val="accent2">
                <a:shade val="90000"/>
                <a:hueOff val="0"/>
                <a:satOff val="-16590"/>
                <a:lumOff val="17800"/>
                <a:alphaOff val="0"/>
                <a:shade val="93000"/>
                <a:satMod val="130000"/>
              </a:schemeClr>
            </a:gs>
            <a:gs pos="100000">
              <a:schemeClr val="accent2">
                <a:shade val="90000"/>
                <a:hueOff val="0"/>
                <a:satOff val="-16590"/>
                <a:lumOff val="178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2783295"/>
        <a:ext cx="135070" cy="131317"/>
      </dsp:txXfrm>
    </dsp:sp>
    <dsp:sp modelId="{61ED479E-AE43-4C0E-A4CE-2303945E995C}">
      <dsp:nvSpPr>
        <dsp:cNvPr id="0" name=""/>
        <dsp:cNvSpPr/>
      </dsp:nvSpPr>
      <dsp:spPr>
        <a:xfrm>
          <a:off x="694107" y="3002157"/>
          <a:ext cx="1278784" cy="500257"/>
        </a:xfrm>
        <a:prstGeom prst="roundRect">
          <a:avLst>
            <a:gd name="adj" fmla="val 10000"/>
          </a:avLst>
        </a:prstGeom>
        <a:gradFill rotWithShape="0">
          <a:gsLst>
            <a:gs pos="0">
              <a:schemeClr val="accent2">
                <a:shade val="80000"/>
                <a:hueOff val="0"/>
                <a:satOff val="-18679"/>
                <a:lumOff val="21168"/>
                <a:alphaOff val="0"/>
                <a:shade val="51000"/>
                <a:satMod val="130000"/>
              </a:schemeClr>
            </a:gs>
            <a:gs pos="80000">
              <a:schemeClr val="accent2">
                <a:shade val="80000"/>
                <a:hueOff val="0"/>
                <a:satOff val="-18679"/>
                <a:lumOff val="21168"/>
                <a:alphaOff val="0"/>
                <a:shade val="93000"/>
                <a:satMod val="130000"/>
              </a:schemeClr>
            </a:gs>
            <a:gs pos="100000">
              <a:schemeClr val="accent2">
                <a:shade val="80000"/>
                <a:hueOff val="0"/>
                <a:satOff val="-18679"/>
                <a:lumOff val="211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Section</a:t>
          </a:r>
          <a:endParaRPr lang="en-US" sz="1800" kern="1200" dirty="0"/>
        </a:p>
      </dsp:txBody>
      <dsp:txXfrm>
        <a:off x="708759" y="3016809"/>
        <a:ext cx="1249480" cy="470953"/>
      </dsp:txXfrm>
    </dsp:sp>
    <dsp:sp modelId="{DE84C33A-D7F4-4BEF-9FA9-9FEEB5700FA4}">
      <dsp:nvSpPr>
        <dsp:cNvPr id="0" name=""/>
        <dsp:cNvSpPr/>
      </dsp:nvSpPr>
      <dsp:spPr>
        <a:xfrm rot="5400000">
          <a:off x="1239701" y="3514922"/>
          <a:ext cx="187596" cy="225116"/>
        </a:xfrm>
        <a:prstGeom prst="rightArrow">
          <a:avLst>
            <a:gd name="adj1" fmla="val 60000"/>
            <a:gd name="adj2" fmla="val 50000"/>
          </a:avLst>
        </a:prstGeom>
        <a:gradFill rotWithShape="0">
          <a:gsLst>
            <a:gs pos="0">
              <a:schemeClr val="accent2">
                <a:shade val="90000"/>
                <a:hueOff val="0"/>
                <a:satOff val="-22120"/>
                <a:lumOff val="23734"/>
                <a:alphaOff val="0"/>
                <a:shade val="51000"/>
                <a:satMod val="130000"/>
              </a:schemeClr>
            </a:gs>
            <a:gs pos="80000">
              <a:schemeClr val="accent2">
                <a:shade val="90000"/>
                <a:hueOff val="0"/>
                <a:satOff val="-22120"/>
                <a:lumOff val="23734"/>
                <a:alphaOff val="0"/>
                <a:shade val="93000"/>
                <a:satMod val="130000"/>
              </a:schemeClr>
            </a:gs>
            <a:gs pos="100000">
              <a:schemeClr val="accent2">
                <a:shade val="90000"/>
                <a:hueOff val="0"/>
                <a:satOff val="-22120"/>
                <a:lumOff val="237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3533682"/>
        <a:ext cx="135070" cy="131317"/>
      </dsp:txXfrm>
    </dsp:sp>
    <dsp:sp modelId="{DB2A13F8-D938-4EE5-B26E-01C0D6A39742}">
      <dsp:nvSpPr>
        <dsp:cNvPr id="0" name=""/>
        <dsp:cNvSpPr/>
      </dsp:nvSpPr>
      <dsp:spPr>
        <a:xfrm>
          <a:off x="694107" y="3752544"/>
          <a:ext cx="1278784" cy="500257"/>
        </a:xfrm>
        <a:prstGeom prst="roundRect">
          <a:avLst>
            <a:gd name="adj" fmla="val 10000"/>
          </a:avLst>
        </a:prstGeom>
        <a:gradFill rotWithShape="0">
          <a:gsLst>
            <a:gs pos="0">
              <a:schemeClr val="accent2">
                <a:shade val="80000"/>
                <a:hueOff val="0"/>
                <a:satOff val="-23349"/>
                <a:lumOff val="26460"/>
                <a:alphaOff val="0"/>
                <a:shade val="51000"/>
                <a:satMod val="130000"/>
              </a:schemeClr>
            </a:gs>
            <a:gs pos="80000">
              <a:schemeClr val="accent2">
                <a:shade val="80000"/>
                <a:hueOff val="0"/>
                <a:satOff val="-23349"/>
                <a:lumOff val="26460"/>
                <a:alphaOff val="0"/>
                <a:shade val="93000"/>
                <a:satMod val="130000"/>
              </a:schemeClr>
            </a:gs>
            <a:gs pos="100000">
              <a:schemeClr val="accent2">
                <a:shade val="80000"/>
                <a:hueOff val="0"/>
                <a:satOff val="-23349"/>
                <a:lumOff val="264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Question</a:t>
          </a:r>
          <a:endParaRPr lang="en-US" sz="1800" kern="1200" dirty="0"/>
        </a:p>
      </dsp:txBody>
      <dsp:txXfrm>
        <a:off x="708759" y="3767196"/>
        <a:ext cx="1249480" cy="470953"/>
      </dsp:txXfrm>
    </dsp:sp>
    <dsp:sp modelId="{A9B19DB0-5E02-4AB0-8952-B5652ED3C3D6}">
      <dsp:nvSpPr>
        <dsp:cNvPr id="0" name=""/>
        <dsp:cNvSpPr/>
      </dsp:nvSpPr>
      <dsp:spPr>
        <a:xfrm rot="5400000">
          <a:off x="1239701" y="4265308"/>
          <a:ext cx="187596" cy="225116"/>
        </a:xfrm>
        <a:prstGeom prst="rightArrow">
          <a:avLst>
            <a:gd name="adj1" fmla="val 60000"/>
            <a:gd name="adj2" fmla="val 50000"/>
          </a:avLst>
        </a:prstGeom>
        <a:gradFill rotWithShape="0">
          <a:gsLst>
            <a:gs pos="0">
              <a:schemeClr val="accent2">
                <a:shade val="90000"/>
                <a:hueOff val="0"/>
                <a:satOff val="-27650"/>
                <a:lumOff val="29667"/>
                <a:alphaOff val="0"/>
                <a:shade val="51000"/>
                <a:satMod val="130000"/>
              </a:schemeClr>
            </a:gs>
            <a:gs pos="80000">
              <a:schemeClr val="accent2">
                <a:shade val="90000"/>
                <a:hueOff val="0"/>
                <a:satOff val="-27650"/>
                <a:lumOff val="29667"/>
                <a:alphaOff val="0"/>
                <a:shade val="93000"/>
                <a:satMod val="130000"/>
              </a:schemeClr>
            </a:gs>
            <a:gs pos="100000">
              <a:schemeClr val="accent2">
                <a:shade val="90000"/>
                <a:hueOff val="0"/>
                <a:satOff val="-27650"/>
                <a:lumOff val="29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4284068"/>
        <a:ext cx="135070" cy="131317"/>
      </dsp:txXfrm>
    </dsp:sp>
    <dsp:sp modelId="{C95F9624-59CB-4BCC-AA38-E26F26CB6EA2}">
      <dsp:nvSpPr>
        <dsp:cNvPr id="0" name=""/>
        <dsp:cNvSpPr/>
      </dsp:nvSpPr>
      <dsp:spPr>
        <a:xfrm>
          <a:off x="694107" y="4502931"/>
          <a:ext cx="1278784" cy="500257"/>
        </a:xfrm>
        <a:prstGeom prst="roundRect">
          <a:avLst>
            <a:gd name="adj" fmla="val 10000"/>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Proposal</a:t>
          </a:r>
          <a:endParaRPr lang="en-US" sz="1800" kern="1200" dirty="0"/>
        </a:p>
      </dsp:txBody>
      <dsp:txXfrm>
        <a:off x="708759" y="4517583"/>
        <a:ext cx="1249480" cy="470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E1EF-DDD9-4D7A-A866-3939D90853E0}">
      <dsp:nvSpPr>
        <dsp:cNvPr id="0" name=""/>
        <dsp:cNvSpPr/>
      </dsp:nvSpPr>
      <dsp:spPr>
        <a:xfrm>
          <a:off x="694107" y="610"/>
          <a:ext cx="1278784" cy="500257"/>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Words</a:t>
          </a:r>
          <a:endParaRPr lang="en-US" sz="1800" kern="1200" dirty="0"/>
        </a:p>
      </dsp:txBody>
      <dsp:txXfrm>
        <a:off x="708759" y="15262"/>
        <a:ext cx="1249480" cy="470953"/>
      </dsp:txXfrm>
    </dsp:sp>
    <dsp:sp modelId="{5C8C420D-60C8-4606-B13F-F43C34515F20}">
      <dsp:nvSpPr>
        <dsp:cNvPr id="0" name=""/>
        <dsp:cNvSpPr/>
      </dsp:nvSpPr>
      <dsp:spPr>
        <a:xfrm rot="5400000">
          <a:off x="1239701" y="513375"/>
          <a:ext cx="187596" cy="225116"/>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532135"/>
        <a:ext cx="135070" cy="131317"/>
      </dsp:txXfrm>
    </dsp:sp>
    <dsp:sp modelId="{DF8F9750-9C34-4753-88E4-2CFE9BC8954F}">
      <dsp:nvSpPr>
        <dsp:cNvPr id="0" name=""/>
        <dsp:cNvSpPr/>
      </dsp:nvSpPr>
      <dsp:spPr>
        <a:xfrm>
          <a:off x="694107" y="750997"/>
          <a:ext cx="1278784" cy="500257"/>
        </a:xfrm>
        <a:prstGeom prst="roundRect">
          <a:avLst>
            <a:gd name="adj" fmla="val 10000"/>
          </a:avLst>
        </a:prstGeom>
        <a:gradFill rotWithShape="0">
          <a:gsLst>
            <a:gs pos="0">
              <a:schemeClr val="accent2">
                <a:shade val="80000"/>
                <a:hueOff val="0"/>
                <a:satOff val="-4670"/>
                <a:lumOff val="5292"/>
                <a:alphaOff val="0"/>
                <a:shade val="51000"/>
                <a:satMod val="130000"/>
              </a:schemeClr>
            </a:gs>
            <a:gs pos="80000">
              <a:schemeClr val="accent2">
                <a:shade val="80000"/>
                <a:hueOff val="0"/>
                <a:satOff val="-4670"/>
                <a:lumOff val="5292"/>
                <a:alphaOff val="0"/>
                <a:shade val="93000"/>
                <a:satMod val="130000"/>
              </a:schemeClr>
            </a:gs>
            <a:gs pos="100000">
              <a:schemeClr val="accent2">
                <a:shade val="80000"/>
                <a:hueOff val="0"/>
                <a:satOff val="-4670"/>
                <a:lumOff val="52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Sentences</a:t>
          </a:r>
          <a:endParaRPr lang="en-US" sz="1800" kern="1200" dirty="0"/>
        </a:p>
      </dsp:txBody>
      <dsp:txXfrm>
        <a:off x="708759" y="765649"/>
        <a:ext cx="1249480" cy="470953"/>
      </dsp:txXfrm>
    </dsp:sp>
    <dsp:sp modelId="{C8CCA051-7463-4997-A599-D10E01A7D766}">
      <dsp:nvSpPr>
        <dsp:cNvPr id="0" name=""/>
        <dsp:cNvSpPr/>
      </dsp:nvSpPr>
      <dsp:spPr>
        <a:xfrm rot="5400000">
          <a:off x="1239701" y="1263761"/>
          <a:ext cx="187596" cy="225116"/>
        </a:xfrm>
        <a:prstGeom prst="rightArrow">
          <a:avLst>
            <a:gd name="adj1" fmla="val 60000"/>
            <a:gd name="adj2" fmla="val 50000"/>
          </a:avLst>
        </a:prstGeom>
        <a:gradFill rotWithShape="0">
          <a:gsLst>
            <a:gs pos="0">
              <a:schemeClr val="accent2">
                <a:shade val="90000"/>
                <a:hueOff val="0"/>
                <a:satOff val="-5530"/>
                <a:lumOff val="5933"/>
                <a:alphaOff val="0"/>
                <a:shade val="51000"/>
                <a:satMod val="130000"/>
              </a:schemeClr>
            </a:gs>
            <a:gs pos="80000">
              <a:schemeClr val="accent2">
                <a:shade val="90000"/>
                <a:hueOff val="0"/>
                <a:satOff val="-5530"/>
                <a:lumOff val="5933"/>
                <a:alphaOff val="0"/>
                <a:shade val="93000"/>
                <a:satMod val="130000"/>
              </a:schemeClr>
            </a:gs>
            <a:gs pos="100000">
              <a:schemeClr val="accent2">
                <a:shade val="90000"/>
                <a:hueOff val="0"/>
                <a:satOff val="-5530"/>
                <a:lumOff val="59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1282521"/>
        <a:ext cx="135070" cy="131317"/>
      </dsp:txXfrm>
    </dsp:sp>
    <dsp:sp modelId="{2E709973-7922-46D5-9386-2566163517F8}">
      <dsp:nvSpPr>
        <dsp:cNvPr id="0" name=""/>
        <dsp:cNvSpPr/>
      </dsp:nvSpPr>
      <dsp:spPr>
        <a:xfrm>
          <a:off x="694107" y="1501384"/>
          <a:ext cx="1278784" cy="500257"/>
        </a:xfrm>
        <a:prstGeom prst="roundRect">
          <a:avLst>
            <a:gd name="adj" fmla="val 10000"/>
          </a:avLst>
        </a:prstGeom>
        <a:gradFill rotWithShape="0">
          <a:gsLst>
            <a:gs pos="0">
              <a:schemeClr val="accent2">
                <a:shade val="80000"/>
                <a:hueOff val="0"/>
                <a:satOff val="-9340"/>
                <a:lumOff val="10584"/>
                <a:alphaOff val="0"/>
                <a:shade val="51000"/>
                <a:satMod val="130000"/>
              </a:schemeClr>
            </a:gs>
            <a:gs pos="80000">
              <a:schemeClr val="accent2">
                <a:shade val="80000"/>
                <a:hueOff val="0"/>
                <a:satOff val="-9340"/>
                <a:lumOff val="10584"/>
                <a:alphaOff val="0"/>
                <a:shade val="93000"/>
                <a:satMod val="130000"/>
              </a:schemeClr>
            </a:gs>
            <a:gs pos="100000">
              <a:schemeClr val="accent2">
                <a:shade val="80000"/>
                <a:hueOff val="0"/>
                <a:satOff val="-9340"/>
                <a:lumOff val="105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Paragraph</a:t>
          </a:r>
          <a:endParaRPr lang="en-US" sz="1800" kern="1200" dirty="0"/>
        </a:p>
      </dsp:txBody>
      <dsp:txXfrm>
        <a:off x="708759" y="1516036"/>
        <a:ext cx="1249480" cy="470953"/>
      </dsp:txXfrm>
    </dsp:sp>
    <dsp:sp modelId="{CC0CBBB3-4BBD-41E1-A0ED-152A1EAE814A}">
      <dsp:nvSpPr>
        <dsp:cNvPr id="0" name=""/>
        <dsp:cNvSpPr/>
      </dsp:nvSpPr>
      <dsp:spPr>
        <a:xfrm rot="5400000">
          <a:off x="1239701" y="2014148"/>
          <a:ext cx="187596" cy="225116"/>
        </a:xfrm>
        <a:prstGeom prst="rightArrow">
          <a:avLst>
            <a:gd name="adj1" fmla="val 60000"/>
            <a:gd name="adj2" fmla="val 50000"/>
          </a:avLst>
        </a:prstGeom>
        <a:gradFill rotWithShape="0">
          <a:gsLst>
            <a:gs pos="0">
              <a:schemeClr val="accent2">
                <a:shade val="90000"/>
                <a:hueOff val="0"/>
                <a:satOff val="-11060"/>
                <a:lumOff val="11867"/>
                <a:alphaOff val="0"/>
                <a:shade val="51000"/>
                <a:satMod val="130000"/>
              </a:schemeClr>
            </a:gs>
            <a:gs pos="80000">
              <a:schemeClr val="accent2">
                <a:shade val="90000"/>
                <a:hueOff val="0"/>
                <a:satOff val="-11060"/>
                <a:lumOff val="11867"/>
                <a:alphaOff val="0"/>
                <a:shade val="93000"/>
                <a:satMod val="130000"/>
              </a:schemeClr>
            </a:gs>
            <a:gs pos="100000">
              <a:schemeClr val="accent2">
                <a:shade val="90000"/>
                <a:hueOff val="0"/>
                <a:satOff val="-11060"/>
                <a:lumOff val="118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2032908"/>
        <a:ext cx="135070" cy="131317"/>
      </dsp:txXfrm>
    </dsp:sp>
    <dsp:sp modelId="{5B4FAAF3-79B7-4729-B836-099BF6BEA8D5}">
      <dsp:nvSpPr>
        <dsp:cNvPr id="0" name=""/>
        <dsp:cNvSpPr/>
      </dsp:nvSpPr>
      <dsp:spPr>
        <a:xfrm>
          <a:off x="694107" y="2251771"/>
          <a:ext cx="1278784" cy="500257"/>
        </a:xfrm>
        <a:prstGeom prst="roundRect">
          <a:avLst>
            <a:gd name="adj" fmla="val 10000"/>
          </a:avLst>
        </a:prstGeom>
        <a:gradFill rotWithShape="0">
          <a:gsLst>
            <a:gs pos="0">
              <a:schemeClr val="accent2">
                <a:shade val="80000"/>
                <a:hueOff val="0"/>
                <a:satOff val="-14010"/>
                <a:lumOff val="15876"/>
                <a:alphaOff val="0"/>
                <a:shade val="51000"/>
                <a:satMod val="130000"/>
              </a:schemeClr>
            </a:gs>
            <a:gs pos="80000">
              <a:schemeClr val="accent2">
                <a:shade val="80000"/>
                <a:hueOff val="0"/>
                <a:satOff val="-14010"/>
                <a:lumOff val="15876"/>
                <a:alphaOff val="0"/>
                <a:shade val="93000"/>
                <a:satMod val="130000"/>
              </a:schemeClr>
            </a:gs>
            <a:gs pos="100000">
              <a:schemeClr val="accent2">
                <a:shade val="80000"/>
                <a:hueOff val="0"/>
                <a:satOff val="-14010"/>
                <a:lumOff val="15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Argument</a:t>
          </a:r>
          <a:endParaRPr lang="en-US" sz="1800" kern="1200" dirty="0"/>
        </a:p>
      </dsp:txBody>
      <dsp:txXfrm>
        <a:off x="708759" y="2266423"/>
        <a:ext cx="1249480" cy="470953"/>
      </dsp:txXfrm>
    </dsp:sp>
    <dsp:sp modelId="{110BD77C-98D2-447C-B104-34DDF6D4FF6B}">
      <dsp:nvSpPr>
        <dsp:cNvPr id="0" name=""/>
        <dsp:cNvSpPr/>
      </dsp:nvSpPr>
      <dsp:spPr>
        <a:xfrm rot="5400000">
          <a:off x="1239701" y="2764535"/>
          <a:ext cx="187596" cy="225116"/>
        </a:xfrm>
        <a:prstGeom prst="rightArrow">
          <a:avLst>
            <a:gd name="adj1" fmla="val 60000"/>
            <a:gd name="adj2" fmla="val 50000"/>
          </a:avLst>
        </a:prstGeom>
        <a:gradFill rotWithShape="0">
          <a:gsLst>
            <a:gs pos="0">
              <a:schemeClr val="accent2">
                <a:shade val="90000"/>
                <a:hueOff val="0"/>
                <a:satOff val="-16590"/>
                <a:lumOff val="17800"/>
                <a:alphaOff val="0"/>
                <a:shade val="51000"/>
                <a:satMod val="130000"/>
              </a:schemeClr>
            </a:gs>
            <a:gs pos="80000">
              <a:schemeClr val="accent2">
                <a:shade val="90000"/>
                <a:hueOff val="0"/>
                <a:satOff val="-16590"/>
                <a:lumOff val="17800"/>
                <a:alphaOff val="0"/>
                <a:shade val="93000"/>
                <a:satMod val="130000"/>
              </a:schemeClr>
            </a:gs>
            <a:gs pos="100000">
              <a:schemeClr val="accent2">
                <a:shade val="90000"/>
                <a:hueOff val="0"/>
                <a:satOff val="-16590"/>
                <a:lumOff val="178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2783295"/>
        <a:ext cx="135070" cy="131317"/>
      </dsp:txXfrm>
    </dsp:sp>
    <dsp:sp modelId="{61ED479E-AE43-4C0E-A4CE-2303945E995C}">
      <dsp:nvSpPr>
        <dsp:cNvPr id="0" name=""/>
        <dsp:cNvSpPr/>
      </dsp:nvSpPr>
      <dsp:spPr>
        <a:xfrm>
          <a:off x="694107" y="3002157"/>
          <a:ext cx="1278784" cy="500257"/>
        </a:xfrm>
        <a:prstGeom prst="roundRect">
          <a:avLst>
            <a:gd name="adj" fmla="val 10000"/>
          </a:avLst>
        </a:prstGeom>
        <a:gradFill rotWithShape="0">
          <a:gsLst>
            <a:gs pos="0">
              <a:schemeClr val="accent2">
                <a:shade val="80000"/>
                <a:hueOff val="0"/>
                <a:satOff val="-18679"/>
                <a:lumOff val="21168"/>
                <a:alphaOff val="0"/>
                <a:shade val="51000"/>
                <a:satMod val="130000"/>
              </a:schemeClr>
            </a:gs>
            <a:gs pos="80000">
              <a:schemeClr val="accent2">
                <a:shade val="80000"/>
                <a:hueOff val="0"/>
                <a:satOff val="-18679"/>
                <a:lumOff val="21168"/>
                <a:alphaOff val="0"/>
                <a:shade val="93000"/>
                <a:satMod val="130000"/>
              </a:schemeClr>
            </a:gs>
            <a:gs pos="100000">
              <a:schemeClr val="accent2">
                <a:shade val="80000"/>
                <a:hueOff val="0"/>
                <a:satOff val="-18679"/>
                <a:lumOff val="211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Section</a:t>
          </a:r>
          <a:endParaRPr lang="en-US" sz="1800" kern="1200" dirty="0"/>
        </a:p>
      </dsp:txBody>
      <dsp:txXfrm>
        <a:off x="708759" y="3016809"/>
        <a:ext cx="1249480" cy="470953"/>
      </dsp:txXfrm>
    </dsp:sp>
    <dsp:sp modelId="{DE84C33A-D7F4-4BEF-9FA9-9FEEB5700FA4}">
      <dsp:nvSpPr>
        <dsp:cNvPr id="0" name=""/>
        <dsp:cNvSpPr/>
      </dsp:nvSpPr>
      <dsp:spPr>
        <a:xfrm rot="5400000">
          <a:off x="1239701" y="3514922"/>
          <a:ext cx="187596" cy="225116"/>
        </a:xfrm>
        <a:prstGeom prst="rightArrow">
          <a:avLst>
            <a:gd name="adj1" fmla="val 60000"/>
            <a:gd name="adj2" fmla="val 50000"/>
          </a:avLst>
        </a:prstGeom>
        <a:gradFill rotWithShape="0">
          <a:gsLst>
            <a:gs pos="0">
              <a:schemeClr val="accent2">
                <a:shade val="90000"/>
                <a:hueOff val="0"/>
                <a:satOff val="-22120"/>
                <a:lumOff val="23734"/>
                <a:alphaOff val="0"/>
                <a:shade val="51000"/>
                <a:satMod val="130000"/>
              </a:schemeClr>
            </a:gs>
            <a:gs pos="80000">
              <a:schemeClr val="accent2">
                <a:shade val="90000"/>
                <a:hueOff val="0"/>
                <a:satOff val="-22120"/>
                <a:lumOff val="23734"/>
                <a:alphaOff val="0"/>
                <a:shade val="93000"/>
                <a:satMod val="130000"/>
              </a:schemeClr>
            </a:gs>
            <a:gs pos="100000">
              <a:schemeClr val="accent2">
                <a:shade val="90000"/>
                <a:hueOff val="0"/>
                <a:satOff val="-22120"/>
                <a:lumOff val="237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3533682"/>
        <a:ext cx="135070" cy="131317"/>
      </dsp:txXfrm>
    </dsp:sp>
    <dsp:sp modelId="{DB2A13F8-D938-4EE5-B26E-01C0D6A39742}">
      <dsp:nvSpPr>
        <dsp:cNvPr id="0" name=""/>
        <dsp:cNvSpPr/>
      </dsp:nvSpPr>
      <dsp:spPr>
        <a:xfrm>
          <a:off x="694107" y="3752544"/>
          <a:ext cx="1278784" cy="500257"/>
        </a:xfrm>
        <a:prstGeom prst="roundRect">
          <a:avLst>
            <a:gd name="adj" fmla="val 10000"/>
          </a:avLst>
        </a:prstGeom>
        <a:gradFill rotWithShape="0">
          <a:gsLst>
            <a:gs pos="0">
              <a:schemeClr val="accent2">
                <a:shade val="80000"/>
                <a:hueOff val="0"/>
                <a:satOff val="-23349"/>
                <a:lumOff val="26460"/>
                <a:alphaOff val="0"/>
                <a:shade val="51000"/>
                <a:satMod val="130000"/>
              </a:schemeClr>
            </a:gs>
            <a:gs pos="80000">
              <a:schemeClr val="accent2">
                <a:shade val="80000"/>
                <a:hueOff val="0"/>
                <a:satOff val="-23349"/>
                <a:lumOff val="26460"/>
                <a:alphaOff val="0"/>
                <a:shade val="93000"/>
                <a:satMod val="130000"/>
              </a:schemeClr>
            </a:gs>
            <a:gs pos="100000">
              <a:schemeClr val="accent2">
                <a:shade val="80000"/>
                <a:hueOff val="0"/>
                <a:satOff val="-23349"/>
                <a:lumOff val="264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Question</a:t>
          </a:r>
          <a:endParaRPr lang="en-US" sz="1800" kern="1200" dirty="0"/>
        </a:p>
      </dsp:txBody>
      <dsp:txXfrm>
        <a:off x="708759" y="3767196"/>
        <a:ext cx="1249480" cy="470953"/>
      </dsp:txXfrm>
    </dsp:sp>
    <dsp:sp modelId="{A9B19DB0-5E02-4AB0-8952-B5652ED3C3D6}">
      <dsp:nvSpPr>
        <dsp:cNvPr id="0" name=""/>
        <dsp:cNvSpPr/>
      </dsp:nvSpPr>
      <dsp:spPr>
        <a:xfrm rot="5400000">
          <a:off x="1239701" y="4265308"/>
          <a:ext cx="187596" cy="225116"/>
        </a:xfrm>
        <a:prstGeom prst="rightArrow">
          <a:avLst>
            <a:gd name="adj1" fmla="val 60000"/>
            <a:gd name="adj2" fmla="val 50000"/>
          </a:avLst>
        </a:prstGeom>
        <a:gradFill rotWithShape="0">
          <a:gsLst>
            <a:gs pos="0">
              <a:schemeClr val="accent2">
                <a:shade val="90000"/>
                <a:hueOff val="0"/>
                <a:satOff val="-27650"/>
                <a:lumOff val="29667"/>
                <a:alphaOff val="0"/>
                <a:shade val="51000"/>
                <a:satMod val="130000"/>
              </a:schemeClr>
            </a:gs>
            <a:gs pos="80000">
              <a:schemeClr val="accent2">
                <a:shade val="90000"/>
                <a:hueOff val="0"/>
                <a:satOff val="-27650"/>
                <a:lumOff val="29667"/>
                <a:alphaOff val="0"/>
                <a:shade val="93000"/>
                <a:satMod val="130000"/>
              </a:schemeClr>
            </a:gs>
            <a:gs pos="100000">
              <a:schemeClr val="accent2">
                <a:shade val="90000"/>
                <a:hueOff val="0"/>
                <a:satOff val="-27650"/>
                <a:lumOff val="29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4284068"/>
        <a:ext cx="135070" cy="131317"/>
      </dsp:txXfrm>
    </dsp:sp>
    <dsp:sp modelId="{C95F9624-59CB-4BCC-AA38-E26F26CB6EA2}">
      <dsp:nvSpPr>
        <dsp:cNvPr id="0" name=""/>
        <dsp:cNvSpPr/>
      </dsp:nvSpPr>
      <dsp:spPr>
        <a:xfrm>
          <a:off x="694107" y="4502931"/>
          <a:ext cx="1278784" cy="500257"/>
        </a:xfrm>
        <a:prstGeom prst="roundRect">
          <a:avLst>
            <a:gd name="adj" fmla="val 10000"/>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Proposal</a:t>
          </a:r>
          <a:endParaRPr lang="en-US" sz="1800" kern="1200" dirty="0"/>
        </a:p>
      </dsp:txBody>
      <dsp:txXfrm>
        <a:off x="708759" y="4517583"/>
        <a:ext cx="1249480" cy="470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5E1EF-DDD9-4D7A-A866-3939D90853E0}">
      <dsp:nvSpPr>
        <dsp:cNvPr id="0" name=""/>
        <dsp:cNvSpPr/>
      </dsp:nvSpPr>
      <dsp:spPr>
        <a:xfrm>
          <a:off x="694107" y="610"/>
          <a:ext cx="1278784" cy="500257"/>
        </a:xfrm>
        <a:prstGeom prst="roundRect">
          <a:avLst>
            <a:gd name="adj" fmla="val 10000"/>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Words</a:t>
          </a:r>
          <a:endParaRPr lang="en-US" sz="1800" kern="1200" dirty="0"/>
        </a:p>
      </dsp:txBody>
      <dsp:txXfrm>
        <a:off x="708759" y="15262"/>
        <a:ext cx="1249480" cy="470953"/>
      </dsp:txXfrm>
    </dsp:sp>
    <dsp:sp modelId="{5C8C420D-60C8-4606-B13F-F43C34515F20}">
      <dsp:nvSpPr>
        <dsp:cNvPr id="0" name=""/>
        <dsp:cNvSpPr/>
      </dsp:nvSpPr>
      <dsp:spPr>
        <a:xfrm rot="5400000">
          <a:off x="1239701" y="513375"/>
          <a:ext cx="187596" cy="225116"/>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532135"/>
        <a:ext cx="135070" cy="131317"/>
      </dsp:txXfrm>
    </dsp:sp>
    <dsp:sp modelId="{DF8F9750-9C34-4753-88E4-2CFE9BC8954F}">
      <dsp:nvSpPr>
        <dsp:cNvPr id="0" name=""/>
        <dsp:cNvSpPr/>
      </dsp:nvSpPr>
      <dsp:spPr>
        <a:xfrm>
          <a:off x="694107" y="750997"/>
          <a:ext cx="1278784" cy="500257"/>
        </a:xfrm>
        <a:prstGeom prst="roundRect">
          <a:avLst>
            <a:gd name="adj" fmla="val 10000"/>
          </a:avLst>
        </a:prstGeom>
        <a:gradFill rotWithShape="0">
          <a:gsLst>
            <a:gs pos="0">
              <a:schemeClr val="accent2">
                <a:shade val="80000"/>
                <a:hueOff val="0"/>
                <a:satOff val="-4670"/>
                <a:lumOff val="5292"/>
                <a:alphaOff val="0"/>
                <a:shade val="51000"/>
                <a:satMod val="130000"/>
              </a:schemeClr>
            </a:gs>
            <a:gs pos="80000">
              <a:schemeClr val="accent2">
                <a:shade val="80000"/>
                <a:hueOff val="0"/>
                <a:satOff val="-4670"/>
                <a:lumOff val="5292"/>
                <a:alphaOff val="0"/>
                <a:shade val="93000"/>
                <a:satMod val="130000"/>
              </a:schemeClr>
            </a:gs>
            <a:gs pos="100000">
              <a:schemeClr val="accent2">
                <a:shade val="80000"/>
                <a:hueOff val="0"/>
                <a:satOff val="-4670"/>
                <a:lumOff val="52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Sentences</a:t>
          </a:r>
          <a:endParaRPr lang="en-US" sz="1800" kern="1200" dirty="0"/>
        </a:p>
      </dsp:txBody>
      <dsp:txXfrm>
        <a:off x="708759" y="765649"/>
        <a:ext cx="1249480" cy="470953"/>
      </dsp:txXfrm>
    </dsp:sp>
    <dsp:sp modelId="{C8CCA051-7463-4997-A599-D10E01A7D766}">
      <dsp:nvSpPr>
        <dsp:cNvPr id="0" name=""/>
        <dsp:cNvSpPr/>
      </dsp:nvSpPr>
      <dsp:spPr>
        <a:xfrm rot="5400000">
          <a:off x="1239701" y="1263761"/>
          <a:ext cx="187596" cy="225116"/>
        </a:xfrm>
        <a:prstGeom prst="rightArrow">
          <a:avLst>
            <a:gd name="adj1" fmla="val 60000"/>
            <a:gd name="adj2" fmla="val 50000"/>
          </a:avLst>
        </a:prstGeom>
        <a:gradFill rotWithShape="0">
          <a:gsLst>
            <a:gs pos="0">
              <a:schemeClr val="accent2">
                <a:shade val="90000"/>
                <a:hueOff val="0"/>
                <a:satOff val="-5530"/>
                <a:lumOff val="5933"/>
                <a:alphaOff val="0"/>
                <a:shade val="51000"/>
                <a:satMod val="130000"/>
              </a:schemeClr>
            </a:gs>
            <a:gs pos="80000">
              <a:schemeClr val="accent2">
                <a:shade val="90000"/>
                <a:hueOff val="0"/>
                <a:satOff val="-5530"/>
                <a:lumOff val="5933"/>
                <a:alphaOff val="0"/>
                <a:shade val="93000"/>
                <a:satMod val="130000"/>
              </a:schemeClr>
            </a:gs>
            <a:gs pos="100000">
              <a:schemeClr val="accent2">
                <a:shade val="90000"/>
                <a:hueOff val="0"/>
                <a:satOff val="-5530"/>
                <a:lumOff val="59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1282521"/>
        <a:ext cx="135070" cy="131317"/>
      </dsp:txXfrm>
    </dsp:sp>
    <dsp:sp modelId="{2E709973-7922-46D5-9386-2566163517F8}">
      <dsp:nvSpPr>
        <dsp:cNvPr id="0" name=""/>
        <dsp:cNvSpPr/>
      </dsp:nvSpPr>
      <dsp:spPr>
        <a:xfrm>
          <a:off x="694107" y="1501384"/>
          <a:ext cx="1278784" cy="500257"/>
        </a:xfrm>
        <a:prstGeom prst="roundRect">
          <a:avLst>
            <a:gd name="adj" fmla="val 10000"/>
          </a:avLst>
        </a:prstGeom>
        <a:gradFill rotWithShape="0">
          <a:gsLst>
            <a:gs pos="0">
              <a:schemeClr val="accent2">
                <a:shade val="80000"/>
                <a:hueOff val="0"/>
                <a:satOff val="-9340"/>
                <a:lumOff val="10584"/>
                <a:alphaOff val="0"/>
                <a:shade val="51000"/>
                <a:satMod val="130000"/>
              </a:schemeClr>
            </a:gs>
            <a:gs pos="80000">
              <a:schemeClr val="accent2">
                <a:shade val="80000"/>
                <a:hueOff val="0"/>
                <a:satOff val="-9340"/>
                <a:lumOff val="10584"/>
                <a:alphaOff val="0"/>
                <a:shade val="93000"/>
                <a:satMod val="130000"/>
              </a:schemeClr>
            </a:gs>
            <a:gs pos="100000">
              <a:schemeClr val="accent2">
                <a:shade val="80000"/>
                <a:hueOff val="0"/>
                <a:satOff val="-9340"/>
                <a:lumOff val="105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Paragraph</a:t>
          </a:r>
          <a:endParaRPr lang="en-US" sz="1800" kern="1200" dirty="0"/>
        </a:p>
      </dsp:txBody>
      <dsp:txXfrm>
        <a:off x="708759" y="1516036"/>
        <a:ext cx="1249480" cy="470953"/>
      </dsp:txXfrm>
    </dsp:sp>
    <dsp:sp modelId="{CC0CBBB3-4BBD-41E1-A0ED-152A1EAE814A}">
      <dsp:nvSpPr>
        <dsp:cNvPr id="0" name=""/>
        <dsp:cNvSpPr/>
      </dsp:nvSpPr>
      <dsp:spPr>
        <a:xfrm rot="5400000">
          <a:off x="1239701" y="2014148"/>
          <a:ext cx="187596" cy="225116"/>
        </a:xfrm>
        <a:prstGeom prst="rightArrow">
          <a:avLst>
            <a:gd name="adj1" fmla="val 60000"/>
            <a:gd name="adj2" fmla="val 50000"/>
          </a:avLst>
        </a:prstGeom>
        <a:gradFill rotWithShape="0">
          <a:gsLst>
            <a:gs pos="0">
              <a:schemeClr val="accent2">
                <a:shade val="90000"/>
                <a:hueOff val="0"/>
                <a:satOff val="-11060"/>
                <a:lumOff val="11867"/>
                <a:alphaOff val="0"/>
                <a:shade val="51000"/>
                <a:satMod val="130000"/>
              </a:schemeClr>
            </a:gs>
            <a:gs pos="80000">
              <a:schemeClr val="accent2">
                <a:shade val="90000"/>
                <a:hueOff val="0"/>
                <a:satOff val="-11060"/>
                <a:lumOff val="11867"/>
                <a:alphaOff val="0"/>
                <a:shade val="93000"/>
                <a:satMod val="130000"/>
              </a:schemeClr>
            </a:gs>
            <a:gs pos="100000">
              <a:schemeClr val="accent2">
                <a:shade val="90000"/>
                <a:hueOff val="0"/>
                <a:satOff val="-11060"/>
                <a:lumOff val="118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2032908"/>
        <a:ext cx="135070" cy="131317"/>
      </dsp:txXfrm>
    </dsp:sp>
    <dsp:sp modelId="{5B4FAAF3-79B7-4729-B836-099BF6BEA8D5}">
      <dsp:nvSpPr>
        <dsp:cNvPr id="0" name=""/>
        <dsp:cNvSpPr/>
      </dsp:nvSpPr>
      <dsp:spPr>
        <a:xfrm>
          <a:off x="694107" y="2251771"/>
          <a:ext cx="1278784" cy="500257"/>
        </a:xfrm>
        <a:prstGeom prst="roundRect">
          <a:avLst>
            <a:gd name="adj" fmla="val 10000"/>
          </a:avLst>
        </a:prstGeom>
        <a:gradFill rotWithShape="0">
          <a:gsLst>
            <a:gs pos="0">
              <a:schemeClr val="accent2">
                <a:shade val="80000"/>
                <a:hueOff val="0"/>
                <a:satOff val="-14010"/>
                <a:lumOff val="15876"/>
                <a:alphaOff val="0"/>
                <a:shade val="51000"/>
                <a:satMod val="130000"/>
              </a:schemeClr>
            </a:gs>
            <a:gs pos="80000">
              <a:schemeClr val="accent2">
                <a:shade val="80000"/>
                <a:hueOff val="0"/>
                <a:satOff val="-14010"/>
                <a:lumOff val="15876"/>
                <a:alphaOff val="0"/>
                <a:shade val="93000"/>
                <a:satMod val="130000"/>
              </a:schemeClr>
            </a:gs>
            <a:gs pos="100000">
              <a:schemeClr val="accent2">
                <a:shade val="80000"/>
                <a:hueOff val="0"/>
                <a:satOff val="-14010"/>
                <a:lumOff val="15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Argument</a:t>
          </a:r>
          <a:endParaRPr lang="en-US" sz="1800" kern="1200" dirty="0"/>
        </a:p>
      </dsp:txBody>
      <dsp:txXfrm>
        <a:off x="708759" y="2266423"/>
        <a:ext cx="1249480" cy="470953"/>
      </dsp:txXfrm>
    </dsp:sp>
    <dsp:sp modelId="{110BD77C-98D2-447C-B104-34DDF6D4FF6B}">
      <dsp:nvSpPr>
        <dsp:cNvPr id="0" name=""/>
        <dsp:cNvSpPr/>
      </dsp:nvSpPr>
      <dsp:spPr>
        <a:xfrm rot="5400000">
          <a:off x="1239701" y="2764535"/>
          <a:ext cx="187596" cy="225116"/>
        </a:xfrm>
        <a:prstGeom prst="rightArrow">
          <a:avLst>
            <a:gd name="adj1" fmla="val 60000"/>
            <a:gd name="adj2" fmla="val 50000"/>
          </a:avLst>
        </a:prstGeom>
        <a:gradFill rotWithShape="0">
          <a:gsLst>
            <a:gs pos="0">
              <a:schemeClr val="accent2">
                <a:shade val="90000"/>
                <a:hueOff val="0"/>
                <a:satOff val="-16590"/>
                <a:lumOff val="17800"/>
                <a:alphaOff val="0"/>
                <a:shade val="51000"/>
                <a:satMod val="130000"/>
              </a:schemeClr>
            </a:gs>
            <a:gs pos="80000">
              <a:schemeClr val="accent2">
                <a:shade val="90000"/>
                <a:hueOff val="0"/>
                <a:satOff val="-16590"/>
                <a:lumOff val="17800"/>
                <a:alphaOff val="0"/>
                <a:shade val="93000"/>
                <a:satMod val="130000"/>
              </a:schemeClr>
            </a:gs>
            <a:gs pos="100000">
              <a:schemeClr val="accent2">
                <a:shade val="90000"/>
                <a:hueOff val="0"/>
                <a:satOff val="-16590"/>
                <a:lumOff val="178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2783295"/>
        <a:ext cx="135070" cy="131317"/>
      </dsp:txXfrm>
    </dsp:sp>
    <dsp:sp modelId="{61ED479E-AE43-4C0E-A4CE-2303945E995C}">
      <dsp:nvSpPr>
        <dsp:cNvPr id="0" name=""/>
        <dsp:cNvSpPr/>
      </dsp:nvSpPr>
      <dsp:spPr>
        <a:xfrm>
          <a:off x="694107" y="3002157"/>
          <a:ext cx="1278784" cy="500257"/>
        </a:xfrm>
        <a:prstGeom prst="roundRect">
          <a:avLst>
            <a:gd name="adj" fmla="val 10000"/>
          </a:avLst>
        </a:prstGeom>
        <a:gradFill rotWithShape="0">
          <a:gsLst>
            <a:gs pos="0">
              <a:schemeClr val="accent2">
                <a:shade val="80000"/>
                <a:hueOff val="0"/>
                <a:satOff val="-18679"/>
                <a:lumOff val="21168"/>
                <a:alphaOff val="0"/>
                <a:shade val="51000"/>
                <a:satMod val="130000"/>
              </a:schemeClr>
            </a:gs>
            <a:gs pos="80000">
              <a:schemeClr val="accent2">
                <a:shade val="80000"/>
                <a:hueOff val="0"/>
                <a:satOff val="-18679"/>
                <a:lumOff val="21168"/>
                <a:alphaOff val="0"/>
                <a:shade val="93000"/>
                <a:satMod val="130000"/>
              </a:schemeClr>
            </a:gs>
            <a:gs pos="100000">
              <a:schemeClr val="accent2">
                <a:shade val="80000"/>
                <a:hueOff val="0"/>
                <a:satOff val="-18679"/>
                <a:lumOff val="211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Section</a:t>
          </a:r>
          <a:endParaRPr lang="en-US" sz="1800" kern="1200" dirty="0"/>
        </a:p>
      </dsp:txBody>
      <dsp:txXfrm>
        <a:off x="708759" y="3016809"/>
        <a:ext cx="1249480" cy="470953"/>
      </dsp:txXfrm>
    </dsp:sp>
    <dsp:sp modelId="{DE84C33A-D7F4-4BEF-9FA9-9FEEB5700FA4}">
      <dsp:nvSpPr>
        <dsp:cNvPr id="0" name=""/>
        <dsp:cNvSpPr/>
      </dsp:nvSpPr>
      <dsp:spPr>
        <a:xfrm rot="5400000">
          <a:off x="1239701" y="3514922"/>
          <a:ext cx="187596" cy="225116"/>
        </a:xfrm>
        <a:prstGeom prst="rightArrow">
          <a:avLst>
            <a:gd name="adj1" fmla="val 60000"/>
            <a:gd name="adj2" fmla="val 50000"/>
          </a:avLst>
        </a:prstGeom>
        <a:gradFill rotWithShape="0">
          <a:gsLst>
            <a:gs pos="0">
              <a:schemeClr val="accent2">
                <a:shade val="90000"/>
                <a:hueOff val="0"/>
                <a:satOff val="-22120"/>
                <a:lumOff val="23734"/>
                <a:alphaOff val="0"/>
                <a:shade val="51000"/>
                <a:satMod val="130000"/>
              </a:schemeClr>
            </a:gs>
            <a:gs pos="80000">
              <a:schemeClr val="accent2">
                <a:shade val="90000"/>
                <a:hueOff val="0"/>
                <a:satOff val="-22120"/>
                <a:lumOff val="23734"/>
                <a:alphaOff val="0"/>
                <a:shade val="93000"/>
                <a:satMod val="130000"/>
              </a:schemeClr>
            </a:gs>
            <a:gs pos="100000">
              <a:schemeClr val="accent2">
                <a:shade val="90000"/>
                <a:hueOff val="0"/>
                <a:satOff val="-22120"/>
                <a:lumOff val="237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3533682"/>
        <a:ext cx="135070" cy="131317"/>
      </dsp:txXfrm>
    </dsp:sp>
    <dsp:sp modelId="{DB2A13F8-D938-4EE5-B26E-01C0D6A39742}">
      <dsp:nvSpPr>
        <dsp:cNvPr id="0" name=""/>
        <dsp:cNvSpPr/>
      </dsp:nvSpPr>
      <dsp:spPr>
        <a:xfrm>
          <a:off x="694107" y="3752544"/>
          <a:ext cx="1278784" cy="500257"/>
        </a:xfrm>
        <a:prstGeom prst="roundRect">
          <a:avLst>
            <a:gd name="adj" fmla="val 10000"/>
          </a:avLst>
        </a:prstGeom>
        <a:gradFill rotWithShape="0">
          <a:gsLst>
            <a:gs pos="0">
              <a:schemeClr val="accent2">
                <a:shade val="80000"/>
                <a:hueOff val="0"/>
                <a:satOff val="-23349"/>
                <a:lumOff val="26460"/>
                <a:alphaOff val="0"/>
                <a:shade val="51000"/>
                <a:satMod val="130000"/>
              </a:schemeClr>
            </a:gs>
            <a:gs pos="80000">
              <a:schemeClr val="accent2">
                <a:shade val="80000"/>
                <a:hueOff val="0"/>
                <a:satOff val="-23349"/>
                <a:lumOff val="26460"/>
                <a:alphaOff val="0"/>
                <a:shade val="93000"/>
                <a:satMod val="130000"/>
              </a:schemeClr>
            </a:gs>
            <a:gs pos="100000">
              <a:schemeClr val="accent2">
                <a:shade val="80000"/>
                <a:hueOff val="0"/>
                <a:satOff val="-23349"/>
                <a:lumOff val="2646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Question</a:t>
          </a:r>
          <a:endParaRPr lang="en-US" sz="1800" kern="1200" dirty="0"/>
        </a:p>
      </dsp:txBody>
      <dsp:txXfrm>
        <a:off x="708759" y="3767196"/>
        <a:ext cx="1249480" cy="470953"/>
      </dsp:txXfrm>
    </dsp:sp>
    <dsp:sp modelId="{A9B19DB0-5E02-4AB0-8952-B5652ED3C3D6}">
      <dsp:nvSpPr>
        <dsp:cNvPr id="0" name=""/>
        <dsp:cNvSpPr/>
      </dsp:nvSpPr>
      <dsp:spPr>
        <a:xfrm rot="5400000">
          <a:off x="1239701" y="4265308"/>
          <a:ext cx="187596" cy="225116"/>
        </a:xfrm>
        <a:prstGeom prst="rightArrow">
          <a:avLst>
            <a:gd name="adj1" fmla="val 60000"/>
            <a:gd name="adj2" fmla="val 50000"/>
          </a:avLst>
        </a:prstGeom>
        <a:gradFill rotWithShape="0">
          <a:gsLst>
            <a:gs pos="0">
              <a:schemeClr val="accent2">
                <a:shade val="90000"/>
                <a:hueOff val="0"/>
                <a:satOff val="-27650"/>
                <a:lumOff val="29667"/>
                <a:alphaOff val="0"/>
                <a:shade val="51000"/>
                <a:satMod val="130000"/>
              </a:schemeClr>
            </a:gs>
            <a:gs pos="80000">
              <a:schemeClr val="accent2">
                <a:shade val="90000"/>
                <a:hueOff val="0"/>
                <a:satOff val="-27650"/>
                <a:lumOff val="29667"/>
                <a:alphaOff val="0"/>
                <a:shade val="93000"/>
                <a:satMod val="130000"/>
              </a:schemeClr>
            </a:gs>
            <a:gs pos="100000">
              <a:schemeClr val="accent2">
                <a:shade val="90000"/>
                <a:hueOff val="0"/>
                <a:satOff val="-27650"/>
                <a:lumOff val="296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5400000">
        <a:off x="1265965" y="4284068"/>
        <a:ext cx="135070" cy="131317"/>
      </dsp:txXfrm>
    </dsp:sp>
    <dsp:sp modelId="{C95F9624-59CB-4BCC-AA38-E26F26CB6EA2}">
      <dsp:nvSpPr>
        <dsp:cNvPr id="0" name=""/>
        <dsp:cNvSpPr/>
      </dsp:nvSpPr>
      <dsp:spPr>
        <a:xfrm>
          <a:off x="694107" y="4502931"/>
          <a:ext cx="1278784" cy="500257"/>
        </a:xfrm>
        <a:prstGeom prst="roundRect">
          <a:avLst>
            <a:gd name="adj" fmla="val 10000"/>
          </a:avLst>
        </a:prstGeom>
        <a:gradFill rotWithShape="0">
          <a:gsLst>
            <a:gs pos="0">
              <a:schemeClr val="accent2">
                <a:shade val="80000"/>
                <a:hueOff val="0"/>
                <a:satOff val="-28019"/>
                <a:lumOff val="31752"/>
                <a:alphaOff val="0"/>
                <a:shade val="51000"/>
                <a:satMod val="130000"/>
              </a:schemeClr>
            </a:gs>
            <a:gs pos="80000">
              <a:schemeClr val="accent2">
                <a:shade val="80000"/>
                <a:hueOff val="0"/>
                <a:satOff val="-28019"/>
                <a:lumOff val="31752"/>
                <a:alphaOff val="0"/>
                <a:shade val="93000"/>
                <a:satMod val="130000"/>
              </a:schemeClr>
            </a:gs>
            <a:gs pos="100000">
              <a:schemeClr val="accent2">
                <a:shade val="80000"/>
                <a:hueOff val="0"/>
                <a:satOff val="-28019"/>
                <a:lumOff val="31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Proposal</a:t>
          </a:r>
          <a:endParaRPr lang="en-US" sz="1800" kern="1200" dirty="0"/>
        </a:p>
      </dsp:txBody>
      <dsp:txXfrm>
        <a:off x="708759" y="4517583"/>
        <a:ext cx="1249480" cy="4709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7987C6D-EBC5-4E94-8F54-BFAA19BBF23D}" type="slidenum">
              <a:rPr lang="en-US"/>
              <a:pPr>
                <a:defRPr/>
              </a:pPr>
              <a:t>‹#›</a:t>
            </a:fld>
            <a:endParaRPr lang="en-US"/>
          </a:p>
        </p:txBody>
      </p:sp>
    </p:spTree>
    <p:extLst>
      <p:ext uri="{BB962C8B-B14F-4D97-AF65-F5344CB8AC3E}">
        <p14:creationId xmlns:p14="http://schemas.microsoft.com/office/powerpoint/2010/main" val="2414225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70E7555F-35A5-4829-B506-A4C2F0D4A8D8}" type="slidenum">
              <a:rPr lang="en-US" sz="1200" smtClean="0"/>
              <a:pPr eaLnBrk="1" hangingPunct="1"/>
              <a:t>1</a:t>
            </a:fld>
            <a:endParaRPr lang="en-US" sz="12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BDCD242E-4CB9-4493-A856-CC9099725B9D}" type="slidenum">
              <a:rPr lang="en-US" sz="1200" smtClean="0"/>
              <a:pPr eaLnBrk="1" hangingPunct="1"/>
              <a:t>12</a:t>
            </a:fld>
            <a:endParaRPr 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6AFB7C34-31D3-4371-A5B5-FF60F5281D36}" type="slidenum">
              <a:rPr lang="en-US" sz="1200" smtClean="0"/>
              <a:pPr eaLnBrk="1" hangingPunct="1"/>
              <a:t>13</a:t>
            </a:fld>
            <a:endParaRPr lang="en-US" sz="12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E8A13F99-0E85-46C2-87D1-F853AA65AF07}" type="slidenum">
              <a:rPr lang="en-US" sz="1200" smtClean="0"/>
              <a:pPr eaLnBrk="1" hangingPunct="1"/>
              <a:t>20</a:t>
            </a:fld>
            <a:endParaRPr lang="en-US" sz="120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DA2DE433-3E10-423C-B133-4F0DD9F30AD3}" type="slidenum">
              <a:rPr lang="en-US" sz="1200" smtClean="0"/>
              <a:pPr eaLnBrk="1" hangingPunct="1"/>
              <a:t>21</a:t>
            </a:fld>
            <a:endParaRPr lang="en-US" sz="120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132AE30F-26F4-46B4-ABEC-DF978796E7AB}" type="slidenum">
              <a:rPr lang="en-US" sz="1200" smtClean="0"/>
              <a:pPr eaLnBrk="1" hangingPunct="1"/>
              <a:t>22</a:t>
            </a:fld>
            <a:endParaRPr 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05EBBD88-C90C-4C9C-AC72-019389C79D3D}" type="slidenum">
              <a:rPr lang="en-US" sz="1200" smtClean="0"/>
              <a:pPr eaLnBrk="1" hangingPunct="1"/>
              <a:t>23</a:t>
            </a:fld>
            <a:endParaRPr 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8EDF255F-0514-45AA-A03D-48A8E16D90FF}" type="slidenum">
              <a:rPr lang="en-US" sz="1200" smtClean="0"/>
              <a:pPr eaLnBrk="1" hangingPunct="1"/>
              <a:t>24</a:t>
            </a:fld>
            <a:endParaRPr 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15988" y="4343400"/>
            <a:ext cx="5026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F670336D-38F6-4762-8326-7E0E91593B45}" type="slidenum">
              <a:rPr lang="en-US" sz="1200" smtClean="0"/>
              <a:pPr eaLnBrk="1" hangingPunct="1"/>
              <a:t>25</a:t>
            </a:fld>
            <a:endParaRPr lang="en-US" sz="120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1B3A6F87-6991-40B8-8E5B-701F2127774E}" type="slidenum">
              <a:rPr lang="en-US" sz="1200" smtClean="0"/>
              <a:pPr eaLnBrk="1" hangingPunct="1"/>
              <a:t>26</a:t>
            </a:fld>
            <a:endParaRPr lang="en-US" sz="120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8422A43A-1FCB-4A21-9327-FEABA1B06897}" type="slidenum">
              <a:rPr lang="en-US" sz="1200" smtClean="0"/>
              <a:pPr eaLnBrk="1" hangingPunct="1"/>
              <a:t>27</a:t>
            </a:fld>
            <a:endParaRPr lang="en-US" sz="120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7A19B790-F339-428B-BAD0-B93E348AC3F6}" type="slidenum">
              <a:rPr lang="en-US" sz="1200" smtClean="0"/>
              <a:pPr eaLnBrk="1" hangingPunct="1"/>
              <a:t>3</a:t>
            </a:fld>
            <a:endParaRPr 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B2495279-6D52-49AA-8C26-9BE6470E5C48}" type="slidenum">
              <a:rPr lang="en-US" sz="1200" smtClean="0"/>
              <a:pPr eaLnBrk="1" hangingPunct="1"/>
              <a:t>35</a:t>
            </a:fld>
            <a:endParaRPr 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2325EDC8-B709-4376-A494-58C9B440FC6E}" type="slidenum">
              <a:rPr lang="en-US" sz="1200" smtClean="0"/>
              <a:pPr eaLnBrk="1" hangingPunct="1"/>
              <a:t>36</a:t>
            </a:fld>
            <a:endParaRPr lang="en-U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2325EDC8-B709-4376-A494-58C9B440FC6E}" type="slidenum">
              <a:rPr lang="en-US" sz="1200" smtClean="0"/>
              <a:pPr eaLnBrk="1" hangingPunct="1"/>
              <a:t>37</a:t>
            </a:fld>
            <a:endParaRPr lang="en-U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6FE20B18-2FF7-438D-96FB-C4BB68E99371}" type="slidenum">
              <a:rPr lang="en-US" sz="1200" smtClean="0"/>
              <a:pPr eaLnBrk="1" hangingPunct="1"/>
              <a:t>4</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38FAB6F2-6AE5-42D4-9AC9-25CBF406A828}" type="slidenum">
              <a:rPr lang="en-US" sz="1200" smtClean="0"/>
              <a:pPr eaLnBrk="1" hangingPunct="1"/>
              <a:t>5</a:t>
            </a:fld>
            <a:endParaRPr 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8312E99E-09F2-4ECB-BD47-5B3ED8201DC0}" type="slidenum">
              <a:rPr lang="en-US" sz="1200" smtClean="0"/>
              <a:pPr eaLnBrk="1" hangingPunct="1"/>
              <a:t>6</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57CA0AA8-2F5D-4B00-8045-B41C52ADF3F3}" type="slidenum">
              <a:rPr lang="en-US" sz="1200" smtClean="0"/>
              <a:pPr eaLnBrk="1" hangingPunct="1"/>
              <a:t>7</a:t>
            </a:fld>
            <a:endParaRPr lang="en-US"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B6FC36AD-04BB-4FE1-BD6B-4458F0866527}" type="slidenum">
              <a:rPr lang="en-US" sz="1200" smtClean="0"/>
              <a:pPr eaLnBrk="1" hangingPunct="1"/>
              <a:t>8</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086188A2-8E0E-4D5B-BD1B-88565D37B8A3}" type="slidenum">
              <a:rPr lang="en-US" sz="1200" smtClean="0"/>
              <a:pPr eaLnBrk="1" hangingPunct="1"/>
              <a:t>9</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fld id="{316669A2-40ED-4BC1-8698-783D99BC8FB9}" type="slidenum">
              <a:rPr lang="en-US" sz="1200" smtClean="0"/>
              <a:pPr eaLnBrk="1" hangingPunct="1"/>
              <a:t>11</a:t>
            </a:fld>
            <a:endParaRPr lang="en-US"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943446-52AF-4DA0-AA9F-DB4D3E485DB0}" type="slidenum">
              <a:rPr lang="en-US"/>
              <a:pPr>
                <a:defRPr/>
              </a:pPr>
              <a:t>‹#›</a:t>
            </a:fld>
            <a:endParaRPr lang="en-US"/>
          </a:p>
        </p:txBody>
      </p:sp>
    </p:spTree>
    <p:extLst>
      <p:ext uri="{BB962C8B-B14F-4D97-AF65-F5344CB8AC3E}">
        <p14:creationId xmlns:p14="http://schemas.microsoft.com/office/powerpoint/2010/main" val="70686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F050AD-C5F7-4572-B34F-7E5EEA89C09F}" type="slidenum">
              <a:rPr lang="en-US"/>
              <a:pPr>
                <a:defRPr/>
              </a:pPr>
              <a:t>‹#›</a:t>
            </a:fld>
            <a:endParaRPr lang="en-US"/>
          </a:p>
        </p:txBody>
      </p:sp>
    </p:spTree>
    <p:extLst>
      <p:ext uri="{BB962C8B-B14F-4D97-AF65-F5344CB8AC3E}">
        <p14:creationId xmlns:p14="http://schemas.microsoft.com/office/powerpoint/2010/main" val="238220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6DBC09-C43C-4516-BC51-0B2C8E1F9DD5}" type="slidenum">
              <a:rPr lang="en-US"/>
              <a:pPr>
                <a:defRPr/>
              </a:pPr>
              <a:t>‹#›</a:t>
            </a:fld>
            <a:endParaRPr lang="en-US"/>
          </a:p>
        </p:txBody>
      </p:sp>
    </p:spTree>
    <p:extLst>
      <p:ext uri="{BB962C8B-B14F-4D97-AF65-F5344CB8AC3E}">
        <p14:creationId xmlns:p14="http://schemas.microsoft.com/office/powerpoint/2010/main" val="3796196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080091-2980-4E69-AC13-4CBEAD4E8B5B}" type="slidenum">
              <a:rPr lang="en-US"/>
              <a:pPr>
                <a:defRPr/>
              </a:pPr>
              <a:t>‹#›</a:t>
            </a:fld>
            <a:endParaRPr lang="en-US"/>
          </a:p>
        </p:txBody>
      </p:sp>
    </p:spTree>
    <p:extLst>
      <p:ext uri="{BB962C8B-B14F-4D97-AF65-F5344CB8AC3E}">
        <p14:creationId xmlns:p14="http://schemas.microsoft.com/office/powerpoint/2010/main" val="127096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622E77-A931-420C-9C47-0C5160A3D1FD}" type="slidenum">
              <a:rPr lang="en-US"/>
              <a:pPr>
                <a:defRPr/>
              </a:pPr>
              <a:t>‹#›</a:t>
            </a:fld>
            <a:endParaRPr lang="en-US"/>
          </a:p>
        </p:txBody>
      </p:sp>
    </p:spTree>
    <p:extLst>
      <p:ext uri="{BB962C8B-B14F-4D97-AF65-F5344CB8AC3E}">
        <p14:creationId xmlns:p14="http://schemas.microsoft.com/office/powerpoint/2010/main" val="391447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93C81B-11C7-49A8-879B-539CA5D1FA8D}" type="slidenum">
              <a:rPr lang="en-US"/>
              <a:pPr>
                <a:defRPr/>
              </a:pPr>
              <a:t>‹#›</a:t>
            </a:fld>
            <a:endParaRPr lang="en-US"/>
          </a:p>
        </p:txBody>
      </p:sp>
    </p:spTree>
    <p:extLst>
      <p:ext uri="{BB962C8B-B14F-4D97-AF65-F5344CB8AC3E}">
        <p14:creationId xmlns:p14="http://schemas.microsoft.com/office/powerpoint/2010/main" val="353600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4212F7-1E85-43F4-A9DB-847251A457D2}" type="slidenum">
              <a:rPr lang="en-US"/>
              <a:pPr>
                <a:defRPr/>
              </a:pPr>
              <a:t>‹#›</a:t>
            </a:fld>
            <a:endParaRPr lang="en-US"/>
          </a:p>
        </p:txBody>
      </p:sp>
    </p:spTree>
    <p:extLst>
      <p:ext uri="{BB962C8B-B14F-4D97-AF65-F5344CB8AC3E}">
        <p14:creationId xmlns:p14="http://schemas.microsoft.com/office/powerpoint/2010/main" val="1696498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BE7820-C13E-4A9F-AD9D-33FDCD01FE34}" type="slidenum">
              <a:rPr lang="en-US"/>
              <a:pPr>
                <a:defRPr/>
              </a:pPr>
              <a:t>‹#›</a:t>
            </a:fld>
            <a:endParaRPr lang="en-US"/>
          </a:p>
        </p:txBody>
      </p:sp>
    </p:spTree>
    <p:extLst>
      <p:ext uri="{BB962C8B-B14F-4D97-AF65-F5344CB8AC3E}">
        <p14:creationId xmlns:p14="http://schemas.microsoft.com/office/powerpoint/2010/main" val="258942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D01C85-5811-4B17-850E-5DC1CD17A432}" type="slidenum">
              <a:rPr lang="en-US"/>
              <a:pPr>
                <a:defRPr/>
              </a:pPr>
              <a:t>‹#›</a:t>
            </a:fld>
            <a:endParaRPr lang="en-US"/>
          </a:p>
        </p:txBody>
      </p:sp>
    </p:spTree>
    <p:extLst>
      <p:ext uri="{BB962C8B-B14F-4D97-AF65-F5344CB8AC3E}">
        <p14:creationId xmlns:p14="http://schemas.microsoft.com/office/powerpoint/2010/main" val="657688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5408233-242E-459B-AEFE-A57FE73B7197}" type="slidenum">
              <a:rPr lang="en-US"/>
              <a:pPr>
                <a:defRPr/>
              </a:pPr>
              <a:t>‹#›</a:t>
            </a:fld>
            <a:endParaRPr lang="en-US"/>
          </a:p>
        </p:txBody>
      </p:sp>
    </p:spTree>
    <p:extLst>
      <p:ext uri="{BB962C8B-B14F-4D97-AF65-F5344CB8AC3E}">
        <p14:creationId xmlns:p14="http://schemas.microsoft.com/office/powerpoint/2010/main" val="1068346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34D7C8-DC44-4BD3-A02C-A8D46495ED4A}" type="slidenum">
              <a:rPr lang="en-US"/>
              <a:pPr>
                <a:defRPr/>
              </a:pPr>
              <a:t>‹#›</a:t>
            </a:fld>
            <a:endParaRPr lang="en-US"/>
          </a:p>
        </p:txBody>
      </p:sp>
    </p:spTree>
    <p:extLst>
      <p:ext uri="{BB962C8B-B14F-4D97-AF65-F5344CB8AC3E}">
        <p14:creationId xmlns:p14="http://schemas.microsoft.com/office/powerpoint/2010/main" val="348341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AAED69-D25B-455B-8EC8-E04E66CEA57A}" type="slidenum">
              <a:rPr lang="en-US"/>
              <a:pPr>
                <a:defRPr/>
              </a:pPr>
              <a:t>‹#›</a:t>
            </a:fld>
            <a:endParaRPr lang="en-US"/>
          </a:p>
        </p:txBody>
      </p:sp>
    </p:spTree>
    <p:extLst>
      <p:ext uri="{BB962C8B-B14F-4D97-AF65-F5344CB8AC3E}">
        <p14:creationId xmlns:p14="http://schemas.microsoft.com/office/powerpoint/2010/main" val="2321503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b="-30032"/>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393BC8B-E629-47E4-AC65-61D1D3DF48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200" b="1">
          <a:solidFill>
            <a:srgbClr val="CC0000"/>
          </a:solidFill>
          <a:latin typeface="+mj-lt"/>
          <a:ea typeface="+mj-ea"/>
          <a:cs typeface="+mj-cs"/>
        </a:defRPr>
      </a:lvl1pPr>
      <a:lvl2pPr algn="ctr" rtl="0" eaLnBrk="0" fontAlgn="base" hangingPunct="0">
        <a:spcBef>
          <a:spcPct val="0"/>
        </a:spcBef>
        <a:spcAft>
          <a:spcPct val="0"/>
        </a:spcAft>
        <a:defRPr sz="3200" b="1">
          <a:solidFill>
            <a:srgbClr val="CC0000"/>
          </a:solidFill>
          <a:latin typeface="Arial" charset="0"/>
          <a:cs typeface="Arial" charset="0"/>
        </a:defRPr>
      </a:lvl2pPr>
      <a:lvl3pPr algn="ctr" rtl="0" eaLnBrk="0" fontAlgn="base" hangingPunct="0">
        <a:spcBef>
          <a:spcPct val="0"/>
        </a:spcBef>
        <a:spcAft>
          <a:spcPct val="0"/>
        </a:spcAft>
        <a:defRPr sz="3200" b="1">
          <a:solidFill>
            <a:srgbClr val="CC0000"/>
          </a:solidFill>
          <a:latin typeface="Arial" charset="0"/>
          <a:cs typeface="Arial" charset="0"/>
        </a:defRPr>
      </a:lvl3pPr>
      <a:lvl4pPr algn="ctr" rtl="0" eaLnBrk="0" fontAlgn="base" hangingPunct="0">
        <a:spcBef>
          <a:spcPct val="0"/>
        </a:spcBef>
        <a:spcAft>
          <a:spcPct val="0"/>
        </a:spcAft>
        <a:defRPr sz="3200" b="1">
          <a:solidFill>
            <a:srgbClr val="CC0000"/>
          </a:solidFill>
          <a:latin typeface="Arial" charset="0"/>
          <a:cs typeface="Arial" charset="0"/>
        </a:defRPr>
      </a:lvl4pPr>
      <a:lvl5pPr algn="ctr" rtl="0" eaLnBrk="0" fontAlgn="base" hangingPunct="0">
        <a:spcBef>
          <a:spcPct val="0"/>
        </a:spcBef>
        <a:spcAft>
          <a:spcPct val="0"/>
        </a:spcAft>
        <a:defRPr sz="3200" b="1">
          <a:solidFill>
            <a:srgbClr val="CC0000"/>
          </a:solidFill>
          <a:latin typeface="Arial" charset="0"/>
          <a:cs typeface="Arial" charset="0"/>
        </a:defRPr>
      </a:lvl5pPr>
      <a:lvl6pPr marL="457200" algn="ctr" rtl="0" fontAlgn="base">
        <a:spcBef>
          <a:spcPct val="0"/>
        </a:spcBef>
        <a:spcAft>
          <a:spcPct val="0"/>
        </a:spcAft>
        <a:defRPr sz="3200" b="1">
          <a:solidFill>
            <a:srgbClr val="CC0000"/>
          </a:solidFill>
          <a:latin typeface="Arial" charset="0"/>
          <a:cs typeface="Arial" charset="0"/>
        </a:defRPr>
      </a:lvl6pPr>
      <a:lvl7pPr marL="914400" algn="ctr" rtl="0" fontAlgn="base">
        <a:spcBef>
          <a:spcPct val="0"/>
        </a:spcBef>
        <a:spcAft>
          <a:spcPct val="0"/>
        </a:spcAft>
        <a:defRPr sz="3200" b="1">
          <a:solidFill>
            <a:srgbClr val="CC0000"/>
          </a:solidFill>
          <a:latin typeface="Arial" charset="0"/>
          <a:cs typeface="Arial" charset="0"/>
        </a:defRPr>
      </a:lvl7pPr>
      <a:lvl8pPr marL="1371600" algn="ctr" rtl="0" fontAlgn="base">
        <a:spcBef>
          <a:spcPct val="0"/>
        </a:spcBef>
        <a:spcAft>
          <a:spcPct val="0"/>
        </a:spcAft>
        <a:defRPr sz="3200" b="1">
          <a:solidFill>
            <a:srgbClr val="CC0000"/>
          </a:solidFill>
          <a:latin typeface="Arial" charset="0"/>
          <a:cs typeface="Arial" charset="0"/>
        </a:defRPr>
      </a:lvl8pPr>
      <a:lvl9pPr marL="1828800" algn="ctr" rtl="0" fontAlgn="base">
        <a:spcBef>
          <a:spcPct val="0"/>
        </a:spcBef>
        <a:spcAft>
          <a:spcPct val="0"/>
        </a:spcAft>
        <a:defRPr sz="3200" b="1">
          <a:solidFill>
            <a:srgbClr val="CC0000"/>
          </a:solidFill>
          <a:latin typeface="Arial" charset="0"/>
          <a:cs typeface="Arial" charset="0"/>
        </a:defRPr>
      </a:lvl9pPr>
    </p:titleStyle>
    <p:bodyStyle>
      <a:lvl1pPr marL="342900" indent="-342900" algn="l" rtl="0" eaLnBrk="0" fontAlgn="base" hangingPunct="0">
        <a:spcBef>
          <a:spcPct val="20000"/>
        </a:spcBef>
        <a:spcAft>
          <a:spcPct val="0"/>
        </a:spcAft>
        <a:buChar char="•"/>
        <a:defRPr sz="2400"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rgbClr val="008000"/>
          </a:solidFill>
          <a:latin typeface="+mn-lt"/>
          <a:cs typeface="+mn-cs"/>
        </a:defRPr>
      </a:lvl3pPr>
      <a:lvl4pPr marL="1600200" indent="-228600" algn="l" rtl="0" eaLnBrk="0" fontAlgn="base" hangingPunct="0">
        <a:spcBef>
          <a:spcPct val="20000"/>
        </a:spcBef>
        <a:spcAft>
          <a:spcPct val="0"/>
        </a:spcAft>
        <a:buChar char="–"/>
        <a:defRPr sz="1600" b="1">
          <a:solidFill>
            <a:schemeClr val="accent2"/>
          </a:solidFill>
          <a:latin typeface="+mn-lt"/>
          <a:cs typeface="+mn-cs"/>
        </a:defRPr>
      </a:lvl4pPr>
      <a:lvl5pPr marL="2057400" indent="-228600" algn="l" rtl="0" eaLnBrk="0" fontAlgn="base" hangingPunct="0">
        <a:spcBef>
          <a:spcPct val="20000"/>
        </a:spcBef>
        <a:spcAft>
          <a:spcPct val="0"/>
        </a:spcAft>
        <a:buChar char="»"/>
        <a:defRPr sz="1600" b="1">
          <a:solidFill>
            <a:schemeClr val="tx1"/>
          </a:solidFill>
          <a:latin typeface="+mn-lt"/>
          <a:cs typeface="+mn-cs"/>
        </a:defRPr>
      </a:lvl5pPr>
      <a:lvl6pPr marL="2514600" indent="-228600" algn="l" rtl="0" fontAlgn="base">
        <a:spcBef>
          <a:spcPct val="20000"/>
        </a:spcBef>
        <a:spcAft>
          <a:spcPct val="0"/>
        </a:spcAft>
        <a:buChar char="»"/>
        <a:defRPr sz="1600" b="1">
          <a:solidFill>
            <a:schemeClr val="tx1"/>
          </a:solidFill>
          <a:latin typeface="+mn-lt"/>
          <a:cs typeface="+mn-cs"/>
        </a:defRPr>
      </a:lvl6pPr>
      <a:lvl7pPr marL="2971800" indent="-228600" algn="l" rtl="0" fontAlgn="base">
        <a:spcBef>
          <a:spcPct val="20000"/>
        </a:spcBef>
        <a:spcAft>
          <a:spcPct val="0"/>
        </a:spcAft>
        <a:buChar char="»"/>
        <a:defRPr sz="1600" b="1">
          <a:solidFill>
            <a:schemeClr val="tx1"/>
          </a:solidFill>
          <a:latin typeface="+mn-lt"/>
          <a:cs typeface="+mn-cs"/>
        </a:defRPr>
      </a:lvl7pPr>
      <a:lvl8pPr marL="3429000" indent="-228600" algn="l" rtl="0" fontAlgn="base">
        <a:spcBef>
          <a:spcPct val="20000"/>
        </a:spcBef>
        <a:spcAft>
          <a:spcPct val="0"/>
        </a:spcAft>
        <a:buChar char="»"/>
        <a:defRPr sz="1600" b="1">
          <a:solidFill>
            <a:schemeClr val="tx1"/>
          </a:solidFill>
          <a:latin typeface="+mn-lt"/>
          <a:cs typeface="+mn-cs"/>
        </a:defRPr>
      </a:lvl8pPr>
      <a:lvl9pPr marL="3886200" indent="-228600" algn="l" rtl="0" fontAlgn="base">
        <a:spcBef>
          <a:spcPct val="20000"/>
        </a:spcBef>
        <a:spcAft>
          <a:spcPct val="0"/>
        </a:spcAft>
        <a:buChar char="»"/>
        <a:defRPr sz="16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ourses.washington.edu/fish52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amazon.com/gp/product/images/0321479351/sr=1-1/qid=1199652614/ref=dp_image_0/105-6750917-9892453?ie=UTF8&amp;n=283155&amp;s=books&amp;qid=1199652614&amp;sr=1-1" TargetMode="External"/><Relationship Id="rId5" Type="http://schemas.openxmlformats.org/officeDocument/2006/relationships/image" Target="../media/image7.jpeg"/><Relationship Id="rId10" Type="http://schemas.openxmlformats.org/officeDocument/2006/relationships/image" Target="../media/image10.jpeg"/><Relationship Id="rId4" Type="http://schemas.openxmlformats.org/officeDocument/2006/relationships/hyperlink" Target="http://www.amazon.com/gp/reader/0300081413/ref=sib_dp_pt/105-6750917-9892453" TargetMode="External"/><Relationship Id="rId9" Type="http://schemas.openxmlformats.org/officeDocument/2006/relationships/hyperlink" Target="http://www.amazon.com/gp/reader/0071345442/ref=sib_dp_pt/105-6750917-9892453"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lhauser@uw.ed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1600200"/>
            <a:ext cx="7772400" cy="2000250"/>
          </a:xfrm>
        </p:spPr>
        <p:txBody>
          <a:bodyPr/>
          <a:lstStyle/>
          <a:p>
            <a:pPr eaLnBrk="1" hangingPunct="1"/>
            <a:r>
              <a:rPr lang="en-US" smtClean="0"/>
              <a:t>FISH 521</a:t>
            </a:r>
            <a:br>
              <a:rPr lang="en-US" smtClean="0"/>
            </a:br>
            <a:r>
              <a:rPr lang="en-US" smtClean="0"/>
              <a:t/>
            </a:r>
            <a:br>
              <a:rPr lang="en-US" smtClean="0"/>
            </a:br>
            <a:r>
              <a:rPr lang="en-US" smtClean="0"/>
              <a:t>Research Proposal Writing</a:t>
            </a:r>
          </a:p>
        </p:txBody>
      </p:sp>
      <p:sp>
        <p:nvSpPr>
          <p:cNvPr id="6147" name="Rectangle 3"/>
          <p:cNvSpPr>
            <a:spLocks noGrp="1" noChangeArrowheads="1"/>
          </p:cNvSpPr>
          <p:nvPr>
            <p:ph type="subTitle" idx="1"/>
          </p:nvPr>
        </p:nvSpPr>
        <p:spPr/>
        <p:txBody>
          <a:bodyPr/>
          <a:lstStyle/>
          <a:p>
            <a:pPr eaLnBrk="1" hangingPunct="1"/>
            <a:r>
              <a:rPr lang="en-US" sz="3200" smtClean="0"/>
              <a:t>Welcome!!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Tentative timetable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62070496"/>
              </p:ext>
            </p:extLst>
          </p:nvPr>
        </p:nvGraphicFramePr>
        <p:xfrm>
          <a:off x="1066800" y="1676400"/>
          <a:ext cx="7086600" cy="4348480"/>
        </p:xfrm>
        <a:graphic>
          <a:graphicData uri="http://schemas.openxmlformats.org/drawingml/2006/table">
            <a:tbl>
              <a:tblPr firstRow="1" bandRow="1">
                <a:tableStyleId>{2D5ABB26-0587-4C30-8999-92F81FD0307C}</a:tableStyleId>
              </a:tblPr>
              <a:tblGrid>
                <a:gridCol w="1137355"/>
                <a:gridCol w="2799645"/>
                <a:gridCol w="3149600"/>
              </a:tblGrid>
              <a:tr h="370840">
                <a:tc>
                  <a:txBody>
                    <a:bodyPr/>
                    <a:lstStyle/>
                    <a:p>
                      <a:r>
                        <a:rPr lang="en-US" b="1" dirty="0" smtClean="0"/>
                        <a:t>Week</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Class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t>Proposal</a:t>
                      </a:r>
                      <a:r>
                        <a:rPr lang="en-US" b="1" baseline="0" dirty="0" smtClean="0"/>
                        <a:t> Section</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Intro</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Mind</a:t>
                      </a:r>
                      <a:r>
                        <a:rPr lang="en-US" baseline="0" dirty="0" smtClean="0"/>
                        <a:t> map</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Introduction vs Rationale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Introduction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solidFill>
                            <a:srgbClr val="FF0000"/>
                          </a:solidFill>
                        </a:rPr>
                        <a:t>No class</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Rationale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Style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Work Plan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Budget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Budget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Merit</a:t>
                      </a:r>
                      <a:r>
                        <a:rPr lang="en-US" baseline="0" dirty="0" smtClean="0"/>
                        <a:t> &amp; Impact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IM &amp; BI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No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Full proposal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dirty="0" smtClean="0">
                          <a:solidFill>
                            <a:schemeClr val="tx1"/>
                          </a:solidFill>
                        </a:rPr>
                        <a:t>Guest</a:t>
                      </a:r>
                      <a:r>
                        <a:rPr lang="en-US" b="0" baseline="0" dirty="0" smtClean="0">
                          <a:solidFill>
                            <a:schemeClr val="tx1"/>
                          </a:solidFill>
                        </a:rPr>
                        <a:t> speaker</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Final proposal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t>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Panels, editors</a:t>
                      </a:r>
                      <a:r>
                        <a:rPr lang="en-US" baseline="0" dirty="0" smtClean="0"/>
                        <a:t> and the reviewing process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Panel reviews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76487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Website</a:t>
            </a:r>
          </a:p>
        </p:txBody>
      </p:sp>
      <p:sp>
        <p:nvSpPr>
          <p:cNvPr id="15363" name="Rectangle 3"/>
          <p:cNvSpPr>
            <a:spLocks noGrp="1" noChangeArrowheads="1"/>
          </p:cNvSpPr>
          <p:nvPr>
            <p:ph type="body" idx="1"/>
          </p:nvPr>
        </p:nvSpPr>
        <p:spPr/>
        <p:txBody>
          <a:bodyPr/>
          <a:lstStyle/>
          <a:p>
            <a:pPr eaLnBrk="1" hangingPunct="1"/>
            <a:r>
              <a:rPr lang="en-US" dirty="0" smtClean="0">
                <a:hlinkClick r:id="rId3"/>
              </a:rPr>
              <a:t>http://courses.washington.edu/fish521/</a:t>
            </a:r>
            <a:endParaRPr lang="en-US" dirty="0" smtClean="0"/>
          </a:p>
          <a:p>
            <a:pPr lvl="1" eaLnBrk="1" hangingPunct="1"/>
            <a:r>
              <a:rPr lang="en-US" dirty="0" smtClean="0"/>
              <a:t>Updated by tomorrow</a:t>
            </a:r>
          </a:p>
          <a:p>
            <a:pPr eaLnBrk="1" hangingPunct="1"/>
            <a:r>
              <a:rPr lang="en-US" dirty="0" smtClean="0"/>
              <a:t>Class information</a:t>
            </a:r>
          </a:p>
          <a:p>
            <a:pPr lvl="1" eaLnBrk="1" hangingPunct="1"/>
            <a:r>
              <a:rPr lang="en-US" dirty="0" smtClean="0"/>
              <a:t>Course description</a:t>
            </a:r>
          </a:p>
          <a:p>
            <a:pPr lvl="2" eaLnBrk="1" hangingPunct="1"/>
            <a:r>
              <a:rPr lang="en-US" dirty="0" smtClean="0"/>
              <a:t>textbooks</a:t>
            </a:r>
          </a:p>
          <a:p>
            <a:pPr lvl="1" eaLnBrk="1" hangingPunct="1"/>
            <a:r>
              <a:rPr lang="en-US" dirty="0" smtClean="0"/>
              <a:t>Syllabus</a:t>
            </a:r>
          </a:p>
          <a:p>
            <a:pPr lvl="1" eaLnBrk="1" hangingPunct="1"/>
            <a:r>
              <a:rPr lang="en-US" dirty="0" smtClean="0"/>
              <a:t>Links and documents</a:t>
            </a:r>
          </a:p>
          <a:p>
            <a:pPr lvl="1" eaLnBrk="1" hangingPunct="1"/>
            <a:r>
              <a:rPr lang="en-US" dirty="0" smtClean="0"/>
              <a:t>Textbooks </a:t>
            </a:r>
          </a:p>
          <a:p>
            <a:pPr eaLnBrk="1" hangingPunct="1"/>
            <a:r>
              <a:rPr lang="en-US" dirty="0" smtClean="0"/>
              <a:t>Links for submission (Catalyst)</a:t>
            </a:r>
          </a:p>
          <a:p>
            <a:pPr lvl="1" eaLnBrk="1" hangingPunct="1"/>
            <a:r>
              <a:rPr lang="en-US" dirty="0" smtClean="0"/>
              <a:t>Proposals </a:t>
            </a:r>
          </a:p>
          <a:p>
            <a:pPr lvl="1" eaLnBrk="1" hangingPunct="1"/>
            <a:r>
              <a:rPr lang="en-US" dirty="0" smtClean="0"/>
              <a:t>Reviews</a:t>
            </a:r>
          </a:p>
          <a:p>
            <a:pPr lvl="1" eaLnBrk="1" hangingPunct="1"/>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p:cNvPicPr>
            <a:picLocks noChangeAspect="1" noChangeArrowheads="1"/>
          </p:cNvPicPr>
          <p:nvPr/>
        </p:nvPicPr>
        <p:blipFill>
          <a:blip r:embed="rId3">
            <a:extLst>
              <a:ext uri="{28A0092B-C50C-407E-A947-70E740481C1C}">
                <a14:useLocalDpi xmlns:a14="http://schemas.microsoft.com/office/drawing/2010/main" val="0"/>
              </a:ext>
            </a:extLst>
          </a:blip>
          <a:srcRect l="17999" r="17999"/>
          <a:stretch>
            <a:fillRect/>
          </a:stretch>
        </p:blipFill>
        <p:spPr bwMode="auto">
          <a:xfrm>
            <a:off x="7315200" y="4000500"/>
            <a:ext cx="1828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457200" y="304800"/>
            <a:ext cx="4724400" cy="1143000"/>
          </a:xfrm>
        </p:spPr>
        <p:txBody>
          <a:bodyPr/>
          <a:lstStyle/>
          <a:p>
            <a:pPr eaLnBrk="1" hangingPunct="1"/>
            <a:r>
              <a:rPr lang="en-US" smtClean="0"/>
              <a:t>Textbooks</a:t>
            </a:r>
          </a:p>
        </p:txBody>
      </p:sp>
      <p:sp>
        <p:nvSpPr>
          <p:cNvPr id="16388" name="Rectangle 3"/>
          <p:cNvSpPr>
            <a:spLocks noGrp="1" noChangeArrowheads="1"/>
          </p:cNvSpPr>
          <p:nvPr>
            <p:ph type="body" idx="1"/>
          </p:nvPr>
        </p:nvSpPr>
        <p:spPr>
          <a:xfrm>
            <a:off x="457200" y="1295400"/>
            <a:ext cx="4038600" cy="5029200"/>
          </a:xfrm>
        </p:spPr>
        <p:txBody>
          <a:bodyPr/>
          <a:lstStyle/>
          <a:p>
            <a:pPr eaLnBrk="1" hangingPunct="1"/>
            <a:r>
              <a:rPr lang="en-US" smtClean="0"/>
              <a:t>Friedland &amp; Folt (2000)</a:t>
            </a:r>
          </a:p>
          <a:p>
            <a:pPr lvl="1" eaLnBrk="1" hangingPunct="1"/>
            <a:r>
              <a:rPr lang="en-US" smtClean="0"/>
              <a:t>Writing Successful Science Proposals</a:t>
            </a:r>
          </a:p>
          <a:p>
            <a:pPr lvl="2" eaLnBrk="1" hangingPunct="1"/>
            <a:r>
              <a:rPr lang="en-US" smtClean="0"/>
              <a:t>$ 16 (Amazon)</a:t>
            </a:r>
          </a:p>
          <a:p>
            <a:pPr lvl="1" eaLnBrk="1" hangingPunct="1"/>
            <a:r>
              <a:rPr lang="en-US" smtClean="0"/>
              <a:t>Used for lectures</a:t>
            </a:r>
          </a:p>
          <a:p>
            <a:pPr eaLnBrk="1" hangingPunct="1"/>
            <a:r>
              <a:rPr lang="en-US" smtClean="0"/>
              <a:t>Zeiger (2000)</a:t>
            </a:r>
          </a:p>
          <a:p>
            <a:pPr lvl="1" eaLnBrk="1" hangingPunct="1"/>
            <a:r>
              <a:rPr lang="en-US" smtClean="0"/>
              <a:t>Essentials of Writing Biomedical Research Papers</a:t>
            </a:r>
          </a:p>
          <a:p>
            <a:pPr lvl="2" eaLnBrk="1" hangingPunct="1"/>
            <a:r>
              <a:rPr lang="en-US" smtClean="0"/>
              <a:t>$ 46.71 (Amazon)</a:t>
            </a:r>
          </a:p>
          <a:p>
            <a:pPr eaLnBrk="1" hangingPunct="1"/>
            <a:r>
              <a:rPr lang="en-US" smtClean="0"/>
              <a:t>Williams (2006)</a:t>
            </a:r>
          </a:p>
          <a:p>
            <a:pPr lvl="1" eaLnBrk="1" hangingPunct="1"/>
            <a:r>
              <a:rPr lang="en-US" smtClean="0"/>
              <a:t>Style: Lessons in Clarity and Grace</a:t>
            </a:r>
          </a:p>
          <a:p>
            <a:pPr lvl="2" eaLnBrk="1" hangingPunct="1"/>
            <a:r>
              <a:rPr lang="en-US" smtClean="0"/>
              <a:t>$ 39.60 (Amazon)</a:t>
            </a:r>
          </a:p>
          <a:p>
            <a:pPr lvl="1" eaLnBrk="1" hangingPunct="1"/>
            <a:endParaRPr lang="en-US" smtClean="0"/>
          </a:p>
        </p:txBody>
      </p:sp>
      <p:pic>
        <p:nvPicPr>
          <p:cNvPr id="16389" name="Picture 7" descr="Writing Successful Science Proposal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3889" r="19444" b="2"/>
          <a:stretch>
            <a:fillRect/>
          </a:stretch>
        </p:blipFill>
        <p:spPr bwMode="auto">
          <a:xfrm>
            <a:off x="5105400" y="0"/>
            <a:ext cx="182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1" descr="Style: Lessons in Clarity and Grace (9th Editi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l="16216" r="16216"/>
          <a:stretch>
            <a:fillRect/>
          </a:stretch>
        </p:blipFill>
        <p:spPr bwMode="auto">
          <a:xfrm>
            <a:off x="4876800" y="4038600"/>
            <a:ext cx="1905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p:cNvPicPr>
            <a:picLocks noChangeAspect="1" noChangeArrowheads="1"/>
          </p:cNvPicPr>
          <p:nvPr/>
        </p:nvPicPr>
        <p:blipFill>
          <a:blip r:embed="rId8">
            <a:extLst>
              <a:ext uri="{28A0092B-C50C-407E-A947-70E740481C1C}">
                <a14:useLocalDpi xmlns:a14="http://schemas.microsoft.com/office/drawing/2010/main" val="0"/>
              </a:ext>
            </a:extLst>
          </a:blip>
          <a:srcRect l="16000" t="10667" r="17332"/>
          <a:stretch>
            <a:fillRect/>
          </a:stretch>
        </p:blipFill>
        <p:spPr bwMode="auto">
          <a:xfrm>
            <a:off x="7086600" y="228600"/>
            <a:ext cx="19050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Essentials of Writing Biomedical Research Papers">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l="12122" t="12122" r="18182" b="-2"/>
          <a:stretch>
            <a:fillRect/>
          </a:stretch>
        </p:blipFill>
        <p:spPr bwMode="auto">
          <a:xfrm>
            <a:off x="6019800" y="2286000"/>
            <a:ext cx="1752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Introductions</a:t>
            </a:r>
          </a:p>
        </p:txBody>
      </p:sp>
      <p:sp>
        <p:nvSpPr>
          <p:cNvPr id="17411" name="Rectangle 3"/>
          <p:cNvSpPr>
            <a:spLocks noGrp="1" noChangeArrowheads="1"/>
          </p:cNvSpPr>
          <p:nvPr>
            <p:ph type="body" idx="1"/>
          </p:nvPr>
        </p:nvSpPr>
        <p:spPr/>
        <p:txBody>
          <a:bodyPr/>
          <a:lstStyle/>
          <a:p>
            <a:pPr eaLnBrk="1" hangingPunct="1"/>
            <a:r>
              <a:rPr lang="en-US" dirty="0" smtClean="0"/>
              <a:t>Name</a:t>
            </a:r>
          </a:p>
          <a:p>
            <a:pPr eaLnBrk="1" hangingPunct="1"/>
            <a:r>
              <a:rPr lang="en-US" dirty="0" smtClean="0"/>
              <a:t>Advisor</a:t>
            </a:r>
          </a:p>
          <a:p>
            <a:pPr lvl="1" eaLnBrk="1" hangingPunct="1"/>
            <a:r>
              <a:rPr lang="en-US" dirty="0" smtClean="0"/>
              <a:t>Project proposal available</a:t>
            </a:r>
          </a:p>
          <a:p>
            <a:pPr eaLnBrk="1" hangingPunct="1"/>
            <a:r>
              <a:rPr lang="en-US" dirty="0" smtClean="0"/>
              <a:t>Project idea</a:t>
            </a:r>
          </a:p>
          <a:p>
            <a:pPr lvl="1" eaLnBrk="1" hangingPunct="1"/>
            <a:r>
              <a:rPr lang="en-US" dirty="0" smtClean="0"/>
              <a:t>General framework / question</a:t>
            </a:r>
          </a:p>
          <a:p>
            <a:pPr lvl="1" eaLnBrk="1" hangingPunct="1"/>
            <a:r>
              <a:rPr lang="en-US" dirty="0" smtClean="0"/>
              <a:t>System studied</a:t>
            </a:r>
          </a:p>
          <a:p>
            <a:pPr lvl="1" eaLnBrk="1" hangingPunct="1"/>
            <a:r>
              <a:rPr lang="en-US" dirty="0" smtClean="0"/>
              <a:t>Methodology</a:t>
            </a:r>
          </a:p>
          <a:p>
            <a:pPr eaLnBrk="1" hangingPunct="1"/>
            <a:r>
              <a:rPr lang="en-US" dirty="0" smtClean="0"/>
              <a:t>Expectations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54039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Panels</a:t>
            </a:r>
            <a:endParaRPr lang="en-US" dirty="0"/>
          </a:p>
        </p:txBody>
      </p:sp>
      <p:sp>
        <p:nvSpPr>
          <p:cNvPr id="3" name="Content Placeholder 2"/>
          <p:cNvSpPr>
            <a:spLocks noGrp="1"/>
          </p:cNvSpPr>
          <p:nvPr>
            <p:ph idx="1"/>
          </p:nvPr>
        </p:nvSpPr>
        <p:spPr/>
        <p:txBody>
          <a:bodyPr/>
          <a:lstStyle/>
          <a:p>
            <a:r>
              <a:rPr lang="en-US" dirty="0" smtClean="0"/>
              <a:t>Panel 1: Genetics</a:t>
            </a:r>
          </a:p>
          <a:p>
            <a:pPr marL="342900" lvl="1" indent="-342900">
              <a:buFontTx/>
              <a:buChar char="•"/>
            </a:pPr>
            <a:r>
              <a:rPr lang="en-US" dirty="0" err="1"/>
              <a:t>Heare</a:t>
            </a:r>
            <a:r>
              <a:rPr lang="en-US" dirty="0"/>
              <a:t>, Jake </a:t>
            </a:r>
            <a:r>
              <a:rPr lang="en-US" dirty="0" smtClean="0"/>
              <a:t>E</a:t>
            </a:r>
          </a:p>
          <a:p>
            <a:pPr marL="342900" lvl="1" indent="-342900">
              <a:buFontTx/>
              <a:buChar char="•"/>
            </a:pPr>
            <a:r>
              <a:rPr lang="en-US" dirty="0" smtClean="0"/>
              <a:t>Jackson, Molly</a:t>
            </a:r>
            <a:endParaRPr lang="en-US" dirty="0"/>
          </a:p>
          <a:p>
            <a:pPr marL="342900" lvl="1" indent="-342900">
              <a:buFontTx/>
              <a:buChar char="•"/>
            </a:pPr>
            <a:r>
              <a:rPr lang="en-US" dirty="0" err="1"/>
              <a:t>Waples</a:t>
            </a:r>
            <a:r>
              <a:rPr lang="en-US" dirty="0"/>
              <a:t>, Ryan </a:t>
            </a:r>
            <a:r>
              <a:rPr lang="en-US" dirty="0" err="1" smtClean="0"/>
              <a:t>Kele</a:t>
            </a:r>
            <a:endParaRPr lang="en-US" dirty="0"/>
          </a:p>
          <a:p>
            <a:pPr marL="342900" lvl="1" indent="-342900">
              <a:buFontTx/>
              <a:buChar char="•"/>
            </a:pPr>
            <a:r>
              <a:rPr lang="en-US" dirty="0" smtClean="0"/>
              <a:t>Dimond, Jay</a:t>
            </a:r>
          </a:p>
          <a:p>
            <a:pPr marL="342900" lvl="1" indent="-342900">
              <a:buFontTx/>
              <a:buChar char="•"/>
            </a:pPr>
            <a:r>
              <a:rPr lang="en-US" dirty="0" err="1" smtClean="0"/>
              <a:t>Gillon</a:t>
            </a:r>
            <a:r>
              <a:rPr lang="en-US" dirty="0" smtClean="0"/>
              <a:t>, Dan</a:t>
            </a:r>
          </a:p>
          <a:p>
            <a:pPr marL="342900" lvl="1" indent="-342900">
              <a:buFontTx/>
              <a:buChar char="•"/>
            </a:pPr>
            <a:r>
              <a:rPr lang="en-US" dirty="0" err="1" smtClean="0"/>
              <a:t>Dann</a:t>
            </a:r>
            <a:r>
              <a:rPr lang="en-US" dirty="0" smtClean="0"/>
              <a:t>, </a:t>
            </a:r>
            <a:r>
              <a:rPr lang="en-US" dirty="0" smtClean="0"/>
              <a:t>Tyler</a:t>
            </a:r>
            <a:endParaRPr lang="en-US" dirty="0" smtClean="0"/>
          </a:p>
          <a:p>
            <a:r>
              <a:rPr lang="en-US" dirty="0" smtClean="0"/>
              <a:t>Panel 2: Modeling </a:t>
            </a:r>
          </a:p>
          <a:p>
            <a:pPr marL="342900" lvl="1" indent="-342900">
              <a:buFontTx/>
              <a:buChar char="•"/>
            </a:pPr>
            <a:r>
              <a:rPr lang="en-US" dirty="0"/>
              <a:t>Trochta, John </a:t>
            </a:r>
            <a:r>
              <a:rPr lang="en-US" dirty="0" smtClean="0"/>
              <a:t>T</a:t>
            </a:r>
          </a:p>
          <a:p>
            <a:pPr marL="342900" lvl="1" indent="-342900">
              <a:buFontTx/>
              <a:buChar char="•"/>
            </a:pPr>
            <a:r>
              <a:rPr lang="en-US" dirty="0" smtClean="0"/>
              <a:t>Allen, Caitlin</a:t>
            </a:r>
          </a:p>
          <a:p>
            <a:pPr marL="342900" lvl="1" indent="-342900">
              <a:buFontTx/>
              <a:buChar char="•"/>
            </a:pPr>
            <a:r>
              <a:rPr lang="en-US" dirty="0" smtClean="0"/>
              <a:t>Linder, Hannah</a:t>
            </a:r>
          </a:p>
          <a:p>
            <a:pPr marL="342900" lvl="1" indent="-342900">
              <a:buFontTx/>
              <a:buChar char="•"/>
            </a:pPr>
            <a:r>
              <a:rPr lang="en-US" dirty="0" smtClean="0"/>
              <a:t>Lee, Qi</a:t>
            </a:r>
            <a:endParaRPr lang="en-US" dirty="0"/>
          </a:p>
          <a:p>
            <a:r>
              <a:rPr lang="en-US" dirty="0" smtClean="0"/>
              <a:t>Panel 3</a:t>
            </a:r>
          </a:p>
          <a:p>
            <a:r>
              <a:rPr lang="en-US" sz="2000" dirty="0" smtClean="0">
                <a:solidFill>
                  <a:schemeClr val="tx1"/>
                </a:solidFill>
              </a:rPr>
              <a:t>Hale, Jessie R</a:t>
            </a:r>
          </a:p>
          <a:p>
            <a:r>
              <a:rPr lang="en-US" sz="2000" dirty="0" smtClean="0">
                <a:solidFill>
                  <a:schemeClr val="tx1"/>
                </a:solidFill>
              </a:rPr>
              <a:t>Vlah, Mike J.</a:t>
            </a:r>
          </a:p>
          <a:p>
            <a:r>
              <a:rPr lang="en-US" sz="2000" dirty="0" smtClean="0">
                <a:solidFill>
                  <a:schemeClr val="tx1"/>
                </a:solidFill>
              </a:rPr>
              <a:t>Gamble, </a:t>
            </a:r>
            <a:r>
              <a:rPr lang="en-US" sz="2000" dirty="0" err="1" smtClean="0">
                <a:solidFill>
                  <a:schemeClr val="tx1"/>
                </a:solidFill>
              </a:rPr>
              <a:t>Madi</a:t>
            </a:r>
            <a:r>
              <a:rPr lang="en-US" sz="2000" dirty="0" smtClean="0">
                <a:solidFill>
                  <a:schemeClr val="tx1"/>
                </a:solidFill>
              </a:rPr>
              <a:t> M.</a:t>
            </a:r>
          </a:p>
          <a:p>
            <a:r>
              <a:rPr lang="en-US" sz="2000" dirty="0" smtClean="0">
                <a:solidFill>
                  <a:schemeClr val="tx1"/>
                </a:solidFill>
              </a:rPr>
              <a:t>Pierce, Brianna Dailey</a:t>
            </a:r>
          </a:p>
          <a:p>
            <a:r>
              <a:rPr lang="en-US" sz="2000" dirty="0" smtClean="0">
                <a:solidFill>
                  <a:schemeClr val="tx1"/>
                </a:solidFill>
              </a:rPr>
              <a:t>Clark, Casey</a:t>
            </a:r>
          </a:p>
          <a:p>
            <a:endParaRPr lang="en-US" sz="2000" dirty="0">
              <a:solidFill>
                <a:schemeClr val="tx1"/>
              </a:solidFill>
            </a:endParaRPr>
          </a:p>
          <a:p>
            <a:r>
              <a:rPr lang="en-US" dirty="0" smtClean="0"/>
              <a:t>Panel 4</a:t>
            </a:r>
          </a:p>
          <a:p>
            <a:r>
              <a:rPr lang="en-US" sz="2000" b="0" dirty="0" smtClean="0"/>
              <a:t>Thomas, Jeffrey</a:t>
            </a:r>
          </a:p>
          <a:p>
            <a:r>
              <a:rPr lang="en-US" sz="2000" b="0" dirty="0" smtClean="0"/>
              <a:t>Fuller, Ava</a:t>
            </a:r>
          </a:p>
          <a:p>
            <a:r>
              <a:rPr lang="en-US" sz="2000" b="0" dirty="0" smtClean="0"/>
              <a:t>Moyer, Katie</a:t>
            </a:r>
            <a:endParaRPr lang="en-US" sz="2000" b="0" dirty="0"/>
          </a:p>
          <a:p>
            <a:endParaRPr lang="en-US" dirty="0"/>
          </a:p>
          <a:p>
            <a:r>
              <a:rPr lang="en-US" dirty="0" smtClean="0"/>
              <a:t>Panel 5</a:t>
            </a:r>
          </a:p>
          <a:p>
            <a:endParaRPr lang="en-US" dirty="0" smtClean="0"/>
          </a:p>
          <a:p>
            <a:pPr lvl="1"/>
            <a:r>
              <a:rPr lang="en-US" dirty="0"/>
              <a:t>Allen, Caitlin I</a:t>
            </a:r>
          </a:p>
          <a:p>
            <a:pPr lvl="1"/>
            <a:r>
              <a:rPr lang="en-US" dirty="0"/>
              <a:t>Clark, Casey P</a:t>
            </a:r>
          </a:p>
          <a:p>
            <a:pPr lvl="1"/>
            <a:r>
              <a:rPr lang="en-US" dirty="0" err="1"/>
              <a:t>Dann</a:t>
            </a:r>
            <a:r>
              <a:rPr lang="en-US" dirty="0"/>
              <a:t>, Tyler H</a:t>
            </a:r>
          </a:p>
          <a:p>
            <a:pPr lvl="1"/>
            <a:r>
              <a:rPr lang="en-US" dirty="0" smtClean="0"/>
              <a:t>Dimond, Jay</a:t>
            </a:r>
          </a:p>
          <a:p>
            <a:pPr lvl="1"/>
            <a:r>
              <a:rPr lang="en-US" dirty="0" smtClean="0"/>
              <a:t>Fuller</a:t>
            </a:r>
            <a:r>
              <a:rPr lang="en-US" dirty="0"/>
              <a:t>, Ava </a:t>
            </a:r>
            <a:r>
              <a:rPr lang="en-US" dirty="0" err="1"/>
              <a:t>Maie</a:t>
            </a:r>
            <a:endParaRPr lang="en-US" dirty="0"/>
          </a:p>
          <a:p>
            <a:pPr lvl="1"/>
            <a:r>
              <a:rPr lang="en-US" dirty="0"/>
              <a:t>Gamble, Madilyn M</a:t>
            </a:r>
          </a:p>
          <a:p>
            <a:pPr lvl="1"/>
            <a:r>
              <a:rPr lang="en-US" dirty="0" err="1"/>
              <a:t>Gillon</a:t>
            </a:r>
            <a:r>
              <a:rPr lang="en-US" dirty="0"/>
              <a:t>, Daniel J</a:t>
            </a:r>
          </a:p>
          <a:p>
            <a:pPr lvl="1"/>
            <a:r>
              <a:rPr lang="en-US" dirty="0" smtClean="0"/>
              <a:t>Hale, Jessica Rhian</a:t>
            </a:r>
          </a:p>
          <a:p>
            <a:pPr lvl="1"/>
            <a:r>
              <a:rPr lang="en-US" dirty="0" err="1" smtClean="0"/>
              <a:t>Krigbaum</a:t>
            </a:r>
            <a:r>
              <a:rPr lang="en-US" dirty="0"/>
              <a:t>, Melissa Jean</a:t>
            </a:r>
          </a:p>
          <a:p>
            <a:pPr lvl="1"/>
            <a:r>
              <a:rPr lang="en-US" dirty="0"/>
              <a:t>Lee, Qi</a:t>
            </a:r>
          </a:p>
          <a:p>
            <a:pPr lvl="1"/>
            <a:r>
              <a:rPr lang="en-US" dirty="0"/>
              <a:t>Linder, Hannah Lorraine</a:t>
            </a:r>
          </a:p>
          <a:p>
            <a:pPr lvl="1"/>
            <a:r>
              <a:rPr lang="en-US" dirty="0"/>
              <a:t>Miller, Benjamin L</a:t>
            </a:r>
          </a:p>
          <a:p>
            <a:pPr lvl="1"/>
            <a:r>
              <a:rPr lang="en-US" dirty="0"/>
              <a:t>Moyer, Katherine Rose</a:t>
            </a:r>
          </a:p>
          <a:p>
            <a:pPr lvl="1"/>
            <a:r>
              <a:rPr lang="en-US" dirty="0"/>
              <a:t>Pierce, Brianna Dailey</a:t>
            </a:r>
          </a:p>
          <a:p>
            <a:pPr lvl="1"/>
            <a:r>
              <a:rPr lang="en-US" dirty="0" smtClean="0"/>
              <a:t>Vlah</a:t>
            </a:r>
            <a:r>
              <a:rPr lang="en-US" dirty="0"/>
              <a:t>, Michael J</a:t>
            </a:r>
          </a:p>
          <a:p>
            <a:endParaRPr lang="en-US" dirty="0"/>
          </a:p>
        </p:txBody>
      </p:sp>
    </p:spTree>
    <p:extLst>
      <p:ext uri="{BB962C8B-B14F-4D97-AF65-F5344CB8AC3E}">
        <p14:creationId xmlns:p14="http://schemas.microsoft.com/office/powerpoint/2010/main" val="3674312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started</a:t>
            </a:r>
            <a:endParaRPr lang="en-US" dirty="0"/>
          </a:p>
        </p:txBody>
      </p:sp>
      <p:sp>
        <p:nvSpPr>
          <p:cNvPr id="3" name="Content Placeholder 2"/>
          <p:cNvSpPr>
            <a:spLocks noGrp="1"/>
          </p:cNvSpPr>
          <p:nvPr>
            <p:ph idx="1"/>
          </p:nvPr>
        </p:nvSpPr>
        <p:spPr>
          <a:xfrm>
            <a:off x="457200" y="1676400"/>
            <a:ext cx="8229600" cy="4525963"/>
          </a:xfrm>
        </p:spPr>
        <p:txBody>
          <a:bodyPr/>
          <a:lstStyle/>
          <a:p>
            <a:r>
              <a:rPr lang="en-US" dirty="0" smtClean="0"/>
              <a:t>Get a cup of coffee!!</a:t>
            </a:r>
          </a:p>
          <a:p>
            <a:pPr lvl="1"/>
            <a:r>
              <a:rPr lang="en-US" dirty="0" smtClean="0"/>
              <a:t>Writing takes time</a:t>
            </a:r>
          </a:p>
          <a:p>
            <a:pPr lvl="1"/>
            <a:r>
              <a:rPr lang="en-US" dirty="0" smtClean="0"/>
              <a:t>Writing is hard</a:t>
            </a:r>
          </a:p>
          <a:p>
            <a:endParaRPr lang="en-US" dirty="0" smtClean="0"/>
          </a:p>
          <a:p>
            <a:r>
              <a:rPr lang="en-US" dirty="0" smtClean="0"/>
              <a:t>Be prepared to revise</a:t>
            </a:r>
          </a:p>
          <a:p>
            <a:endParaRPr lang="en-US" dirty="0" smtClean="0"/>
          </a:p>
          <a:p>
            <a:r>
              <a:rPr lang="en-US" dirty="0" smtClean="0"/>
              <a:t>Get your act together before you start</a:t>
            </a:r>
            <a:endParaRPr lang="en-US" dirty="0"/>
          </a:p>
        </p:txBody>
      </p:sp>
      <p:pic>
        <p:nvPicPr>
          <p:cNvPr id="2050" name="Picture 2" descr="https://encrypted-tbn0.gstatic.com/images?q=tbn:ANd9GcTkDBRWKJ5ZZShWt9U8RKQVXtObCbyF_KvQzI4ApXr9ral44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752600"/>
            <a:ext cx="2505075"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668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smtClean="0"/>
              <a:t>Hierarchical organization</a:t>
            </a:r>
            <a:endParaRPr lang="en-US" dirty="0"/>
          </a:p>
        </p:txBody>
      </p:sp>
      <p:graphicFrame>
        <p:nvGraphicFramePr>
          <p:cNvPr id="4" name="Diagram 3"/>
          <p:cNvGraphicFramePr/>
          <p:nvPr>
            <p:extLst>
              <p:ext uri="{D42A27DB-BD31-4B8C-83A1-F6EECF244321}">
                <p14:modId xmlns:p14="http://schemas.microsoft.com/office/powerpoint/2010/main" val="3009677818"/>
              </p:ext>
            </p:extLst>
          </p:nvPr>
        </p:nvGraphicFramePr>
        <p:xfrm>
          <a:off x="381000" y="1295400"/>
          <a:ext cx="26670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3145932622"/>
              </p:ext>
            </p:extLst>
          </p:nvPr>
        </p:nvGraphicFramePr>
        <p:xfrm>
          <a:off x="2743200" y="1295400"/>
          <a:ext cx="2667000" cy="5003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urved Up Arrow 6"/>
          <p:cNvSpPr/>
          <p:nvPr/>
        </p:nvSpPr>
        <p:spPr>
          <a:xfrm flipV="1">
            <a:off x="5929322" y="1066800"/>
            <a:ext cx="2643206" cy="5286412"/>
          </a:xfrm>
          <a:prstGeom prst="curvedUpArrow">
            <a:avLst>
              <a:gd name="adj1" fmla="val 19256"/>
              <a:gd name="adj2" fmla="val 50000"/>
              <a:gd name="adj3" fmla="val 25000"/>
            </a:avLst>
          </a:prstGeom>
          <a:solidFill>
            <a:schemeClr val="accent5">
              <a:lumMod val="75000"/>
            </a:schemeClr>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Tree>
    <p:extLst>
      <p:ext uri="{BB962C8B-B14F-4D97-AF65-F5344CB8AC3E}">
        <p14:creationId xmlns:p14="http://schemas.microsoft.com/office/powerpoint/2010/main" val="396782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for writing good science</a:t>
            </a:r>
            <a:endParaRPr lang="en-US" dirty="0"/>
          </a:p>
        </p:txBody>
      </p:sp>
      <p:sp>
        <p:nvSpPr>
          <p:cNvPr id="3" name="Content Placeholder 2"/>
          <p:cNvSpPr>
            <a:spLocks noGrp="1"/>
          </p:cNvSpPr>
          <p:nvPr>
            <p:ph idx="1"/>
          </p:nvPr>
        </p:nvSpPr>
        <p:spPr/>
        <p:txBody>
          <a:bodyPr/>
          <a:lstStyle/>
          <a:p>
            <a:pPr marL="457200" indent="-457200">
              <a:lnSpc>
                <a:spcPct val="200000"/>
              </a:lnSpc>
              <a:buFont typeface="+mj-lt"/>
              <a:buAutoNum type="arabicPeriod"/>
            </a:pPr>
            <a:r>
              <a:rPr lang="en-US" sz="3200" dirty="0" smtClean="0"/>
              <a:t>Empower</a:t>
            </a:r>
          </a:p>
          <a:p>
            <a:pPr marL="457200" indent="-457200">
              <a:lnSpc>
                <a:spcPct val="200000"/>
              </a:lnSpc>
              <a:buFont typeface="+mj-lt"/>
              <a:buAutoNum type="arabicPeriod"/>
            </a:pPr>
            <a:r>
              <a:rPr lang="en-US" sz="3200" dirty="0" smtClean="0"/>
              <a:t>Plan</a:t>
            </a:r>
          </a:p>
          <a:p>
            <a:pPr marL="457200" indent="-457200">
              <a:lnSpc>
                <a:spcPct val="200000"/>
              </a:lnSpc>
              <a:buFont typeface="+mj-lt"/>
              <a:buAutoNum type="arabicPeriod"/>
            </a:pPr>
            <a:r>
              <a:rPr lang="en-US" sz="3200" dirty="0" smtClean="0"/>
              <a:t>Write</a:t>
            </a:r>
          </a:p>
          <a:p>
            <a:pPr marL="457200" indent="-457200">
              <a:lnSpc>
                <a:spcPct val="200000"/>
              </a:lnSpc>
              <a:buFont typeface="+mj-lt"/>
              <a:buAutoNum type="arabicPeriod"/>
            </a:pPr>
            <a:r>
              <a:rPr lang="en-US" sz="3200" dirty="0" smtClean="0"/>
              <a:t>Evaluate</a:t>
            </a:r>
            <a:endParaRPr lang="en-US" sz="3200" dirty="0"/>
          </a:p>
        </p:txBody>
      </p:sp>
      <p:sp>
        <p:nvSpPr>
          <p:cNvPr id="13" name="Rectangle 12"/>
          <p:cNvSpPr/>
          <p:nvPr/>
        </p:nvSpPr>
        <p:spPr>
          <a:xfrm>
            <a:off x="457200" y="1905000"/>
            <a:ext cx="2971800" cy="1828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Diagram 17"/>
          <p:cNvGraphicFramePr/>
          <p:nvPr>
            <p:extLst>
              <p:ext uri="{D42A27DB-BD31-4B8C-83A1-F6EECF244321}">
                <p14:modId xmlns:p14="http://schemas.microsoft.com/office/powerpoint/2010/main" val="3062003105"/>
              </p:ext>
            </p:extLst>
          </p:nvPr>
        </p:nvGraphicFramePr>
        <p:xfrm>
          <a:off x="4419600" y="1371600"/>
          <a:ext cx="26670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ctangle 18"/>
          <p:cNvSpPr/>
          <p:nvPr/>
        </p:nvSpPr>
        <p:spPr>
          <a:xfrm>
            <a:off x="481314" y="3886200"/>
            <a:ext cx="2971800"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Brace 19"/>
          <p:cNvSpPr/>
          <p:nvPr/>
        </p:nvSpPr>
        <p:spPr>
          <a:xfrm>
            <a:off x="4572000" y="1371600"/>
            <a:ext cx="457200" cy="27432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a:stCxn id="20" idx="1"/>
            <a:endCxn id="19" idx="3"/>
          </p:cNvCxnSpPr>
          <p:nvPr/>
        </p:nvCxnSpPr>
        <p:spPr>
          <a:xfrm flipH="1">
            <a:off x="3453114" y="2743200"/>
            <a:ext cx="1118886" cy="1638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Left Brace 26"/>
          <p:cNvSpPr/>
          <p:nvPr/>
        </p:nvSpPr>
        <p:spPr>
          <a:xfrm>
            <a:off x="4419600" y="3562350"/>
            <a:ext cx="457200" cy="2899217"/>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Arrow Connector 27"/>
          <p:cNvCxnSpPr>
            <a:endCxn id="13" idx="3"/>
          </p:cNvCxnSpPr>
          <p:nvPr/>
        </p:nvCxnSpPr>
        <p:spPr>
          <a:xfrm flipH="1" flipV="1">
            <a:off x="3429000" y="2819400"/>
            <a:ext cx="1066800" cy="21918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510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a:t>
            </a:r>
            <a:endParaRPr lang="en-US" dirty="0"/>
          </a:p>
        </p:txBody>
      </p:sp>
      <p:sp>
        <p:nvSpPr>
          <p:cNvPr id="3" name="Content Placeholder 2"/>
          <p:cNvSpPr>
            <a:spLocks noGrp="1"/>
          </p:cNvSpPr>
          <p:nvPr>
            <p:ph idx="1"/>
          </p:nvPr>
        </p:nvSpPr>
        <p:spPr/>
        <p:txBody>
          <a:bodyPr/>
          <a:lstStyle/>
          <a:p>
            <a:r>
              <a:rPr lang="en-US" dirty="0"/>
              <a:t>Access literature</a:t>
            </a:r>
          </a:p>
          <a:p>
            <a:pPr lvl="1"/>
            <a:r>
              <a:rPr lang="en-US" dirty="0"/>
              <a:t>Broadly around the topic</a:t>
            </a:r>
          </a:p>
          <a:p>
            <a:pPr lvl="1"/>
            <a:r>
              <a:rPr lang="en-US" dirty="0"/>
              <a:t>Organize, summarize and catalogue</a:t>
            </a:r>
          </a:p>
          <a:p>
            <a:pPr lvl="2"/>
            <a:r>
              <a:rPr lang="en-US" dirty="0"/>
              <a:t>Database</a:t>
            </a:r>
          </a:p>
          <a:p>
            <a:pPr lvl="1"/>
            <a:endParaRPr lang="en-US" dirty="0"/>
          </a:p>
          <a:p>
            <a:r>
              <a:rPr lang="en-US" dirty="0"/>
              <a:t>Read critically</a:t>
            </a:r>
          </a:p>
          <a:p>
            <a:pPr lvl="1"/>
            <a:r>
              <a:rPr lang="en-US" dirty="0"/>
              <a:t>It’s published, but is it good?</a:t>
            </a:r>
          </a:p>
          <a:p>
            <a:pPr lvl="1"/>
            <a:r>
              <a:rPr lang="en-US" dirty="0"/>
              <a:t>Do you need it? </a:t>
            </a:r>
          </a:p>
          <a:p>
            <a:endParaRPr lang="en-US" dirty="0" smtClean="0"/>
          </a:p>
          <a:p>
            <a:r>
              <a:rPr lang="en-US" dirty="0" smtClean="0"/>
              <a:t>Define your topic</a:t>
            </a:r>
          </a:p>
          <a:p>
            <a:pPr lvl="1"/>
            <a:r>
              <a:rPr lang="en-US" dirty="0" smtClean="0"/>
              <a:t>Target audience</a:t>
            </a:r>
          </a:p>
          <a:p>
            <a:pPr lvl="1"/>
            <a:r>
              <a:rPr lang="en-US" dirty="0" smtClean="0"/>
              <a:t>Key questions</a:t>
            </a:r>
          </a:p>
          <a:p>
            <a:pPr lvl="1"/>
            <a:endParaRPr lang="en-US" dirty="0"/>
          </a:p>
        </p:txBody>
      </p:sp>
    </p:spTree>
    <p:extLst>
      <p:ext uri="{BB962C8B-B14F-4D97-AF65-F5344CB8AC3E}">
        <p14:creationId xmlns:p14="http://schemas.microsoft.com/office/powerpoint/2010/main" val="2158758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Synopsis</a:t>
            </a:r>
            <a:endParaRPr lang="en-US" dirty="0"/>
          </a:p>
        </p:txBody>
      </p:sp>
      <p:sp>
        <p:nvSpPr>
          <p:cNvPr id="6" name="Content Placeholder 5"/>
          <p:cNvSpPr>
            <a:spLocks noGrp="1"/>
          </p:cNvSpPr>
          <p:nvPr>
            <p:ph idx="1"/>
          </p:nvPr>
        </p:nvSpPr>
        <p:spPr>
          <a:xfrm>
            <a:off x="381000" y="1143000"/>
            <a:ext cx="8229600" cy="4525963"/>
          </a:xfrm>
        </p:spPr>
        <p:txBody>
          <a:bodyPr/>
          <a:lstStyle/>
          <a:p>
            <a:r>
              <a:rPr lang="en-US" sz="2000" dirty="0" smtClean="0"/>
              <a:t>Introducing the class</a:t>
            </a:r>
          </a:p>
          <a:p>
            <a:pPr lvl="1"/>
            <a:r>
              <a:rPr lang="en-US" sz="1800" dirty="0" smtClean="0"/>
              <a:t>Need and aims </a:t>
            </a:r>
          </a:p>
          <a:p>
            <a:pPr lvl="1"/>
            <a:r>
              <a:rPr lang="en-US" sz="1800" dirty="0" smtClean="0"/>
              <a:t>Logistics</a:t>
            </a:r>
          </a:p>
          <a:p>
            <a:pPr lvl="1"/>
            <a:r>
              <a:rPr lang="en-US" sz="1800" dirty="0" smtClean="0"/>
              <a:t>Proposal (</a:t>
            </a:r>
            <a:r>
              <a:rPr lang="en-US" sz="1800" dirty="0"/>
              <a:t>N</a:t>
            </a:r>
            <a:r>
              <a:rPr lang="en-US" sz="1800" dirty="0" smtClean="0"/>
              <a:t>SF format)</a:t>
            </a:r>
          </a:p>
          <a:p>
            <a:r>
              <a:rPr lang="en-US" sz="2000" dirty="0" smtClean="0"/>
              <a:t>Introducing yourself</a:t>
            </a:r>
          </a:p>
          <a:p>
            <a:pPr lvl="1"/>
            <a:r>
              <a:rPr lang="en-US" sz="1800" dirty="0" smtClean="0"/>
              <a:t>Advisor, project, expectations</a:t>
            </a:r>
          </a:p>
          <a:p>
            <a:endParaRPr lang="en-US" sz="2000" dirty="0" smtClean="0"/>
          </a:p>
          <a:p>
            <a:r>
              <a:rPr lang="en-US" sz="2000" dirty="0" smtClean="0"/>
              <a:t>Getting started</a:t>
            </a:r>
          </a:p>
          <a:p>
            <a:r>
              <a:rPr lang="en-US" sz="2000" dirty="0" smtClean="0"/>
              <a:t>Panels</a:t>
            </a:r>
          </a:p>
          <a:p>
            <a:pPr lvl="1"/>
            <a:r>
              <a:rPr lang="en-US" sz="1800" dirty="0" smtClean="0"/>
              <a:t>Draft mind map</a:t>
            </a:r>
          </a:p>
          <a:p>
            <a:r>
              <a:rPr lang="en-US" sz="2000" dirty="0" smtClean="0"/>
              <a:t>Homework</a:t>
            </a:r>
          </a:p>
          <a:p>
            <a:pPr lvl="1"/>
            <a:r>
              <a:rPr lang="en-US" sz="1800" dirty="0" smtClean="0"/>
              <a:t>Background reading</a:t>
            </a:r>
          </a:p>
          <a:p>
            <a:pPr lvl="1"/>
            <a:r>
              <a:rPr lang="en-US" sz="1800" dirty="0" smtClean="0"/>
              <a:t>Organization</a:t>
            </a:r>
          </a:p>
          <a:p>
            <a:pPr lvl="1"/>
            <a:r>
              <a:rPr lang="en-US" sz="1800" dirty="0" smtClean="0"/>
              <a:t>Complete mind map</a:t>
            </a:r>
          </a:p>
          <a:p>
            <a:pPr lvl="1"/>
            <a:endParaRPr lang="en-US" sz="1800" dirty="0" smtClean="0"/>
          </a:p>
          <a:p>
            <a:pPr lvl="1"/>
            <a:endParaRPr lang="en-US" sz="1800" dirty="0" smtClean="0"/>
          </a:p>
          <a:p>
            <a:endParaRPr lang="en-US" sz="2000" dirty="0" smtClean="0"/>
          </a:p>
          <a:p>
            <a:pPr lvl="1"/>
            <a:endParaRPr lang="en-US" sz="1800" dirty="0" smtClean="0"/>
          </a:p>
          <a:p>
            <a:endParaRPr lang="en-US" sz="2000" dirty="0"/>
          </a:p>
        </p:txBody>
      </p:sp>
    </p:spTree>
    <p:extLst>
      <p:ext uri="{BB962C8B-B14F-4D97-AF65-F5344CB8AC3E}">
        <p14:creationId xmlns:p14="http://schemas.microsoft.com/office/powerpoint/2010/main" val="2892915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lstStyle/>
          <a:p>
            <a:pPr eaLnBrk="1" hangingPunct="1"/>
            <a:r>
              <a:rPr lang="en-US" smtClean="0"/>
              <a:t>Audience for the Proposal</a:t>
            </a:r>
          </a:p>
        </p:txBody>
      </p:sp>
      <p:sp>
        <p:nvSpPr>
          <p:cNvPr id="29699" name="Rectangle 3"/>
          <p:cNvSpPr>
            <a:spLocks noGrp="1" noChangeArrowheads="1"/>
          </p:cNvSpPr>
          <p:nvPr>
            <p:ph type="body" idx="1"/>
          </p:nvPr>
        </p:nvSpPr>
        <p:spPr>
          <a:xfrm>
            <a:off x="457200" y="990600"/>
            <a:ext cx="8229600" cy="5638800"/>
          </a:xfrm>
        </p:spPr>
        <p:txBody>
          <a:bodyPr/>
          <a:lstStyle/>
          <a:p>
            <a:pPr eaLnBrk="1" hangingPunct="1">
              <a:lnSpc>
                <a:spcPct val="90000"/>
              </a:lnSpc>
            </a:pPr>
            <a:r>
              <a:rPr lang="en-US" sz="2000" dirty="0" smtClean="0"/>
              <a:t>Important for all scientific writing</a:t>
            </a:r>
          </a:p>
          <a:p>
            <a:pPr lvl="1" eaLnBrk="1" hangingPunct="1">
              <a:lnSpc>
                <a:spcPct val="90000"/>
              </a:lnSpc>
            </a:pPr>
            <a:r>
              <a:rPr lang="en-US" sz="1800" dirty="0" smtClean="0"/>
              <a:t>Conform to readers expectations</a:t>
            </a:r>
          </a:p>
          <a:p>
            <a:pPr eaLnBrk="1" hangingPunct="1">
              <a:lnSpc>
                <a:spcPct val="90000"/>
              </a:lnSpc>
            </a:pPr>
            <a:r>
              <a:rPr lang="en-US" sz="2000" dirty="0" smtClean="0"/>
              <a:t>Reviewers</a:t>
            </a:r>
          </a:p>
          <a:p>
            <a:pPr lvl="1" eaLnBrk="1" hangingPunct="1">
              <a:lnSpc>
                <a:spcPct val="90000"/>
              </a:lnSpc>
            </a:pPr>
            <a:r>
              <a:rPr lang="en-US" sz="1800" dirty="0" smtClean="0"/>
              <a:t>Experts in your specific area</a:t>
            </a:r>
          </a:p>
          <a:p>
            <a:pPr lvl="2" eaLnBrk="1" hangingPunct="1">
              <a:lnSpc>
                <a:spcPct val="90000"/>
              </a:lnSpc>
            </a:pPr>
            <a:r>
              <a:rPr lang="en-US" sz="1600" dirty="0" smtClean="0"/>
              <a:t>Species &amp; </a:t>
            </a:r>
            <a:r>
              <a:rPr lang="en-US" sz="1600" dirty="0"/>
              <a:t>m</a:t>
            </a:r>
            <a:r>
              <a:rPr lang="en-US" sz="1600" dirty="0" smtClean="0"/>
              <a:t>ethods</a:t>
            </a:r>
          </a:p>
          <a:p>
            <a:pPr lvl="1" eaLnBrk="1" hangingPunct="1">
              <a:lnSpc>
                <a:spcPct val="90000"/>
              </a:lnSpc>
            </a:pPr>
            <a:r>
              <a:rPr lang="en-US" sz="1800" dirty="0" smtClean="0"/>
              <a:t>Busy people</a:t>
            </a:r>
          </a:p>
          <a:p>
            <a:pPr lvl="2" eaLnBrk="1" hangingPunct="1">
              <a:lnSpc>
                <a:spcPct val="90000"/>
              </a:lnSpc>
            </a:pPr>
            <a:r>
              <a:rPr lang="en-US" sz="1600" dirty="0" smtClean="0"/>
              <a:t>Make it interesting</a:t>
            </a:r>
          </a:p>
          <a:p>
            <a:pPr lvl="1" eaLnBrk="1" hangingPunct="1">
              <a:lnSpc>
                <a:spcPct val="90000"/>
              </a:lnSpc>
            </a:pPr>
            <a:r>
              <a:rPr lang="en-US" sz="1800" dirty="0" smtClean="0"/>
              <a:t>Desired impression</a:t>
            </a:r>
          </a:p>
          <a:p>
            <a:pPr lvl="2" eaLnBrk="1" hangingPunct="1">
              <a:lnSpc>
                <a:spcPct val="90000"/>
              </a:lnSpc>
            </a:pPr>
            <a:r>
              <a:rPr lang="en-US" sz="1600" dirty="0" smtClean="0"/>
              <a:t>Wow – I wish I had thought of this! </a:t>
            </a:r>
          </a:p>
          <a:p>
            <a:pPr eaLnBrk="1" hangingPunct="1">
              <a:lnSpc>
                <a:spcPct val="90000"/>
              </a:lnSpc>
            </a:pPr>
            <a:r>
              <a:rPr lang="en-US" sz="2000" dirty="0" smtClean="0"/>
              <a:t>Panelists</a:t>
            </a:r>
          </a:p>
          <a:p>
            <a:pPr lvl="1" eaLnBrk="1" hangingPunct="1">
              <a:lnSpc>
                <a:spcPct val="90000"/>
              </a:lnSpc>
            </a:pPr>
            <a:r>
              <a:rPr lang="en-US" sz="1800" dirty="0" smtClean="0"/>
              <a:t>Expert in the field</a:t>
            </a:r>
          </a:p>
          <a:p>
            <a:pPr lvl="2" eaLnBrk="1" hangingPunct="1">
              <a:lnSpc>
                <a:spcPct val="90000"/>
              </a:lnSpc>
            </a:pPr>
            <a:r>
              <a:rPr lang="en-US" sz="1600" dirty="0" smtClean="0"/>
              <a:t>E.g. evolutionary biology</a:t>
            </a:r>
          </a:p>
          <a:p>
            <a:pPr lvl="1" eaLnBrk="1" hangingPunct="1">
              <a:lnSpc>
                <a:spcPct val="90000"/>
              </a:lnSpc>
            </a:pPr>
            <a:r>
              <a:rPr lang="en-US" sz="1800" dirty="0" smtClean="0"/>
              <a:t>May have to go through dozens of proposals</a:t>
            </a:r>
          </a:p>
          <a:p>
            <a:pPr lvl="2" eaLnBrk="1" hangingPunct="1">
              <a:lnSpc>
                <a:spcPct val="90000"/>
              </a:lnSpc>
            </a:pPr>
            <a:r>
              <a:rPr lang="en-US" sz="1600" dirty="0" smtClean="0"/>
              <a:t>Make it easy to read</a:t>
            </a:r>
          </a:p>
          <a:p>
            <a:pPr lvl="3" eaLnBrk="1" hangingPunct="1">
              <a:lnSpc>
                <a:spcPct val="90000"/>
              </a:lnSpc>
            </a:pPr>
            <a:r>
              <a:rPr lang="en-US" sz="1400" dirty="0" smtClean="0"/>
              <a:t>Figures and tables</a:t>
            </a:r>
          </a:p>
          <a:p>
            <a:pPr lvl="2" eaLnBrk="1" hangingPunct="1">
              <a:lnSpc>
                <a:spcPct val="90000"/>
              </a:lnSpc>
            </a:pPr>
            <a:r>
              <a:rPr lang="en-US" sz="1600" dirty="0" smtClean="0"/>
              <a:t>Compare between proposals</a:t>
            </a:r>
          </a:p>
          <a:p>
            <a:pPr eaLnBrk="1" hangingPunct="1">
              <a:lnSpc>
                <a:spcPct val="90000"/>
              </a:lnSpc>
            </a:pPr>
            <a:r>
              <a:rPr lang="en-US" sz="2000" dirty="0" smtClean="0"/>
              <a:t>Program Managers</a:t>
            </a:r>
          </a:p>
          <a:p>
            <a:pPr lvl="1" eaLnBrk="1" hangingPunct="1">
              <a:lnSpc>
                <a:spcPct val="90000"/>
              </a:lnSpc>
            </a:pPr>
            <a:r>
              <a:rPr lang="en-US" sz="1800" dirty="0" smtClean="0"/>
              <a:t>Generalists</a:t>
            </a:r>
          </a:p>
          <a:p>
            <a:pPr lvl="1" eaLnBrk="1" hangingPunct="1">
              <a:lnSpc>
                <a:spcPct val="90000"/>
              </a:lnSpc>
            </a:pPr>
            <a:r>
              <a:rPr lang="en-US" sz="1800" dirty="0" smtClean="0"/>
              <a:t>See hundreds of proposals </a:t>
            </a:r>
          </a:p>
        </p:txBody>
      </p:sp>
    </p:spTree>
    <p:extLst>
      <p:ext uri="{BB962C8B-B14F-4D97-AF65-F5344CB8AC3E}">
        <p14:creationId xmlns:p14="http://schemas.microsoft.com/office/powerpoint/2010/main" val="2173381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9">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699">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9">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9">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699">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699">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699">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699">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699">
                                            <p:txEl>
                                              <p:pRg st="14" end="1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699">
                                            <p:txEl>
                                              <p:pRg st="15" end="1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699">
                                            <p:txEl>
                                              <p:pRg st="16" end="1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699">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69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 name="Rectangle 4"/>
          <p:cNvSpPr>
            <a:spLocks noGrp="1" noChangeArrowheads="1"/>
          </p:cNvSpPr>
          <p:nvPr>
            <p:ph type="title"/>
          </p:nvPr>
        </p:nvSpPr>
        <p:spPr>
          <a:xfrm>
            <a:off x="457200" y="457200"/>
            <a:ext cx="8229600" cy="457200"/>
          </a:xfrm>
        </p:spPr>
        <p:txBody>
          <a:bodyPr/>
          <a:lstStyle/>
          <a:p>
            <a:pPr eaLnBrk="1" hangingPunct="1"/>
            <a:r>
              <a:rPr lang="en-US" sz="2800" dirty="0" smtClean="0"/>
              <a:t>Timeline of a typical proposal</a:t>
            </a:r>
          </a:p>
        </p:txBody>
      </p:sp>
      <p:grpSp>
        <p:nvGrpSpPr>
          <p:cNvPr id="21" name="Group 20"/>
          <p:cNvGrpSpPr/>
          <p:nvPr/>
        </p:nvGrpSpPr>
        <p:grpSpPr>
          <a:xfrm>
            <a:off x="533400" y="914400"/>
            <a:ext cx="8229600" cy="5576888"/>
            <a:chOff x="533400" y="914400"/>
            <a:chExt cx="8229600" cy="5576888"/>
          </a:xfrm>
        </p:grpSpPr>
        <p:cxnSp>
          <p:nvCxnSpPr>
            <p:cNvPr id="113668" name="_s113668"/>
            <p:cNvCxnSpPr>
              <a:cxnSpLocks noChangeShapeType="1"/>
              <a:stCxn id="16" idx="1"/>
              <a:endCxn id="10" idx="2"/>
            </p:cNvCxnSpPr>
            <p:nvPr/>
          </p:nvCxnSpPr>
          <p:spPr bwMode="auto">
            <a:xfrm rot="10800000">
              <a:off x="3825240" y="3143219"/>
              <a:ext cx="329184" cy="223269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69" name="_s113669"/>
            <p:cNvCxnSpPr>
              <a:cxnSpLocks noChangeShapeType="1"/>
              <a:stCxn id="15" idx="1"/>
              <a:endCxn id="10" idx="2"/>
            </p:cNvCxnSpPr>
            <p:nvPr/>
          </p:nvCxnSpPr>
          <p:spPr bwMode="auto">
            <a:xfrm rot="10800000">
              <a:off x="3825240" y="3143219"/>
              <a:ext cx="329184" cy="139615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0" name="_s113670"/>
            <p:cNvCxnSpPr>
              <a:cxnSpLocks noChangeShapeType="1"/>
              <a:stCxn id="14" idx="1"/>
              <a:endCxn id="10" idx="2"/>
            </p:cNvCxnSpPr>
            <p:nvPr/>
          </p:nvCxnSpPr>
          <p:spPr bwMode="auto">
            <a:xfrm rot="10800000">
              <a:off x="3825240" y="3143219"/>
              <a:ext cx="329184" cy="5596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1" name="_s113671"/>
            <p:cNvCxnSpPr>
              <a:cxnSpLocks noChangeShapeType="1"/>
              <a:stCxn id="13" idx="1"/>
              <a:endCxn id="6" idx="2"/>
            </p:cNvCxnSpPr>
            <p:nvPr/>
          </p:nvCxnSpPr>
          <p:spPr bwMode="auto">
            <a:xfrm rot="10800000">
              <a:off x="6458712" y="3145155"/>
              <a:ext cx="329184" cy="30692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2" name="_s113672"/>
            <p:cNvCxnSpPr>
              <a:cxnSpLocks noChangeShapeType="1"/>
              <a:stCxn id="29" idx="0"/>
              <a:endCxn id="5" idx="2"/>
            </p:cNvCxnSpPr>
            <p:nvPr/>
          </p:nvCxnSpPr>
          <p:spPr bwMode="auto">
            <a:xfrm flipH="1" flipV="1">
              <a:off x="1520952" y="3145155"/>
              <a:ext cx="6096" cy="259556"/>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13673" name="_s113673"/>
            <p:cNvCxnSpPr>
              <a:cxnSpLocks noChangeShapeType="1"/>
              <a:stCxn id="11" idx="1"/>
              <a:endCxn id="6" idx="2"/>
            </p:cNvCxnSpPr>
            <p:nvPr/>
          </p:nvCxnSpPr>
          <p:spPr bwMode="auto">
            <a:xfrm rot="10800000">
              <a:off x="6458712" y="3145155"/>
              <a:ext cx="329184" cy="223075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4" name="_s113674"/>
            <p:cNvCxnSpPr>
              <a:cxnSpLocks noChangeShapeType="1"/>
              <a:stCxn id="10" idx="0"/>
              <a:endCxn id="4" idx="2"/>
            </p:cNvCxnSpPr>
            <p:nvPr/>
          </p:nvCxnSpPr>
          <p:spPr bwMode="auto">
            <a:xfrm rot="16200000">
              <a:off x="3349847" y="1947482"/>
              <a:ext cx="1115378" cy="164592"/>
            </a:xfrm>
            <a:prstGeom prst="bentConnector3">
              <a:avLst>
                <a:gd name="adj1" fmla="val 1024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5" name="_s113675"/>
            <p:cNvCxnSpPr>
              <a:cxnSpLocks noChangeShapeType="1"/>
              <a:stCxn id="9" idx="1"/>
              <a:endCxn id="6" idx="2"/>
            </p:cNvCxnSpPr>
            <p:nvPr/>
          </p:nvCxnSpPr>
          <p:spPr bwMode="auto">
            <a:xfrm rot="10800000">
              <a:off x="6458712" y="3145155"/>
              <a:ext cx="329184" cy="139422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6" name="_s113676"/>
            <p:cNvCxnSpPr>
              <a:cxnSpLocks noChangeShapeType="1"/>
              <a:stCxn id="8" idx="1"/>
              <a:endCxn id="6" idx="2"/>
            </p:cNvCxnSpPr>
            <p:nvPr/>
          </p:nvCxnSpPr>
          <p:spPr bwMode="auto">
            <a:xfrm rot="10800000">
              <a:off x="6458712" y="3145155"/>
              <a:ext cx="329184" cy="55768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7" name="_s113677"/>
            <p:cNvCxnSpPr>
              <a:cxnSpLocks noChangeShapeType="1"/>
              <a:stCxn id="7" idx="3"/>
              <a:endCxn id="4" idx="2"/>
            </p:cNvCxnSpPr>
            <p:nvPr/>
          </p:nvCxnSpPr>
          <p:spPr bwMode="auto">
            <a:xfrm flipV="1">
              <a:off x="3660648" y="1472089"/>
              <a:ext cx="329184" cy="55768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8" name="_s113678"/>
            <p:cNvCxnSpPr>
              <a:cxnSpLocks noChangeShapeType="1"/>
              <a:stCxn id="6" idx="0"/>
              <a:endCxn id="4" idx="2"/>
            </p:cNvCxnSpPr>
            <p:nvPr/>
          </p:nvCxnSpPr>
          <p:spPr bwMode="auto">
            <a:xfrm rot="5400000" flipH="1">
              <a:off x="4666583" y="795338"/>
              <a:ext cx="1115378" cy="2468880"/>
            </a:xfrm>
            <a:prstGeom prst="bentConnector3">
              <a:avLst>
                <a:gd name="adj1" fmla="val 1024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3679" name="_s113679"/>
            <p:cNvCxnSpPr>
              <a:cxnSpLocks noChangeShapeType="1"/>
              <a:stCxn id="5" idx="0"/>
              <a:endCxn id="4" idx="2"/>
            </p:cNvCxnSpPr>
            <p:nvPr/>
          </p:nvCxnSpPr>
          <p:spPr bwMode="auto">
            <a:xfrm rot="16200000">
              <a:off x="2197703" y="795338"/>
              <a:ext cx="1115378" cy="2468880"/>
            </a:xfrm>
            <a:prstGeom prst="bentConnector3">
              <a:avLst>
                <a:gd name="adj1" fmla="val 1024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4" name="_s113680"/>
            <p:cNvSpPr>
              <a:spLocks noChangeArrowheads="1"/>
            </p:cNvSpPr>
            <p:nvPr/>
          </p:nvSpPr>
          <p:spPr bwMode="auto">
            <a:xfrm>
              <a:off x="3002280" y="914400"/>
              <a:ext cx="1975104" cy="557689"/>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Scientific Idea</a:t>
              </a:r>
            </a:p>
          </p:txBody>
        </p:sp>
        <p:sp>
          <p:nvSpPr>
            <p:cNvPr id="5" name="_s113681"/>
            <p:cNvSpPr>
              <a:spLocks noChangeArrowheads="1"/>
            </p:cNvSpPr>
            <p:nvPr/>
          </p:nvSpPr>
          <p:spPr bwMode="auto">
            <a:xfrm>
              <a:off x="533400" y="2587466"/>
              <a:ext cx="1975104" cy="557689"/>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Conceptual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Framework</a:t>
              </a:r>
            </a:p>
          </p:txBody>
        </p:sp>
        <p:sp>
          <p:nvSpPr>
            <p:cNvPr id="6" name="_s113682"/>
            <p:cNvSpPr>
              <a:spLocks noChangeArrowheads="1"/>
            </p:cNvSpPr>
            <p:nvPr/>
          </p:nvSpPr>
          <p:spPr bwMode="auto">
            <a:xfrm>
              <a:off x="5471160" y="2587466"/>
              <a:ext cx="1975104" cy="557689"/>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Administrative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tasks (?)</a:t>
              </a:r>
            </a:p>
          </p:txBody>
        </p:sp>
        <p:sp>
          <p:nvSpPr>
            <p:cNvPr id="7" name="_s113683"/>
            <p:cNvSpPr>
              <a:spLocks noChangeArrowheads="1"/>
            </p:cNvSpPr>
            <p:nvPr/>
          </p:nvSpPr>
          <p:spPr bwMode="auto">
            <a:xfrm>
              <a:off x="1685544" y="1750933"/>
              <a:ext cx="1975104" cy="557689"/>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Goals of </a:t>
              </a:r>
              <a:br>
                <a:rPr kumimoji="0" lang="en-US" sz="1400" b="1" i="0" u="none" strike="noStrike" cap="none" normalizeH="0" baseline="0" smtClean="0">
                  <a:ln>
                    <a:noFill/>
                  </a:ln>
                  <a:solidFill>
                    <a:schemeClr val="tx1"/>
                  </a:solidFill>
                  <a:effectLst/>
                  <a:latin typeface="Arial" pitchFamily="34" charset="0"/>
                  <a:cs typeface="Arial" pitchFamily="34" charset="0"/>
                </a:rPr>
              </a:br>
              <a:r>
                <a:rPr kumimoji="0" lang="en-US" sz="1400" b="1" i="0" u="none" strike="noStrike" cap="none" normalizeH="0" baseline="0" smtClean="0">
                  <a:ln>
                    <a:noFill/>
                  </a:ln>
                  <a:solidFill>
                    <a:schemeClr val="tx1"/>
                  </a:solidFill>
                  <a:effectLst/>
                  <a:latin typeface="Arial" pitchFamily="34" charset="0"/>
                  <a:cs typeface="Arial" pitchFamily="34" charset="0"/>
                </a:rPr>
                <a:t>funding body (?)</a:t>
              </a:r>
            </a:p>
          </p:txBody>
        </p:sp>
        <p:sp>
          <p:nvSpPr>
            <p:cNvPr id="8" name="_s113684"/>
            <p:cNvSpPr>
              <a:spLocks noChangeArrowheads="1"/>
            </p:cNvSpPr>
            <p:nvPr/>
          </p:nvSpPr>
          <p:spPr bwMode="auto">
            <a:xfrm>
              <a:off x="6787896" y="3424000"/>
              <a:ext cx="1975104" cy="557689"/>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Budget</a:t>
              </a:r>
            </a:p>
          </p:txBody>
        </p:sp>
        <p:sp>
          <p:nvSpPr>
            <p:cNvPr id="9" name="_s113685"/>
            <p:cNvSpPr>
              <a:spLocks noChangeArrowheads="1"/>
            </p:cNvSpPr>
            <p:nvPr/>
          </p:nvSpPr>
          <p:spPr bwMode="auto">
            <a:xfrm>
              <a:off x="6787896" y="4260533"/>
              <a:ext cx="1975104" cy="555752"/>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Sampling &amp; Research</a:t>
              </a:r>
              <a:br>
                <a:rPr kumimoji="0" lang="en-US" sz="1400" b="1" i="0" u="none" strike="noStrike" cap="none" normalizeH="0" baseline="0" smtClean="0">
                  <a:ln>
                    <a:noFill/>
                  </a:ln>
                  <a:solidFill>
                    <a:schemeClr val="tx1"/>
                  </a:solidFill>
                  <a:effectLst/>
                  <a:latin typeface="Arial" pitchFamily="34" charset="0"/>
                  <a:cs typeface="Arial" pitchFamily="34" charset="0"/>
                </a:rPr>
              </a:br>
              <a:r>
                <a:rPr kumimoji="0" lang="en-US" sz="1400" b="1" i="0" u="none" strike="noStrike" cap="none" normalizeH="0" baseline="0" smtClean="0">
                  <a:ln>
                    <a:noFill/>
                  </a:ln>
                  <a:solidFill>
                    <a:schemeClr val="tx1"/>
                  </a:solidFill>
                  <a:effectLst/>
                  <a:latin typeface="Arial" pitchFamily="34" charset="0"/>
                  <a:cs typeface="Arial" pitchFamily="34" charset="0"/>
                </a:rPr>
                <a:t>Permits</a:t>
              </a:r>
            </a:p>
          </p:txBody>
        </p:sp>
        <p:sp>
          <p:nvSpPr>
            <p:cNvPr id="10" name="_s113686"/>
            <p:cNvSpPr>
              <a:spLocks noChangeArrowheads="1"/>
            </p:cNvSpPr>
            <p:nvPr/>
          </p:nvSpPr>
          <p:spPr bwMode="auto">
            <a:xfrm>
              <a:off x="2837688" y="2587466"/>
              <a:ext cx="1975104" cy="555752"/>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Proposal Format</a:t>
              </a:r>
            </a:p>
          </p:txBody>
        </p:sp>
        <p:sp>
          <p:nvSpPr>
            <p:cNvPr id="11" name="_s113687"/>
            <p:cNvSpPr>
              <a:spLocks noChangeArrowheads="1"/>
            </p:cNvSpPr>
            <p:nvPr/>
          </p:nvSpPr>
          <p:spPr bwMode="auto">
            <a:xfrm>
              <a:off x="6787896" y="5097066"/>
              <a:ext cx="1975104" cy="555752"/>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University Approvals</a:t>
              </a:r>
            </a:p>
          </p:txBody>
        </p:sp>
        <p:sp>
          <p:nvSpPr>
            <p:cNvPr id="12" name="_s113688"/>
            <p:cNvSpPr>
              <a:spLocks noChangeArrowheads="1"/>
            </p:cNvSpPr>
            <p:nvPr/>
          </p:nvSpPr>
          <p:spPr bwMode="auto">
            <a:xfrm>
              <a:off x="533400" y="4318625"/>
              <a:ext cx="1975104" cy="557689"/>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Proposal preparation</a:t>
              </a:r>
            </a:p>
          </p:txBody>
        </p:sp>
        <p:sp>
          <p:nvSpPr>
            <p:cNvPr id="13" name="_s113689"/>
            <p:cNvSpPr>
              <a:spLocks noChangeArrowheads="1"/>
            </p:cNvSpPr>
            <p:nvPr/>
          </p:nvSpPr>
          <p:spPr bwMode="auto">
            <a:xfrm>
              <a:off x="6787896" y="5933599"/>
              <a:ext cx="1975104" cy="557689"/>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Submission Process</a:t>
              </a:r>
            </a:p>
          </p:txBody>
        </p:sp>
        <p:sp>
          <p:nvSpPr>
            <p:cNvPr id="14" name="_s113690"/>
            <p:cNvSpPr>
              <a:spLocks noChangeArrowheads="1"/>
            </p:cNvSpPr>
            <p:nvPr/>
          </p:nvSpPr>
          <p:spPr bwMode="auto">
            <a:xfrm>
              <a:off x="4154424" y="3424000"/>
              <a:ext cx="1975104" cy="557689"/>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Deadlines</a:t>
              </a:r>
            </a:p>
          </p:txBody>
        </p:sp>
        <p:sp>
          <p:nvSpPr>
            <p:cNvPr id="15" name="_s113691"/>
            <p:cNvSpPr>
              <a:spLocks noChangeArrowheads="1"/>
            </p:cNvSpPr>
            <p:nvPr/>
          </p:nvSpPr>
          <p:spPr bwMode="auto">
            <a:xfrm>
              <a:off x="4154424" y="4260533"/>
              <a:ext cx="1975104" cy="557689"/>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Information needed?</a:t>
              </a:r>
            </a:p>
          </p:txBody>
        </p:sp>
        <p:sp>
          <p:nvSpPr>
            <p:cNvPr id="16" name="_s113692"/>
            <p:cNvSpPr>
              <a:spLocks noChangeArrowheads="1"/>
            </p:cNvSpPr>
            <p:nvPr/>
          </p:nvSpPr>
          <p:spPr bwMode="auto">
            <a:xfrm>
              <a:off x="4154424" y="5097066"/>
              <a:ext cx="1975104" cy="557689"/>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pitchFamily="34" charset="0"/>
                  <a:cs typeface="Arial" pitchFamily="34" charset="0"/>
                </a:rPr>
                <a:t>Award timeline</a:t>
              </a:r>
            </a:p>
          </p:txBody>
        </p:sp>
        <p:sp>
          <p:nvSpPr>
            <p:cNvPr id="29" name="_s113681"/>
            <p:cNvSpPr>
              <a:spLocks noChangeArrowheads="1"/>
            </p:cNvSpPr>
            <p:nvPr/>
          </p:nvSpPr>
          <p:spPr bwMode="auto">
            <a:xfrm>
              <a:off x="539496" y="3404711"/>
              <a:ext cx="1975104" cy="557689"/>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34" charset="0"/>
                  <a:cs typeface="Arial" pitchFamily="34" charset="0"/>
                </a:rPr>
                <a:t>Planification</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33" name="_s113672"/>
            <p:cNvCxnSpPr>
              <a:cxnSpLocks noChangeShapeType="1"/>
              <a:stCxn id="12" idx="0"/>
              <a:endCxn id="29" idx="2"/>
            </p:cNvCxnSpPr>
            <p:nvPr/>
          </p:nvCxnSpPr>
          <p:spPr bwMode="auto">
            <a:xfrm flipV="1">
              <a:off x="1520952" y="3962400"/>
              <a:ext cx="6096" cy="356225"/>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859110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Funding Bodies</a:t>
            </a:r>
          </a:p>
        </p:txBody>
      </p:sp>
      <p:sp>
        <p:nvSpPr>
          <p:cNvPr id="20483" name="Rectangle 3"/>
          <p:cNvSpPr>
            <a:spLocks noGrp="1" noChangeArrowheads="1"/>
          </p:cNvSpPr>
          <p:nvPr>
            <p:ph type="body" sz="half" idx="1"/>
          </p:nvPr>
        </p:nvSpPr>
        <p:spPr>
          <a:xfrm>
            <a:off x="228600" y="1600200"/>
            <a:ext cx="4267200" cy="4525963"/>
          </a:xfrm>
        </p:spPr>
        <p:txBody>
          <a:bodyPr/>
          <a:lstStyle/>
          <a:p>
            <a:pPr eaLnBrk="1" hangingPunct="1">
              <a:lnSpc>
                <a:spcPct val="90000"/>
              </a:lnSpc>
            </a:pPr>
            <a:r>
              <a:rPr lang="en-US" sz="1600" smtClean="0"/>
              <a:t>Basic Scientific</a:t>
            </a:r>
          </a:p>
          <a:p>
            <a:pPr marL="511175" lvl="1" indent="-53975" eaLnBrk="1" hangingPunct="1">
              <a:lnSpc>
                <a:spcPct val="90000"/>
              </a:lnSpc>
            </a:pPr>
            <a:r>
              <a:rPr lang="en-US" sz="1400" smtClean="0"/>
              <a:t>NSF</a:t>
            </a:r>
          </a:p>
          <a:p>
            <a:pPr marL="511175" lvl="1" indent="-53975" eaLnBrk="1" hangingPunct="1">
              <a:lnSpc>
                <a:spcPct val="90000"/>
              </a:lnSpc>
            </a:pPr>
            <a:r>
              <a:rPr lang="en-US" sz="1400" smtClean="0"/>
              <a:t>NIH</a:t>
            </a:r>
          </a:p>
          <a:p>
            <a:pPr marL="511175" lvl="1" indent="-53975" eaLnBrk="1" hangingPunct="1">
              <a:lnSpc>
                <a:spcPct val="90000"/>
              </a:lnSpc>
            </a:pPr>
            <a:r>
              <a:rPr lang="en-US" sz="1400" smtClean="0"/>
              <a:t>USDA</a:t>
            </a:r>
          </a:p>
          <a:p>
            <a:pPr eaLnBrk="1" hangingPunct="1">
              <a:lnSpc>
                <a:spcPct val="90000"/>
              </a:lnSpc>
            </a:pPr>
            <a:r>
              <a:rPr lang="en-US" sz="1600" smtClean="0"/>
              <a:t>Broad RFP</a:t>
            </a:r>
          </a:p>
          <a:p>
            <a:pPr marL="511175" lvl="1" indent="-53975" eaLnBrk="1" hangingPunct="1">
              <a:lnSpc>
                <a:spcPct val="90000"/>
              </a:lnSpc>
            </a:pPr>
            <a:r>
              <a:rPr lang="en-US" sz="1400" b="0" smtClean="0"/>
              <a:t>The Division of Environmental Biology (DEB) supports fundamental research on populations, species, communities, and ecosystems. Scientific emphases range across many evolutionary and ecological patterns and processes at all spatial and temporal scales.  Areas of research include biodiversity, phylogenetic systematics, molecular evolution, life history evolution, natural selection, ecology, biogeography, ecosystem services, conservation biology, global change, and biogeochemical cycles. Research on origins, functions, relationships, interactions, and evolutionary history may incorporate field, laboratory, or collection-based approaches; observational or manipulative experiments; synthesis activities; as well as theoretical approaches involving analytical, statistical, or simulation modeling. </a:t>
            </a:r>
          </a:p>
        </p:txBody>
      </p:sp>
      <p:sp>
        <p:nvSpPr>
          <p:cNvPr id="20484" name="Rectangle 4"/>
          <p:cNvSpPr>
            <a:spLocks noGrp="1" noChangeArrowheads="1"/>
          </p:cNvSpPr>
          <p:nvPr>
            <p:ph type="body" sz="half" idx="2"/>
          </p:nvPr>
        </p:nvSpPr>
        <p:spPr>
          <a:xfrm>
            <a:off x="4419600" y="1600200"/>
            <a:ext cx="4267200" cy="4525963"/>
          </a:xfrm>
          <a:noFill/>
        </p:spPr>
        <p:txBody>
          <a:bodyPr/>
          <a:lstStyle/>
          <a:p>
            <a:pPr eaLnBrk="1" hangingPunct="1">
              <a:lnSpc>
                <a:spcPct val="90000"/>
              </a:lnSpc>
            </a:pPr>
            <a:r>
              <a:rPr lang="en-US" sz="1600" smtClean="0"/>
              <a:t>Applied</a:t>
            </a:r>
          </a:p>
          <a:p>
            <a:pPr marL="511175" lvl="1" indent="-53975" eaLnBrk="1" hangingPunct="1">
              <a:lnSpc>
                <a:spcPct val="90000"/>
              </a:lnSpc>
            </a:pPr>
            <a:r>
              <a:rPr lang="en-US" sz="1400" smtClean="0"/>
              <a:t>Sea Grant</a:t>
            </a:r>
          </a:p>
          <a:p>
            <a:pPr marL="511175" lvl="1" indent="-53975" eaLnBrk="1" hangingPunct="1">
              <a:lnSpc>
                <a:spcPct val="90000"/>
              </a:lnSpc>
            </a:pPr>
            <a:r>
              <a:rPr lang="en-US" sz="1400" smtClean="0"/>
              <a:t>North Pacific Research Board</a:t>
            </a:r>
          </a:p>
          <a:p>
            <a:pPr eaLnBrk="1" hangingPunct="1">
              <a:lnSpc>
                <a:spcPct val="90000"/>
              </a:lnSpc>
            </a:pPr>
            <a:endParaRPr lang="en-US" sz="1400" smtClean="0"/>
          </a:p>
          <a:p>
            <a:pPr eaLnBrk="1" hangingPunct="1">
              <a:lnSpc>
                <a:spcPct val="90000"/>
              </a:lnSpc>
            </a:pPr>
            <a:r>
              <a:rPr lang="en-US" sz="1600" smtClean="0"/>
              <a:t>Specific RFP</a:t>
            </a:r>
          </a:p>
          <a:p>
            <a:pPr marL="511175" lvl="1" indent="-53975" eaLnBrk="1" hangingPunct="1">
              <a:lnSpc>
                <a:spcPct val="90000"/>
              </a:lnSpc>
            </a:pPr>
            <a:r>
              <a:rPr lang="en-US" sz="1400" b="0" smtClean="0"/>
              <a:t>E.g. SeaDoc Society</a:t>
            </a:r>
          </a:p>
          <a:p>
            <a:pPr marL="511175" lvl="1" indent="-53975" eaLnBrk="1" hangingPunct="1">
              <a:lnSpc>
                <a:spcPct val="90000"/>
              </a:lnSpc>
            </a:pPr>
            <a:r>
              <a:rPr lang="en-US" sz="1400" b="0" smtClean="0"/>
              <a:t>The efficacy of aggregation as an in-situ restoration technique for the recovery of Northern abalone (Haliotis kamtschatkana) in the Puget Sound Georgia Basin</a:t>
            </a:r>
          </a:p>
          <a:p>
            <a:pPr marL="511175" lvl="1" indent="-53975" eaLnBrk="1" hangingPunct="1">
              <a:lnSpc>
                <a:spcPct val="90000"/>
              </a:lnSpc>
            </a:pPr>
            <a:r>
              <a:rPr lang="en-US" sz="1400" b="0" smtClean="0"/>
              <a:t>The potential relationship between Minke Whale (Balaenoptera acutorostrata) population declines in the Puget Sound Georgia Basin and the availability of forage fish prey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Funding Bodies</a:t>
            </a:r>
          </a:p>
        </p:txBody>
      </p:sp>
      <p:sp>
        <p:nvSpPr>
          <p:cNvPr id="21507" name="Rectangle 3"/>
          <p:cNvSpPr>
            <a:spLocks noGrp="1" noChangeArrowheads="1"/>
          </p:cNvSpPr>
          <p:nvPr>
            <p:ph type="body" idx="1"/>
          </p:nvPr>
        </p:nvSpPr>
        <p:spPr>
          <a:xfrm>
            <a:off x="457200" y="1371600"/>
            <a:ext cx="8229600" cy="5257800"/>
          </a:xfrm>
        </p:spPr>
        <p:txBody>
          <a:bodyPr/>
          <a:lstStyle/>
          <a:p>
            <a:pPr eaLnBrk="1" hangingPunct="1">
              <a:lnSpc>
                <a:spcPct val="90000"/>
              </a:lnSpc>
            </a:pPr>
            <a:r>
              <a:rPr lang="en-US" sz="2000" dirty="0" smtClean="0"/>
              <a:t>Questions to ask:</a:t>
            </a:r>
          </a:p>
          <a:p>
            <a:pPr lvl="1" eaLnBrk="1" hangingPunct="1">
              <a:lnSpc>
                <a:spcPct val="90000"/>
              </a:lnSpc>
            </a:pPr>
            <a:r>
              <a:rPr lang="en-US" sz="1800" dirty="0" smtClean="0"/>
              <a:t>Is my project more suitable for applied or basic funding?</a:t>
            </a:r>
          </a:p>
          <a:p>
            <a:pPr lvl="2" eaLnBrk="1" hangingPunct="1">
              <a:lnSpc>
                <a:spcPct val="90000"/>
              </a:lnSpc>
            </a:pPr>
            <a:r>
              <a:rPr lang="en-US" sz="1600" dirty="0" smtClean="0"/>
              <a:t>Chances are higher if somebody is already interested</a:t>
            </a:r>
          </a:p>
          <a:p>
            <a:pPr lvl="1" eaLnBrk="1" hangingPunct="1">
              <a:lnSpc>
                <a:spcPct val="90000"/>
              </a:lnSpc>
            </a:pPr>
            <a:endParaRPr lang="en-US" sz="1800" dirty="0" smtClean="0"/>
          </a:p>
          <a:p>
            <a:pPr lvl="1" eaLnBrk="1" hangingPunct="1">
              <a:lnSpc>
                <a:spcPct val="90000"/>
              </a:lnSpc>
            </a:pPr>
            <a:r>
              <a:rPr lang="en-US" sz="1800" dirty="0" smtClean="0"/>
              <a:t>Which specific agency could I apply to?</a:t>
            </a:r>
          </a:p>
          <a:p>
            <a:pPr lvl="2" eaLnBrk="1" hangingPunct="1">
              <a:lnSpc>
                <a:spcPct val="90000"/>
              </a:lnSpc>
            </a:pPr>
            <a:r>
              <a:rPr lang="en-US" sz="1600" dirty="0" smtClean="0"/>
              <a:t>Read mission statements and overall goals</a:t>
            </a:r>
          </a:p>
          <a:p>
            <a:pPr lvl="2" eaLnBrk="1" hangingPunct="1">
              <a:lnSpc>
                <a:spcPct val="90000"/>
              </a:lnSpc>
            </a:pPr>
            <a:r>
              <a:rPr lang="en-US" sz="1600" dirty="0" smtClean="0"/>
              <a:t>Read request for proposal (RFP) documents</a:t>
            </a:r>
          </a:p>
          <a:p>
            <a:pPr lvl="2" eaLnBrk="1" hangingPunct="1">
              <a:lnSpc>
                <a:spcPct val="90000"/>
              </a:lnSpc>
            </a:pPr>
            <a:r>
              <a:rPr lang="en-US" sz="1600" dirty="0" smtClean="0"/>
              <a:t>Find previously awarded projects</a:t>
            </a:r>
          </a:p>
          <a:p>
            <a:pPr lvl="2" eaLnBrk="1" hangingPunct="1">
              <a:lnSpc>
                <a:spcPct val="90000"/>
              </a:lnSpc>
            </a:pPr>
            <a:r>
              <a:rPr lang="en-US" sz="1600" dirty="0" smtClean="0"/>
              <a:t>Talk to project managers</a:t>
            </a:r>
          </a:p>
          <a:p>
            <a:pPr lvl="1" eaLnBrk="1" hangingPunct="1">
              <a:lnSpc>
                <a:spcPct val="90000"/>
              </a:lnSpc>
            </a:pPr>
            <a:endParaRPr lang="en-US" sz="1800" dirty="0" smtClean="0"/>
          </a:p>
          <a:p>
            <a:pPr lvl="1" eaLnBrk="1" hangingPunct="1">
              <a:lnSpc>
                <a:spcPct val="90000"/>
              </a:lnSpc>
            </a:pPr>
            <a:r>
              <a:rPr lang="en-US" sz="1800" dirty="0" smtClean="0"/>
              <a:t>Could collaboration improve the project?</a:t>
            </a:r>
          </a:p>
          <a:p>
            <a:pPr lvl="2" eaLnBrk="1" hangingPunct="1">
              <a:lnSpc>
                <a:spcPct val="90000"/>
              </a:lnSpc>
            </a:pPr>
            <a:r>
              <a:rPr lang="en-US" sz="1600" dirty="0" smtClean="0"/>
              <a:t>Decide on co-PIs and collaborators</a:t>
            </a:r>
          </a:p>
          <a:p>
            <a:pPr lvl="2" eaLnBrk="1" hangingPunct="1">
              <a:lnSpc>
                <a:spcPct val="90000"/>
              </a:lnSpc>
            </a:pPr>
            <a:r>
              <a:rPr lang="en-US" sz="1600" dirty="0" smtClean="0"/>
              <a:t>In any case, ask for advice and feedback</a:t>
            </a:r>
          </a:p>
          <a:p>
            <a:pPr lvl="1" eaLnBrk="1" hangingPunct="1">
              <a:lnSpc>
                <a:spcPct val="90000"/>
              </a:lnSpc>
            </a:pPr>
            <a:endParaRPr lang="en-US" sz="1800" dirty="0" smtClean="0"/>
          </a:p>
          <a:p>
            <a:pPr lvl="1" eaLnBrk="1" hangingPunct="1">
              <a:lnSpc>
                <a:spcPct val="90000"/>
              </a:lnSpc>
            </a:pPr>
            <a:r>
              <a:rPr lang="en-US" sz="1800" dirty="0" smtClean="0"/>
              <a:t>What level of support do I need?</a:t>
            </a:r>
          </a:p>
          <a:p>
            <a:pPr lvl="2" eaLnBrk="1" hangingPunct="1">
              <a:lnSpc>
                <a:spcPct val="90000"/>
              </a:lnSpc>
            </a:pPr>
            <a:r>
              <a:rPr lang="en-US" sz="1600" dirty="0" smtClean="0"/>
              <a:t>Salary support already available?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77963" y="554038"/>
            <a:ext cx="5324475" cy="560387"/>
          </a:xfrm>
        </p:spPr>
        <p:txBody>
          <a:bodyPr/>
          <a:lstStyle/>
          <a:p>
            <a:pPr eaLnBrk="1" hangingPunct="1"/>
            <a:r>
              <a:rPr lang="en-US" smtClean="0">
                <a:solidFill>
                  <a:schemeClr val="tx2"/>
                </a:solidFill>
              </a:rPr>
              <a:t>A </a:t>
            </a:r>
            <a:r>
              <a:rPr lang="en-US" smtClean="0">
                <a:solidFill>
                  <a:srgbClr val="0000FF"/>
                </a:solidFill>
              </a:rPr>
              <a:t>Good</a:t>
            </a:r>
            <a:r>
              <a:rPr lang="en-US" smtClean="0">
                <a:solidFill>
                  <a:schemeClr val="tx2"/>
                </a:solidFill>
              </a:rPr>
              <a:t> Proposal</a:t>
            </a:r>
          </a:p>
        </p:txBody>
      </p:sp>
      <p:sp>
        <p:nvSpPr>
          <p:cNvPr id="22531" name="Rectangle 3"/>
          <p:cNvSpPr>
            <a:spLocks noGrp="1" noChangeArrowheads="1"/>
          </p:cNvSpPr>
          <p:nvPr>
            <p:ph type="body" idx="4294967295"/>
          </p:nvPr>
        </p:nvSpPr>
        <p:spPr>
          <a:xfrm>
            <a:off x="838200" y="1600200"/>
            <a:ext cx="7315200" cy="1784350"/>
          </a:xfrm>
        </p:spPr>
        <p:txBody>
          <a:bodyPr/>
          <a:lstStyle/>
          <a:p>
            <a:pPr algn="ctr" eaLnBrk="1" hangingPunct="1">
              <a:lnSpc>
                <a:spcPct val="90000"/>
              </a:lnSpc>
              <a:buSzPct val="60000"/>
              <a:buFontTx/>
              <a:buNone/>
            </a:pPr>
            <a:r>
              <a:rPr lang="en-US" sz="2000" dirty="0" smtClean="0">
                <a:solidFill>
                  <a:schemeClr val="tx2"/>
                </a:solidFill>
              </a:rPr>
              <a:t>	A good proposal is a good idea, well expressed, with a clear indication of methods for pursuing the idea, evaluating the findings, and making them known to all who need to know.</a:t>
            </a:r>
            <a:endParaRPr lang="en-US" sz="2000" b="0" dirty="0" smtClean="0">
              <a:solidFill>
                <a:schemeClr val="tx2"/>
              </a:solidFill>
            </a:endParaRPr>
          </a:p>
        </p:txBody>
      </p:sp>
      <p:sp>
        <p:nvSpPr>
          <p:cNvPr id="91140" name="Rectangle 4"/>
          <p:cNvSpPr>
            <a:spLocks noChangeArrowheads="1"/>
          </p:cNvSpPr>
          <p:nvPr/>
        </p:nvSpPr>
        <p:spPr bwMode="auto">
          <a:xfrm>
            <a:off x="838200" y="3886200"/>
            <a:ext cx="77724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a:r>
              <a:rPr lang="en-US" sz="3200" b="1">
                <a:solidFill>
                  <a:schemeClr val="tx2"/>
                </a:solidFill>
              </a:rPr>
              <a:t>A </a:t>
            </a:r>
            <a:r>
              <a:rPr lang="en-US" sz="3200" b="1" i="1">
                <a:solidFill>
                  <a:srgbClr val="009900"/>
                </a:solidFill>
              </a:rPr>
              <a:t>Competitive</a:t>
            </a:r>
            <a:r>
              <a:rPr lang="en-US" sz="3200" b="1">
                <a:solidFill>
                  <a:schemeClr val="tx2"/>
                </a:solidFill>
              </a:rPr>
              <a:t> Proposal is…</a:t>
            </a:r>
          </a:p>
        </p:txBody>
      </p:sp>
      <p:sp>
        <p:nvSpPr>
          <p:cNvPr id="91141" name="Text Box 5"/>
          <p:cNvSpPr txBox="1">
            <a:spLocks noChangeArrowheads="1"/>
          </p:cNvSpPr>
          <p:nvPr/>
        </p:nvSpPr>
        <p:spPr bwMode="auto">
          <a:xfrm>
            <a:off x="1219200" y="4572000"/>
            <a:ext cx="65532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ctr" eaLnBrk="1" hangingPunct="1">
              <a:lnSpc>
                <a:spcPct val="90000"/>
              </a:lnSpc>
              <a:spcBef>
                <a:spcPct val="20000"/>
              </a:spcBef>
              <a:buSzPct val="60000"/>
              <a:buFontTx/>
              <a:buNone/>
              <a:defRPr sz="2000" b="1">
                <a:solidFill>
                  <a:schemeClr val="tx2"/>
                </a:solidFill>
                <a:latin typeface="+mn-lt"/>
                <a:cs typeface="+mn-cs"/>
              </a:defRPr>
            </a:lvl1pPr>
            <a:lvl2pPr marL="742950" indent="-285750" eaLnBrk="0" hangingPunct="0">
              <a:spcBef>
                <a:spcPct val="20000"/>
              </a:spcBef>
              <a:buChar char="–"/>
              <a:defRPr sz="2000" b="1">
                <a:latin typeface="+mn-lt"/>
                <a:cs typeface="+mn-cs"/>
              </a:defRPr>
            </a:lvl2pPr>
            <a:lvl3pPr marL="1143000" indent="-228600" eaLnBrk="0" hangingPunct="0">
              <a:spcBef>
                <a:spcPct val="20000"/>
              </a:spcBef>
              <a:buChar char="•"/>
              <a:defRPr b="1">
                <a:solidFill>
                  <a:srgbClr val="008000"/>
                </a:solidFill>
                <a:latin typeface="+mn-lt"/>
                <a:cs typeface="+mn-cs"/>
              </a:defRPr>
            </a:lvl3pPr>
            <a:lvl4pPr marL="1600200" indent="-228600" eaLnBrk="0" hangingPunct="0">
              <a:spcBef>
                <a:spcPct val="20000"/>
              </a:spcBef>
              <a:buChar char="–"/>
              <a:defRPr b="1">
                <a:solidFill>
                  <a:schemeClr val="accent2"/>
                </a:solidFill>
                <a:latin typeface="+mn-lt"/>
                <a:cs typeface="+mn-cs"/>
              </a:defRPr>
            </a:lvl4pPr>
            <a:lvl5pPr marL="2057400" indent="-228600" eaLnBrk="0" hangingPunct="0">
              <a:spcBef>
                <a:spcPct val="20000"/>
              </a:spcBef>
              <a:buChar char="»"/>
              <a:defRPr b="1">
                <a:latin typeface="+mn-lt"/>
                <a:cs typeface="+mn-cs"/>
              </a:defRPr>
            </a:lvl5pPr>
            <a:lvl6pPr marL="2514600" indent="-228600" fontAlgn="base">
              <a:spcBef>
                <a:spcPct val="20000"/>
              </a:spcBef>
              <a:spcAft>
                <a:spcPct val="0"/>
              </a:spcAft>
              <a:buChar char="»"/>
              <a:defRPr b="1">
                <a:latin typeface="+mn-lt"/>
                <a:cs typeface="+mn-cs"/>
              </a:defRPr>
            </a:lvl6pPr>
            <a:lvl7pPr marL="2971800" indent="-228600" fontAlgn="base">
              <a:spcBef>
                <a:spcPct val="20000"/>
              </a:spcBef>
              <a:spcAft>
                <a:spcPct val="0"/>
              </a:spcAft>
              <a:buChar char="»"/>
              <a:defRPr b="1">
                <a:latin typeface="+mn-lt"/>
                <a:cs typeface="+mn-cs"/>
              </a:defRPr>
            </a:lvl7pPr>
            <a:lvl8pPr marL="3429000" indent="-228600" fontAlgn="base">
              <a:spcBef>
                <a:spcPct val="20000"/>
              </a:spcBef>
              <a:spcAft>
                <a:spcPct val="0"/>
              </a:spcAft>
              <a:buChar char="»"/>
              <a:defRPr b="1">
                <a:latin typeface="+mn-lt"/>
                <a:cs typeface="+mn-cs"/>
              </a:defRPr>
            </a:lvl8pPr>
            <a:lvl9pPr marL="3886200" indent="-228600" fontAlgn="base">
              <a:spcBef>
                <a:spcPct val="20000"/>
              </a:spcBef>
              <a:spcAft>
                <a:spcPct val="0"/>
              </a:spcAft>
              <a:buChar char="»"/>
              <a:defRPr b="1">
                <a:latin typeface="+mn-lt"/>
                <a:cs typeface="+mn-cs"/>
              </a:defRPr>
            </a:lvl9pPr>
          </a:lstStyle>
          <a:p>
            <a:r>
              <a:rPr lang="en-US" dirty="0"/>
              <a:t>All of the above</a:t>
            </a:r>
          </a:p>
          <a:p>
            <a:r>
              <a:rPr lang="en-US" dirty="0"/>
              <a:t>Appropriate for the Program</a:t>
            </a:r>
          </a:p>
          <a:p>
            <a:r>
              <a:rPr lang="en-US" dirty="0"/>
              <a:t>Responsive to the Program Announcement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dissolve">
                                      <p:cBhvr>
                                        <p:cTn id="7" dur="500"/>
                                        <p:tgtEl>
                                          <p:spTgt spid="91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1141"/>
                                        </p:tgtEl>
                                        <p:attrNameLst>
                                          <p:attrName>style.visibility</p:attrName>
                                        </p:attrNameLst>
                                      </p:cBhvr>
                                      <p:to>
                                        <p:strVal val="visible"/>
                                      </p:to>
                                    </p:set>
                                    <p:anim calcmode="lin" valueType="num">
                                      <p:cBhvr additive="base">
                                        <p:cTn id="12" dur="500" fill="hold"/>
                                        <p:tgtEl>
                                          <p:spTgt spid="91141"/>
                                        </p:tgtEl>
                                        <p:attrNameLst>
                                          <p:attrName>ppt_x</p:attrName>
                                        </p:attrNameLst>
                                      </p:cBhvr>
                                      <p:tavLst>
                                        <p:tav tm="0">
                                          <p:val>
                                            <p:strVal val="#ppt_x"/>
                                          </p:val>
                                        </p:tav>
                                        <p:tav tm="100000">
                                          <p:val>
                                            <p:strVal val="#ppt_x"/>
                                          </p:val>
                                        </p:tav>
                                      </p:tavLst>
                                    </p:anim>
                                    <p:anim calcmode="lin" valueType="num">
                                      <p:cBhvr additive="base">
                                        <p:cTn id="13" dur="500" fill="hold"/>
                                        <p:tgtEl>
                                          <p:spTgt spid="91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P spid="9114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The class proposal</a:t>
            </a:r>
          </a:p>
        </p:txBody>
      </p:sp>
      <p:sp>
        <p:nvSpPr>
          <p:cNvPr id="24579" name="Rectangle 3"/>
          <p:cNvSpPr>
            <a:spLocks noGrp="1" noChangeArrowheads="1"/>
          </p:cNvSpPr>
          <p:nvPr>
            <p:ph type="body" idx="1"/>
          </p:nvPr>
        </p:nvSpPr>
        <p:spPr>
          <a:xfrm>
            <a:off x="457200" y="1447800"/>
            <a:ext cx="6400800" cy="5410200"/>
          </a:xfrm>
        </p:spPr>
        <p:txBody>
          <a:bodyPr/>
          <a:lstStyle/>
          <a:p>
            <a:pPr eaLnBrk="1" hangingPunct="1"/>
            <a:r>
              <a:rPr lang="en-US" sz="2000" dirty="0" smtClean="0"/>
              <a:t>Written in NSF format</a:t>
            </a:r>
          </a:p>
          <a:p>
            <a:pPr lvl="1" eaLnBrk="1" hangingPunct="1"/>
            <a:r>
              <a:rPr lang="en-US" sz="1800" dirty="0" smtClean="0"/>
              <a:t>10 pages – </a:t>
            </a:r>
          </a:p>
          <a:p>
            <a:pPr lvl="2" eaLnBrk="1" hangingPunct="1"/>
            <a:r>
              <a:rPr lang="en-US" sz="1600" dirty="0" smtClean="0"/>
              <a:t>15 pages for NSF</a:t>
            </a:r>
          </a:p>
          <a:p>
            <a:pPr lvl="2" eaLnBrk="1" hangingPunct="1"/>
            <a:r>
              <a:rPr lang="en-US" sz="1600" dirty="0" smtClean="0"/>
              <a:t>8 pages for DDIG</a:t>
            </a:r>
          </a:p>
          <a:p>
            <a:pPr lvl="1" eaLnBrk="1" hangingPunct="1"/>
            <a:r>
              <a:rPr lang="en-US" sz="1800" dirty="0" smtClean="0"/>
              <a:t>Broadest, most basic format accommodating everybody</a:t>
            </a:r>
          </a:p>
          <a:p>
            <a:pPr lvl="1" eaLnBrk="1" hangingPunct="1"/>
            <a:r>
              <a:rPr lang="en-US" sz="1800" dirty="0" smtClean="0"/>
              <a:t>Other formats fairly similar</a:t>
            </a:r>
          </a:p>
          <a:p>
            <a:pPr eaLnBrk="1" hangingPunct="1"/>
            <a:endParaRPr lang="en-US" sz="2000" dirty="0" smtClean="0"/>
          </a:p>
          <a:p>
            <a:pPr eaLnBrk="1" hangingPunct="1"/>
            <a:r>
              <a:rPr lang="en-US" sz="2000" dirty="0" smtClean="0"/>
              <a:t>Who is the NSF?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
            <a:ext cx="8229600" cy="838200"/>
          </a:xfrm>
        </p:spPr>
        <p:txBody>
          <a:bodyPr/>
          <a:lstStyle/>
          <a:p>
            <a:pPr eaLnBrk="1" hangingPunct="1"/>
            <a:r>
              <a:rPr lang="en-US" dirty="0" smtClean="0"/>
              <a:t>NSF Merit Review Criteria</a:t>
            </a:r>
          </a:p>
        </p:txBody>
      </p:sp>
      <p:sp>
        <p:nvSpPr>
          <p:cNvPr id="80899" name="Rectangle 3"/>
          <p:cNvSpPr>
            <a:spLocks noGrp="1" noChangeArrowheads="1"/>
          </p:cNvSpPr>
          <p:nvPr>
            <p:ph type="body" idx="1"/>
          </p:nvPr>
        </p:nvSpPr>
        <p:spPr>
          <a:xfrm>
            <a:off x="457200" y="990600"/>
            <a:ext cx="8229600" cy="5638800"/>
          </a:xfrm>
        </p:spPr>
        <p:txBody>
          <a:bodyPr/>
          <a:lstStyle/>
          <a:p>
            <a:r>
              <a:rPr lang="en-US" sz="1800" dirty="0">
                <a:solidFill>
                  <a:schemeClr val="tx1"/>
                </a:solidFill>
              </a:rPr>
              <a:t>Intellectual Merit: </a:t>
            </a:r>
            <a:r>
              <a:rPr lang="en-US" sz="1800" b="0" dirty="0" smtClean="0">
                <a:solidFill>
                  <a:schemeClr val="tx1"/>
                </a:solidFill>
              </a:rPr>
              <a:t>encompasses </a:t>
            </a:r>
            <a:r>
              <a:rPr lang="en-US" sz="1800" b="0" dirty="0">
                <a:solidFill>
                  <a:schemeClr val="tx1"/>
                </a:solidFill>
              </a:rPr>
              <a:t>the potential to advance knowledge;</a:t>
            </a:r>
          </a:p>
          <a:p>
            <a:r>
              <a:rPr lang="en-US" sz="1800" dirty="0" smtClean="0">
                <a:solidFill>
                  <a:schemeClr val="tx1"/>
                </a:solidFill>
              </a:rPr>
              <a:t>Broader </a:t>
            </a:r>
            <a:r>
              <a:rPr lang="en-US" sz="1800" dirty="0">
                <a:solidFill>
                  <a:schemeClr val="tx1"/>
                </a:solidFill>
              </a:rPr>
              <a:t>Impacts: </a:t>
            </a:r>
            <a:r>
              <a:rPr lang="en-US" sz="1800" b="0" dirty="0" smtClean="0">
                <a:solidFill>
                  <a:schemeClr val="tx1"/>
                </a:solidFill>
              </a:rPr>
              <a:t>encompasses </a:t>
            </a:r>
            <a:r>
              <a:rPr lang="en-US" sz="1800" b="0" dirty="0">
                <a:solidFill>
                  <a:schemeClr val="tx1"/>
                </a:solidFill>
              </a:rPr>
              <a:t>the potential to benefit society </a:t>
            </a:r>
            <a:r>
              <a:rPr lang="en-US" sz="1800" b="0" dirty="0" smtClean="0">
                <a:solidFill>
                  <a:schemeClr val="tx1"/>
                </a:solidFill>
              </a:rPr>
              <a:t>and contribute </a:t>
            </a:r>
            <a:r>
              <a:rPr lang="en-US" sz="1800" b="0" dirty="0">
                <a:solidFill>
                  <a:schemeClr val="tx1"/>
                </a:solidFill>
              </a:rPr>
              <a:t>to the achievement of specific, desired societal outcomes.</a:t>
            </a:r>
          </a:p>
          <a:p>
            <a:pPr marL="0" indent="0">
              <a:buNone/>
            </a:pPr>
            <a:endParaRPr lang="en-US" sz="1800" b="0" dirty="0" smtClean="0">
              <a:solidFill>
                <a:schemeClr val="tx1"/>
              </a:solidFill>
            </a:endParaRPr>
          </a:p>
          <a:p>
            <a:pPr marL="0" indent="0">
              <a:buNone/>
            </a:pPr>
            <a:r>
              <a:rPr lang="en-US" sz="1800" b="0" dirty="0" smtClean="0">
                <a:solidFill>
                  <a:schemeClr val="tx1"/>
                </a:solidFill>
              </a:rPr>
              <a:t>The </a:t>
            </a:r>
            <a:r>
              <a:rPr lang="en-US" sz="1800" b="0" dirty="0">
                <a:solidFill>
                  <a:schemeClr val="tx1"/>
                </a:solidFill>
              </a:rPr>
              <a:t>following elements should be considered in the review for both criteria:</a:t>
            </a:r>
          </a:p>
          <a:p>
            <a:pPr>
              <a:buFont typeface="+mj-lt"/>
              <a:buAutoNum type="arabicPeriod"/>
            </a:pPr>
            <a:r>
              <a:rPr lang="en-US" sz="1800" b="0" dirty="0" smtClean="0">
                <a:solidFill>
                  <a:schemeClr val="tx1"/>
                </a:solidFill>
              </a:rPr>
              <a:t>What </a:t>
            </a:r>
            <a:r>
              <a:rPr lang="en-US" sz="1800" b="0" dirty="0">
                <a:solidFill>
                  <a:schemeClr val="tx1"/>
                </a:solidFill>
              </a:rPr>
              <a:t>is the potential for the proposed activity to:</a:t>
            </a:r>
          </a:p>
          <a:p>
            <a:pPr marL="800100" lvl="1" indent="-342900">
              <a:buFont typeface="+mj-lt"/>
              <a:buAutoNum type="alphaLcPeriod"/>
            </a:pPr>
            <a:r>
              <a:rPr lang="en-US" sz="1800" b="0" dirty="0" smtClean="0">
                <a:solidFill>
                  <a:srgbClr val="0070C0"/>
                </a:solidFill>
              </a:rPr>
              <a:t>Advance </a:t>
            </a:r>
            <a:r>
              <a:rPr lang="en-US" sz="1800" b="0" dirty="0">
                <a:solidFill>
                  <a:srgbClr val="0070C0"/>
                </a:solidFill>
              </a:rPr>
              <a:t>knowledge and understanding within its own field or across different fields (</a:t>
            </a:r>
            <a:r>
              <a:rPr lang="en-US" sz="1800" b="0" dirty="0" smtClean="0">
                <a:solidFill>
                  <a:srgbClr val="0070C0"/>
                </a:solidFill>
              </a:rPr>
              <a:t>Intellectual Merit</a:t>
            </a:r>
            <a:r>
              <a:rPr lang="en-US" sz="1800" b="0" dirty="0">
                <a:solidFill>
                  <a:srgbClr val="0070C0"/>
                </a:solidFill>
              </a:rPr>
              <a:t>); and</a:t>
            </a:r>
          </a:p>
          <a:p>
            <a:pPr lvl="1">
              <a:buFont typeface="+mj-lt"/>
              <a:buAutoNum type="alphaLcPeriod"/>
            </a:pPr>
            <a:r>
              <a:rPr lang="en-US" sz="1800" b="0" dirty="0" smtClean="0">
                <a:solidFill>
                  <a:srgbClr val="0070C0"/>
                </a:solidFill>
              </a:rPr>
              <a:t>Benefit </a:t>
            </a:r>
            <a:r>
              <a:rPr lang="en-US" sz="1800" b="0" dirty="0">
                <a:solidFill>
                  <a:srgbClr val="0070C0"/>
                </a:solidFill>
              </a:rPr>
              <a:t>society or advance desired societal outcomes (Broader Impacts)?</a:t>
            </a:r>
          </a:p>
          <a:p>
            <a:pPr>
              <a:buFont typeface="+mj-lt"/>
              <a:buAutoNum type="arabicPeriod"/>
            </a:pPr>
            <a:r>
              <a:rPr lang="en-US" sz="1800" b="0" dirty="0" smtClean="0">
                <a:solidFill>
                  <a:schemeClr val="tx1"/>
                </a:solidFill>
              </a:rPr>
              <a:t>To </a:t>
            </a:r>
            <a:r>
              <a:rPr lang="en-US" sz="1800" b="0" dirty="0">
                <a:solidFill>
                  <a:schemeClr val="tx1"/>
                </a:solidFill>
              </a:rPr>
              <a:t>what extent do the proposed activities suggest and explore creative, original, or </a:t>
            </a:r>
            <a:r>
              <a:rPr lang="en-US" sz="1800" b="0" dirty="0" smtClean="0">
                <a:solidFill>
                  <a:schemeClr val="tx1"/>
                </a:solidFill>
              </a:rPr>
              <a:t>potentially transformative concepts?</a:t>
            </a:r>
          </a:p>
          <a:p>
            <a:pPr>
              <a:buFont typeface="+mj-lt"/>
              <a:buAutoNum type="arabicPeriod"/>
            </a:pPr>
            <a:r>
              <a:rPr lang="en-US" sz="1800" b="0" dirty="0" smtClean="0">
                <a:solidFill>
                  <a:schemeClr val="tx1"/>
                </a:solidFill>
              </a:rPr>
              <a:t>Is </a:t>
            </a:r>
            <a:r>
              <a:rPr lang="en-US" sz="1800" b="0" dirty="0">
                <a:solidFill>
                  <a:schemeClr val="tx1"/>
                </a:solidFill>
              </a:rPr>
              <a:t>the plan for carrying out the proposed activities well-reasoned, well-organized, and based on a </a:t>
            </a:r>
            <a:r>
              <a:rPr lang="en-US" sz="1800" b="0" dirty="0" smtClean="0">
                <a:solidFill>
                  <a:schemeClr val="tx1"/>
                </a:solidFill>
              </a:rPr>
              <a:t>sound rationale</a:t>
            </a:r>
            <a:r>
              <a:rPr lang="en-US" sz="1800" b="0" dirty="0">
                <a:solidFill>
                  <a:schemeClr val="tx1"/>
                </a:solidFill>
              </a:rPr>
              <a:t>? Does the plan incorporate a mechanism to assess success?</a:t>
            </a:r>
          </a:p>
          <a:p>
            <a:pPr>
              <a:buFont typeface="+mj-lt"/>
              <a:buAutoNum type="arabicPeriod"/>
            </a:pPr>
            <a:r>
              <a:rPr lang="en-US" sz="1800" b="0" dirty="0" smtClean="0">
                <a:solidFill>
                  <a:schemeClr val="tx1"/>
                </a:solidFill>
              </a:rPr>
              <a:t>How </a:t>
            </a:r>
            <a:r>
              <a:rPr lang="en-US" sz="1800" b="0" dirty="0">
                <a:solidFill>
                  <a:schemeClr val="tx1"/>
                </a:solidFill>
              </a:rPr>
              <a:t>well qualified is the individual, team, or organization to conduct the proposed activities?</a:t>
            </a:r>
          </a:p>
          <a:p>
            <a:pPr>
              <a:buFont typeface="+mj-lt"/>
              <a:buAutoNum type="arabicPeriod"/>
            </a:pPr>
            <a:r>
              <a:rPr lang="en-US" sz="1800" b="0" dirty="0" smtClean="0">
                <a:solidFill>
                  <a:schemeClr val="tx1"/>
                </a:solidFill>
              </a:rPr>
              <a:t>Are </a:t>
            </a:r>
            <a:r>
              <a:rPr lang="en-US" sz="1800" b="0" dirty="0">
                <a:solidFill>
                  <a:schemeClr val="tx1"/>
                </a:solidFill>
              </a:rPr>
              <a:t>there adequate resources available to the PI</a:t>
            </a:r>
            <a:endParaRPr lang="en-US" sz="1600" dirty="0" smtClean="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04800"/>
            <a:ext cx="8229600" cy="914400"/>
          </a:xfrm>
        </p:spPr>
        <p:txBody>
          <a:bodyPr/>
          <a:lstStyle/>
          <a:p>
            <a:pPr eaLnBrk="1" hangingPunct="1"/>
            <a:r>
              <a:rPr lang="en-US" smtClean="0"/>
              <a:t>NSF format</a:t>
            </a:r>
          </a:p>
        </p:txBody>
      </p:sp>
      <p:sp>
        <p:nvSpPr>
          <p:cNvPr id="115715" name="Rectangle 3"/>
          <p:cNvSpPr>
            <a:spLocks noGrp="1" noChangeArrowheads="1"/>
          </p:cNvSpPr>
          <p:nvPr>
            <p:ph type="body" idx="1"/>
          </p:nvPr>
        </p:nvSpPr>
        <p:spPr>
          <a:xfrm>
            <a:off x="457200" y="1371600"/>
            <a:ext cx="8229600" cy="5181600"/>
          </a:xfrm>
        </p:spPr>
        <p:txBody>
          <a:bodyPr/>
          <a:lstStyle/>
          <a:p>
            <a:pPr eaLnBrk="1" hangingPunct="1">
              <a:lnSpc>
                <a:spcPct val="80000"/>
              </a:lnSpc>
            </a:pPr>
            <a:r>
              <a:rPr lang="en-US" sz="2000" dirty="0" smtClean="0"/>
              <a:t>Title</a:t>
            </a:r>
          </a:p>
          <a:p>
            <a:pPr eaLnBrk="1" hangingPunct="1">
              <a:lnSpc>
                <a:spcPct val="80000"/>
              </a:lnSpc>
            </a:pPr>
            <a:r>
              <a:rPr lang="en-US" sz="2000" dirty="0" smtClean="0"/>
              <a:t>Project Summary</a:t>
            </a:r>
          </a:p>
          <a:p>
            <a:pPr eaLnBrk="1" hangingPunct="1">
              <a:lnSpc>
                <a:spcPct val="80000"/>
              </a:lnSpc>
            </a:pPr>
            <a:r>
              <a:rPr lang="en-US" sz="2000" dirty="0" smtClean="0"/>
              <a:t>Project description (10 pages, 15 for NSF)</a:t>
            </a:r>
          </a:p>
          <a:p>
            <a:pPr lvl="1" eaLnBrk="1" hangingPunct="1">
              <a:lnSpc>
                <a:spcPct val="80000"/>
              </a:lnSpc>
            </a:pPr>
            <a:r>
              <a:rPr lang="en-US" sz="1800" dirty="0" smtClean="0"/>
              <a:t>Introduction &amp; background (why relevant?)</a:t>
            </a:r>
          </a:p>
          <a:p>
            <a:pPr lvl="2" eaLnBrk="1" hangingPunct="1">
              <a:lnSpc>
                <a:spcPct val="80000"/>
              </a:lnSpc>
            </a:pPr>
            <a:r>
              <a:rPr lang="en-US" sz="1600" dirty="0" smtClean="0"/>
              <a:t>Significance statement in book</a:t>
            </a:r>
          </a:p>
          <a:p>
            <a:pPr lvl="2" eaLnBrk="1" hangingPunct="1">
              <a:lnSpc>
                <a:spcPct val="80000"/>
              </a:lnSpc>
            </a:pPr>
            <a:r>
              <a:rPr lang="en-US" sz="1600" dirty="0" smtClean="0"/>
              <a:t>Lead to objectives and hypotheses</a:t>
            </a:r>
          </a:p>
          <a:p>
            <a:pPr lvl="1" eaLnBrk="1" hangingPunct="1">
              <a:lnSpc>
                <a:spcPct val="80000"/>
              </a:lnSpc>
            </a:pPr>
            <a:r>
              <a:rPr lang="en-US" sz="1800" dirty="0" smtClean="0"/>
              <a:t>Rationale and scope (why  appropriate?)</a:t>
            </a:r>
          </a:p>
          <a:p>
            <a:pPr lvl="1" eaLnBrk="1" hangingPunct="1">
              <a:lnSpc>
                <a:spcPct val="80000"/>
              </a:lnSpc>
            </a:pPr>
            <a:r>
              <a:rPr lang="en-US" sz="1800" dirty="0" smtClean="0"/>
              <a:t>Research management plan (how?)</a:t>
            </a:r>
          </a:p>
          <a:p>
            <a:pPr lvl="2" eaLnBrk="1" hangingPunct="1">
              <a:lnSpc>
                <a:spcPct val="80000"/>
              </a:lnSpc>
            </a:pPr>
            <a:r>
              <a:rPr lang="en-US" sz="1600" dirty="0" smtClean="0"/>
              <a:t>Sampling and analyses</a:t>
            </a:r>
          </a:p>
          <a:p>
            <a:pPr lvl="2" eaLnBrk="1" hangingPunct="1">
              <a:lnSpc>
                <a:spcPct val="80000"/>
              </a:lnSpc>
            </a:pPr>
            <a:r>
              <a:rPr lang="en-US" sz="1600" dirty="0" smtClean="0"/>
              <a:t>Progress to date</a:t>
            </a:r>
          </a:p>
          <a:p>
            <a:pPr lvl="1" eaLnBrk="1" hangingPunct="1">
              <a:lnSpc>
                <a:spcPct val="80000"/>
              </a:lnSpc>
            </a:pPr>
            <a:r>
              <a:rPr lang="en-US" sz="1800" dirty="0" smtClean="0"/>
              <a:t>Contributions to education and human resources</a:t>
            </a:r>
          </a:p>
          <a:p>
            <a:pPr lvl="1" eaLnBrk="1" hangingPunct="1">
              <a:lnSpc>
                <a:spcPct val="80000"/>
              </a:lnSpc>
            </a:pPr>
            <a:r>
              <a:rPr lang="en-US" sz="1800" dirty="0" smtClean="0"/>
              <a:t>Intellectual Merit and Broader Impact</a:t>
            </a:r>
          </a:p>
          <a:p>
            <a:pPr eaLnBrk="1" hangingPunct="1">
              <a:lnSpc>
                <a:spcPct val="80000"/>
              </a:lnSpc>
            </a:pPr>
            <a:r>
              <a:rPr lang="en-US" sz="2000" dirty="0" smtClean="0"/>
              <a:t>References</a:t>
            </a:r>
          </a:p>
          <a:p>
            <a:pPr eaLnBrk="1" hangingPunct="1">
              <a:lnSpc>
                <a:spcPct val="80000"/>
              </a:lnSpc>
            </a:pPr>
            <a:r>
              <a:rPr lang="en-US" sz="2000" dirty="0" smtClean="0"/>
              <a:t>Biographical Sketches</a:t>
            </a:r>
          </a:p>
          <a:p>
            <a:pPr eaLnBrk="1" hangingPunct="1">
              <a:lnSpc>
                <a:spcPct val="80000"/>
              </a:lnSpc>
            </a:pPr>
            <a:r>
              <a:rPr lang="en-US" sz="2000" dirty="0" smtClean="0"/>
              <a:t>Budget and budget justification</a:t>
            </a:r>
          </a:p>
          <a:p>
            <a:pPr eaLnBrk="1" hangingPunct="1">
              <a:lnSpc>
                <a:spcPct val="80000"/>
              </a:lnSpc>
            </a:pPr>
            <a:r>
              <a:rPr lang="en-US" sz="2000" dirty="0" smtClean="0"/>
              <a:t>Current and pending support</a:t>
            </a:r>
          </a:p>
          <a:p>
            <a:pPr eaLnBrk="1" hangingPunct="1">
              <a:lnSpc>
                <a:spcPct val="80000"/>
              </a:lnSpc>
            </a:pPr>
            <a:r>
              <a:rPr lang="en-US" sz="2000" dirty="0" smtClean="0"/>
              <a:t>Facilities, equipment and other resources</a:t>
            </a:r>
          </a:p>
        </p:txBody>
      </p:sp>
      <p:pic>
        <p:nvPicPr>
          <p:cNvPr id="9220" name="Picture 4" descr="Picture of Hourg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981200"/>
            <a:ext cx="14747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427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15715">
                                            <p:txEl>
                                              <p:pRg st="0" end="0"/>
                                            </p:txEl>
                                          </p:spTgt>
                                        </p:tgtEl>
                                        <p:attrNameLst>
                                          <p:attrName>style.opacity</p:attrName>
                                        </p:attrNameLst>
                                      </p:cBhvr>
                                      <p:to>
                                        <p:strVal val="0.5"/>
                                      </p:to>
                                    </p:set>
                                    <p:animEffect filter="image" prLst="opacity: 0.5">
                                      <p:cBhvr rctx="IE">
                                        <p:cTn id="7" dur="indefinite"/>
                                        <p:tgtEl>
                                          <p:spTgt spid="115715">
                                            <p:txEl>
                                              <p:pRg st="0" end="0"/>
                                            </p:txEl>
                                          </p:spTgt>
                                        </p:tgtEl>
                                      </p:cBhvr>
                                    </p:animEffect>
                                  </p:childTnLst>
                                </p:cTn>
                              </p:par>
                              <p:par>
                                <p:cTn id="8" presetID="9" presetClass="emph" presetSubtype="0" nodeType="withEffect">
                                  <p:stCondLst>
                                    <p:cond delay="0"/>
                                  </p:stCondLst>
                                  <p:childTnLst>
                                    <p:set>
                                      <p:cBhvr rctx="PPT">
                                        <p:cTn id="9" dur="indefinite"/>
                                        <p:tgtEl>
                                          <p:spTgt spid="115715">
                                            <p:txEl>
                                              <p:pRg st="1" end="1"/>
                                            </p:txEl>
                                          </p:spTgt>
                                        </p:tgtEl>
                                        <p:attrNameLst>
                                          <p:attrName>style.opacity</p:attrName>
                                        </p:attrNameLst>
                                      </p:cBhvr>
                                      <p:to>
                                        <p:strVal val="0.5"/>
                                      </p:to>
                                    </p:set>
                                    <p:animEffect filter="image" prLst="opacity: 0.5">
                                      <p:cBhvr rctx="IE">
                                        <p:cTn id="10" dur="indefinite"/>
                                        <p:tgtEl>
                                          <p:spTgt spid="1157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for writing good science</a:t>
            </a:r>
            <a:endParaRPr lang="en-US" dirty="0"/>
          </a:p>
        </p:txBody>
      </p:sp>
      <p:sp>
        <p:nvSpPr>
          <p:cNvPr id="3" name="Content Placeholder 2"/>
          <p:cNvSpPr>
            <a:spLocks noGrp="1"/>
          </p:cNvSpPr>
          <p:nvPr>
            <p:ph idx="1"/>
          </p:nvPr>
        </p:nvSpPr>
        <p:spPr/>
        <p:txBody>
          <a:bodyPr/>
          <a:lstStyle/>
          <a:p>
            <a:pPr marL="457200" indent="-457200">
              <a:lnSpc>
                <a:spcPct val="200000"/>
              </a:lnSpc>
              <a:buFont typeface="+mj-lt"/>
              <a:buAutoNum type="arabicPeriod"/>
            </a:pPr>
            <a:r>
              <a:rPr lang="en-US" sz="3200" dirty="0" smtClean="0"/>
              <a:t>Empower</a:t>
            </a:r>
          </a:p>
          <a:p>
            <a:pPr marL="457200" indent="-457200">
              <a:lnSpc>
                <a:spcPct val="200000"/>
              </a:lnSpc>
              <a:buFont typeface="+mj-lt"/>
              <a:buAutoNum type="arabicPeriod"/>
            </a:pPr>
            <a:r>
              <a:rPr lang="en-US" sz="3200" dirty="0" smtClean="0"/>
              <a:t>Plan</a:t>
            </a:r>
          </a:p>
          <a:p>
            <a:pPr marL="457200" indent="-457200">
              <a:lnSpc>
                <a:spcPct val="200000"/>
              </a:lnSpc>
              <a:buFont typeface="+mj-lt"/>
              <a:buAutoNum type="arabicPeriod"/>
            </a:pPr>
            <a:r>
              <a:rPr lang="en-US" sz="3200" dirty="0" smtClean="0"/>
              <a:t>Write</a:t>
            </a:r>
          </a:p>
          <a:p>
            <a:pPr marL="457200" indent="-457200">
              <a:lnSpc>
                <a:spcPct val="200000"/>
              </a:lnSpc>
              <a:buFont typeface="+mj-lt"/>
              <a:buAutoNum type="arabicPeriod"/>
            </a:pPr>
            <a:r>
              <a:rPr lang="en-US" sz="3200" dirty="0" smtClean="0"/>
              <a:t>Evaluate</a:t>
            </a:r>
            <a:endParaRPr lang="en-US" sz="3200" dirty="0"/>
          </a:p>
        </p:txBody>
      </p:sp>
      <p:sp>
        <p:nvSpPr>
          <p:cNvPr id="13" name="Rectangle 12"/>
          <p:cNvSpPr/>
          <p:nvPr/>
        </p:nvSpPr>
        <p:spPr>
          <a:xfrm>
            <a:off x="457200" y="1905000"/>
            <a:ext cx="2971800" cy="1828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Diagram 17"/>
          <p:cNvGraphicFramePr/>
          <p:nvPr>
            <p:extLst>
              <p:ext uri="{D42A27DB-BD31-4B8C-83A1-F6EECF244321}">
                <p14:modId xmlns:p14="http://schemas.microsoft.com/office/powerpoint/2010/main" val="1005548747"/>
              </p:ext>
            </p:extLst>
          </p:nvPr>
        </p:nvGraphicFramePr>
        <p:xfrm>
          <a:off x="4419600" y="1371600"/>
          <a:ext cx="26670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ctangle 18"/>
          <p:cNvSpPr/>
          <p:nvPr/>
        </p:nvSpPr>
        <p:spPr>
          <a:xfrm>
            <a:off x="481314" y="3886200"/>
            <a:ext cx="2971800" cy="990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Brace 19"/>
          <p:cNvSpPr/>
          <p:nvPr/>
        </p:nvSpPr>
        <p:spPr>
          <a:xfrm>
            <a:off x="4572000" y="1371600"/>
            <a:ext cx="457200" cy="27432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a:stCxn id="20" idx="1"/>
            <a:endCxn id="19" idx="3"/>
          </p:cNvCxnSpPr>
          <p:nvPr/>
        </p:nvCxnSpPr>
        <p:spPr>
          <a:xfrm flipH="1">
            <a:off x="3453114" y="2743200"/>
            <a:ext cx="1118886" cy="1638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Left Brace 26"/>
          <p:cNvSpPr/>
          <p:nvPr/>
        </p:nvSpPr>
        <p:spPr>
          <a:xfrm>
            <a:off x="4419600" y="3562350"/>
            <a:ext cx="457200" cy="2899217"/>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Arrow Connector 27"/>
          <p:cNvCxnSpPr>
            <a:endCxn id="13" idx="3"/>
          </p:cNvCxnSpPr>
          <p:nvPr/>
        </p:nvCxnSpPr>
        <p:spPr>
          <a:xfrm flipH="1" flipV="1">
            <a:off x="3429000" y="2819400"/>
            <a:ext cx="1066800" cy="21918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792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chinaexpat.com/files/u659/Kung_Fu_Panda.jpg"/>
          <p:cNvPicPr>
            <a:picLocks noChangeAspect="1" noChangeArrowheads="1"/>
          </p:cNvPicPr>
          <p:nvPr/>
        </p:nvPicPr>
        <p:blipFill>
          <a:blip r:embed="rId2"/>
          <a:srcRect/>
          <a:stretch>
            <a:fillRect/>
          </a:stretch>
        </p:blipFill>
        <p:spPr bwMode="auto">
          <a:xfrm>
            <a:off x="5471972" y="3425434"/>
            <a:ext cx="3357554" cy="2361020"/>
          </a:xfrm>
          <a:prstGeom prst="rect">
            <a:avLst/>
          </a:prstGeom>
          <a:noFill/>
        </p:spPr>
      </p:pic>
      <p:sp>
        <p:nvSpPr>
          <p:cNvPr id="13" name="Rectangle 12"/>
          <p:cNvSpPr/>
          <p:nvPr/>
        </p:nvSpPr>
        <p:spPr>
          <a:xfrm>
            <a:off x="2500298" y="-20230"/>
            <a:ext cx="574270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16972" y="-20229"/>
            <a:ext cx="553997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2368700" y="-83494"/>
            <a:ext cx="6072230" cy="618104"/>
          </a:xfrm>
        </p:spPr>
        <p:txBody>
          <a:bodyPr/>
          <a:lstStyle/>
          <a:p>
            <a:r>
              <a:rPr lang="en-ZA" dirty="0" smtClean="0">
                <a:effectLst>
                  <a:glow rad="228600">
                    <a:schemeClr val="accent4">
                      <a:lumMod val="50000"/>
                      <a:alpha val="40000"/>
                    </a:schemeClr>
                  </a:glow>
                </a:effectLst>
              </a:rPr>
              <a:t>Secret Ingredient</a:t>
            </a:r>
            <a:endParaRPr lang="en-ZA" dirty="0">
              <a:effectLst>
                <a:glow rad="228600">
                  <a:schemeClr val="accent4">
                    <a:lumMod val="50000"/>
                    <a:alpha val="40000"/>
                  </a:schemeClr>
                </a:glow>
              </a:effectLst>
            </a:endParaRPr>
          </a:p>
        </p:txBody>
      </p:sp>
      <p:sp>
        <p:nvSpPr>
          <p:cNvPr id="8" name="TextBox 7"/>
          <p:cNvSpPr txBox="1"/>
          <p:nvPr/>
        </p:nvSpPr>
        <p:spPr>
          <a:xfrm rot="20687468">
            <a:off x="692786" y="1304419"/>
            <a:ext cx="5110532" cy="3970318"/>
          </a:xfrm>
          <a:prstGeom prst="rect">
            <a:avLst/>
          </a:prstGeom>
          <a:solidFill>
            <a:srgbClr val="FFFF66"/>
          </a:solidFill>
        </p:spPr>
        <p:txBody>
          <a:bodyPr wrap="square" rtlCol="0">
            <a:spAutoFit/>
          </a:bodyPr>
          <a:lstStyle/>
          <a:p>
            <a:pPr algn="ctr"/>
            <a:r>
              <a:rPr lang="en-US" sz="4800" dirty="0" smtClean="0">
                <a:latin typeface="Freestyle Script" pitchFamily="66" charset="0"/>
              </a:rPr>
              <a:t> The most </a:t>
            </a:r>
          </a:p>
          <a:p>
            <a:pPr algn="ctr"/>
            <a:r>
              <a:rPr lang="en-US" sz="4800" b="1" dirty="0" smtClean="0">
                <a:solidFill>
                  <a:srgbClr val="C00000"/>
                </a:solidFill>
                <a:latin typeface="Freestyle Script" pitchFamily="66" charset="0"/>
              </a:rPr>
              <a:t>IMPORTANTEST THING </a:t>
            </a:r>
            <a:r>
              <a:rPr lang="en-US" sz="4800" dirty="0" smtClean="0">
                <a:latin typeface="Freestyle Script" pitchFamily="66" charset="0"/>
              </a:rPr>
              <a:t>you need to do is </a:t>
            </a:r>
            <a:br>
              <a:rPr lang="en-US" sz="4800" dirty="0" smtClean="0">
                <a:latin typeface="Freestyle Script" pitchFamily="66" charset="0"/>
              </a:rPr>
            </a:br>
            <a:r>
              <a:rPr lang="en-US" sz="6000" b="1" u="sng" dirty="0" smtClean="0">
                <a:latin typeface="Freestyle Script" pitchFamily="66" charset="0"/>
              </a:rPr>
              <a:t>PLAN</a:t>
            </a:r>
            <a:r>
              <a:rPr lang="en-US" sz="4800" b="1" dirty="0" smtClean="0">
                <a:latin typeface="Freestyle Script" pitchFamily="66" charset="0"/>
              </a:rPr>
              <a:t/>
            </a:r>
            <a:br>
              <a:rPr lang="en-US" sz="4800" b="1" dirty="0" smtClean="0">
                <a:latin typeface="Freestyle Script" pitchFamily="66" charset="0"/>
              </a:rPr>
            </a:br>
            <a:r>
              <a:rPr lang="en-US" sz="4800" b="1" dirty="0" smtClean="0">
                <a:latin typeface="Freestyle Script" pitchFamily="66" charset="0"/>
              </a:rPr>
              <a:t> </a:t>
            </a:r>
            <a:r>
              <a:rPr lang="en-US" sz="4800" dirty="0" smtClean="0">
                <a:latin typeface="Freestyle Script" pitchFamily="66" charset="0"/>
              </a:rPr>
              <a:t>your writing properly!!</a:t>
            </a:r>
          </a:p>
        </p:txBody>
      </p:sp>
    </p:spTree>
    <p:extLst>
      <p:ext uri="{BB962C8B-B14F-4D97-AF65-F5344CB8AC3E}">
        <p14:creationId xmlns:p14="http://schemas.microsoft.com/office/powerpoint/2010/main" val="109035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52400"/>
            <a:ext cx="7772400" cy="914400"/>
          </a:xfrm>
        </p:spPr>
        <p:txBody>
          <a:bodyPr/>
          <a:lstStyle/>
          <a:p>
            <a:pPr eaLnBrk="1" hangingPunct="1"/>
            <a:r>
              <a:rPr lang="en-US" smtClean="0"/>
              <a:t>Instructor</a:t>
            </a:r>
          </a:p>
        </p:txBody>
      </p:sp>
      <p:sp>
        <p:nvSpPr>
          <p:cNvPr id="7171" name="Rectangle 3"/>
          <p:cNvSpPr>
            <a:spLocks noGrp="1" noChangeArrowheads="1"/>
          </p:cNvSpPr>
          <p:nvPr>
            <p:ph type="body" sz="half" idx="1"/>
          </p:nvPr>
        </p:nvSpPr>
        <p:spPr>
          <a:xfrm>
            <a:off x="0" y="1371600"/>
            <a:ext cx="5334000" cy="4953000"/>
          </a:xfrm>
        </p:spPr>
        <p:txBody>
          <a:bodyPr/>
          <a:lstStyle/>
          <a:p>
            <a:pPr eaLnBrk="1" hangingPunct="1"/>
            <a:r>
              <a:rPr lang="en-US" sz="2400" dirty="0" smtClean="0"/>
              <a:t>Dr Lorenz Hauser</a:t>
            </a:r>
          </a:p>
          <a:p>
            <a:pPr lvl="1" eaLnBrk="1" hangingPunct="1"/>
            <a:r>
              <a:rPr lang="en-US" sz="2000" dirty="0" smtClean="0"/>
              <a:t>School of Aquatic and Fishery Sciences</a:t>
            </a:r>
          </a:p>
          <a:p>
            <a:pPr lvl="1" eaLnBrk="1" hangingPunct="1"/>
            <a:r>
              <a:rPr lang="en-US" sz="2000" dirty="0" smtClean="0"/>
              <a:t>Marine Studies, room 207</a:t>
            </a:r>
          </a:p>
          <a:p>
            <a:pPr lvl="1" eaLnBrk="1" hangingPunct="1"/>
            <a:r>
              <a:rPr lang="en-US" sz="2000" dirty="0" smtClean="0"/>
              <a:t>Tel: 685 3270</a:t>
            </a:r>
          </a:p>
          <a:p>
            <a:pPr lvl="1" eaLnBrk="1" hangingPunct="1"/>
            <a:r>
              <a:rPr lang="en-US" sz="2000" dirty="0" smtClean="0">
                <a:hlinkClick r:id="rId3"/>
              </a:rPr>
              <a:t>lhauser@uw.edu</a:t>
            </a:r>
            <a:r>
              <a:rPr lang="en-US" sz="2000" dirty="0" smtClean="0"/>
              <a:t> </a:t>
            </a:r>
          </a:p>
          <a:p>
            <a:pPr lvl="1" eaLnBrk="1" hangingPunct="1"/>
            <a:r>
              <a:rPr lang="en-US" sz="2000" dirty="0" smtClean="0"/>
              <a:t>Office hours: by appointment</a:t>
            </a:r>
          </a:p>
          <a:p>
            <a:pPr marL="457200" lvl="1" indent="0" eaLnBrk="1" hangingPunct="1">
              <a:buNone/>
            </a:pPr>
            <a:endParaRPr lang="en-US" sz="2000" dirty="0" smtClean="0"/>
          </a:p>
        </p:txBody>
      </p:sp>
      <p:sp>
        <p:nvSpPr>
          <p:cNvPr id="7172" name="Rectangle 4"/>
          <p:cNvSpPr>
            <a:spLocks noChangeArrowheads="1"/>
          </p:cNvSpPr>
          <p:nvPr/>
        </p:nvSpPr>
        <p:spPr bwMode="auto">
          <a:xfrm>
            <a:off x="0" y="15573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9221" name="Picture 5" descr="movie po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52400"/>
            <a:ext cx="267652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4" name="Group 13"/>
          <p:cNvGrpSpPr>
            <a:grpSpLocks/>
          </p:cNvGrpSpPr>
          <p:nvPr/>
        </p:nvGrpSpPr>
        <p:grpSpPr bwMode="auto">
          <a:xfrm>
            <a:off x="4114800" y="4014788"/>
            <a:ext cx="5029200" cy="2843212"/>
            <a:chOff x="2592" y="2529"/>
            <a:chExt cx="3168" cy="1791"/>
          </a:xfrm>
        </p:grpSpPr>
        <p:pic>
          <p:nvPicPr>
            <p:cNvPr id="7175" name="Picture 6" descr="SWmap"/>
            <p:cNvPicPr>
              <a:picLocks noChangeAspect="1" noChangeArrowheads="1"/>
            </p:cNvPicPr>
            <p:nvPr/>
          </p:nvPicPr>
          <p:blipFill>
            <a:blip r:embed="rId5">
              <a:extLst>
                <a:ext uri="{28A0092B-C50C-407E-A947-70E740481C1C}">
                  <a14:useLocalDpi xmlns:a14="http://schemas.microsoft.com/office/drawing/2010/main" val="0"/>
                </a:ext>
              </a:extLst>
            </a:blip>
            <a:srcRect l="32608" t="15463" r="10869" b="41237"/>
            <a:stretch>
              <a:fillRect/>
            </a:stretch>
          </p:blipFill>
          <p:spPr bwMode="auto">
            <a:xfrm>
              <a:off x="3542" y="2529"/>
              <a:ext cx="2218" cy="1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Line 7"/>
            <p:cNvSpPr>
              <a:spLocks noChangeShapeType="1"/>
            </p:cNvSpPr>
            <p:nvPr/>
          </p:nvSpPr>
          <p:spPr bwMode="auto">
            <a:xfrm>
              <a:off x="3312" y="2880"/>
              <a:ext cx="720" cy="4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7" name="Text Box 8"/>
            <p:cNvSpPr txBox="1">
              <a:spLocks noChangeArrowheads="1"/>
            </p:cNvSpPr>
            <p:nvPr/>
          </p:nvSpPr>
          <p:spPr bwMode="auto">
            <a:xfrm>
              <a:off x="2688" y="2544"/>
              <a:ext cx="8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eaLnBrk="1" hangingPunct="1"/>
              <a:r>
                <a:rPr lang="en-US" sz="2400">
                  <a:latin typeface="Times New Roman" pitchFamily="18" charset="0"/>
                </a:rPr>
                <a:t>Fisheries</a:t>
              </a:r>
            </a:p>
          </p:txBody>
        </p:sp>
        <p:sp>
          <p:nvSpPr>
            <p:cNvPr id="7178" name="Line 9"/>
            <p:cNvSpPr>
              <a:spLocks noChangeShapeType="1"/>
            </p:cNvSpPr>
            <p:nvPr/>
          </p:nvSpPr>
          <p:spPr bwMode="auto">
            <a:xfrm flipV="1">
              <a:off x="3168" y="3648"/>
              <a:ext cx="1344"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9" name="Text Box 10"/>
            <p:cNvSpPr txBox="1">
              <a:spLocks noChangeArrowheads="1"/>
            </p:cNvSpPr>
            <p:nvPr/>
          </p:nvSpPr>
          <p:spPr bwMode="auto">
            <a:xfrm>
              <a:off x="2592" y="3840"/>
              <a:ext cx="5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sz="2400">
                  <a:latin typeface="Times New Roman" pitchFamily="18" charset="0"/>
                </a:rPr>
                <a:t>MAR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Plan</a:t>
            </a:r>
            <a:endParaRPr lang="en-ZA" dirty="0"/>
          </a:p>
        </p:txBody>
      </p:sp>
      <p:sp>
        <p:nvSpPr>
          <p:cNvPr id="3" name="Content Placeholder 2"/>
          <p:cNvSpPr>
            <a:spLocks noGrp="1"/>
          </p:cNvSpPr>
          <p:nvPr>
            <p:ph idx="1"/>
          </p:nvPr>
        </p:nvSpPr>
        <p:spPr>
          <a:xfrm>
            <a:off x="1043492" y="928670"/>
            <a:ext cx="7529036" cy="5572164"/>
          </a:xfrm>
        </p:spPr>
        <p:txBody>
          <a:bodyPr>
            <a:normAutofit lnSpcReduction="10000"/>
          </a:bodyPr>
          <a:lstStyle/>
          <a:p>
            <a:pPr marL="742950" indent="-742950">
              <a:buFont typeface="+mj-lt"/>
              <a:buAutoNum type="arabicPeriod"/>
            </a:pPr>
            <a:r>
              <a:rPr lang="en-US" sz="3200" dirty="0" smtClean="0">
                <a:solidFill>
                  <a:srgbClr val="C00000"/>
                </a:solidFill>
              </a:rPr>
              <a:t>Go back to your </a:t>
            </a:r>
            <a:r>
              <a:rPr lang="en-US" sz="3200" b="1" dirty="0" smtClean="0">
                <a:solidFill>
                  <a:srgbClr val="C00000"/>
                </a:solidFill>
              </a:rPr>
              <a:t>key questions</a:t>
            </a:r>
          </a:p>
          <a:p>
            <a:pPr marL="742950" indent="-742950">
              <a:buFont typeface="+mj-lt"/>
              <a:buAutoNum type="arabicPeriod"/>
            </a:pPr>
            <a:endParaRPr lang="en-US" sz="1300" b="1" dirty="0" smtClean="0">
              <a:solidFill>
                <a:srgbClr val="C00000"/>
              </a:solidFill>
            </a:endParaRPr>
          </a:p>
          <a:p>
            <a:pPr marL="742950" indent="-742950">
              <a:buFont typeface="+mj-lt"/>
              <a:buAutoNum type="arabicPeriod"/>
            </a:pPr>
            <a:r>
              <a:rPr lang="en-US" sz="3200" b="1" dirty="0" smtClean="0">
                <a:solidFill>
                  <a:srgbClr val="C00000"/>
                </a:solidFill>
              </a:rPr>
              <a:t>Brainstorm </a:t>
            </a:r>
            <a:r>
              <a:rPr lang="en-US" sz="3200" dirty="0" smtClean="0">
                <a:solidFill>
                  <a:srgbClr val="C00000"/>
                </a:solidFill>
              </a:rPr>
              <a:t>around them</a:t>
            </a:r>
            <a:endParaRPr lang="en-US" dirty="0" smtClean="0">
              <a:solidFill>
                <a:srgbClr val="C00000"/>
              </a:solidFill>
            </a:endParaRPr>
          </a:p>
          <a:p>
            <a:pPr marL="742950" indent="-742950"/>
            <a:endParaRPr lang="en-US" sz="300" dirty="0" smtClean="0"/>
          </a:p>
          <a:p>
            <a:pPr marL="1040130" lvl="1" indent="-742950"/>
            <a:r>
              <a:rPr lang="en-US" sz="2800" dirty="0" smtClean="0"/>
              <a:t>Pictures</a:t>
            </a:r>
          </a:p>
          <a:p>
            <a:pPr marL="1040130" lvl="1" indent="-742950"/>
            <a:r>
              <a:rPr lang="en-US" sz="2800" dirty="0" smtClean="0"/>
              <a:t>Posters</a:t>
            </a:r>
          </a:p>
          <a:p>
            <a:pPr marL="1040130" lvl="1" indent="-742950"/>
            <a:r>
              <a:rPr lang="en-US" sz="2800" dirty="0" smtClean="0"/>
              <a:t>Mind maps</a:t>
            </a:r>
          </a:p>
          <a:p>
            <a:pPr marL="1040130" lvl="1" indent="-742950"/>
            <a:r>
              <a:rPr lang="en-US" sz="2800" dirty="0" smtClean="0"/>
              <a:t>Flash cards</a:t>
            </a:r>
          </a:p>
          <a:p>
            <a:pPr marL="1040130" lvl="1" indent="-742950"/>
            <a:r>
              <a:rPr lang="en-US" sz="2800" dirty="0" smtClean="0"/>
              <a:t>Excel/Word tables</a:t>
            </a:r>
          </a:p>
          <a:p>
            <a:pPr marL="1040130" lvl="1" indent="-742950"/>
            <a:r>
              <a:rPr lang="en-US" sz="2800" dirty="0" smtClean="0"/>
              <a:t>Lists of headings</a:t>
            </a:r>
          </a:p>
          <a:p>
            <a:pPr marL="1040130" lvl="1" indent="-742950"/>
            <a:r>
              <a:rPr lang="en-US" sz="2800" dirty="0" smtClean="0"/>
              <a:t>Lipstick on bathroom mirror…</a:t>
            </a:r>
            <a:endParaRPr lang="en-US" dirty="0" smtClean="0"/>
          </a:p>
          <a:p>
            <a:pPr marL="742950" indent="-742950"/>
            <a:endParaRPr lang="en-US" sz="1400" dirty="0" smtClean="0"/>
          </a:p>
          <a:p>
            <a:pPr marL="742950" indent="-742950">
              <a:buNone/>
            </a:pPr>
            <a:r>
              <a:rPr lang="en-US" i="1" dirty="0" smtClean="0"/>
              <a:t>There’s no “correct way” – do what works for YOU</a:t>
            </a:r>
          </a:p>
          <a:p>
            <a:endParaRPr lang="en-ZA" dirty="0" smtClean="0"/>
          </a:p>
          <a:p>
            <a:endParaRPr lang="en-ZA" dirty="0"/>
          </a:p>
        </p:txBody>
      </p:sp>
      <p:pic>
        <p:nvPicPr>
          <p:cNvPr id="1027" name="Picture 3"/>
          <p:cNvPicPr>
            <a:picLocks noChangeAspect="1" noChangeArrowheads="1"/>
          </p:cNvPicPr>
          <p:nvPr/>
        </p:nvPicPr>
        <p:blipFill>
          <a:blip r:embed="rId2">
            <a:clrChange>
              <a:clrFrom>
                <a:srgbClr val="FFFFFF"/>
              </a:clrFrom>
              <a:clrTo>
                <a:srgbClr val="FFFFFF">
                  <a:alpha val="0"/>
                </a:srgbClr>
              </a:clrTo>
            </a:clrChange>
          </a:blip>
          <a:srcRect l="12500" t="22812" r="44141" b="17187"/>
          <a:stretch>
            <a:fillRect/>
          </a:stretch>
        </p:blipFill>
        <p:spPr bwMode="auto">
          <a:xfrm>
            <a:off x="4444769" y="1785926"/>
            <a:ext cx="3882186" cy="3357586"/>
          </a:xfrm>
          <a:prstGeom prst="rect">
            <a:avLst/>
          </a:prstGeom>
          <a:noFill/>
          <a:ln w="9525">
            <a:noFill/>
            <a:miter lim="800000"/>
            <a:headEnd/>
            <a:tailEnd/>
          </a:ln>
          <a:effectLst/>
        </p:spPr>
      </p:pic>
    </p:spTree>
    <p:extLst>
      <p:ext uri="{BB962C8B-B14F-4D97-AF65-F5344CB8AC3E}">
        <p14:creationId xmlns:p14="http://schemas.microsoft.com/office/powerpoint/2010/main" val="2440345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Plan</a:t>
            </a:r>
            <a:endParaRPr lang="en-ZA" dirty="0"/>
          </a:p>
        </p:txBody>
      </p:sp>
      <p:sp>
        <p:nvSpPr>
          <p:cNvPr id="3" name="Content Placeholder 2"/>
          <p:cNvSpPr>
            <a:spLocks noGrp="1"/>
          </p:cNvSpPr>
          <p:nvPr>
            <p:ph idx="1"/>
          </p:nvPr>
        </p:nvSpPr>
        <p:spPr/>
        <p:txBody>
          <a:bodyPr/>
          <a:lstStyle/>
          <a:p>
            <a:pPr marL="742950" indent="-742950">
              <a:buFont typeface="+mj-lt"/>
              <a:buAutoNum type="arabicPeriod" startAt="3"/>
            </a:pPr>
            <a:r>
              <a:rPr lang="en-US" sz="3200" b="1" dirty="0" smtClean="0">
                <a:solidFill>
                  <a:srgbClr val="C00000"/>
                </a:solidFill>
              </a:rPr>
              <a:t>Create order</a:t>
            </a:r>
          </a:p>
          <a:p>
            <a:pPr marL="742950" indent="-742950">
              <a:buNone/>
            </a:pPr>
            <a:endParaRPr lang="en-US" sz="1200" b="1" dirty="0" smtClean="0">
              <a:solidFill>
                <a:srgbClr val="C00000"/>
              </a:solidFill>
            </a:endParaRPr>
          </a:p>
          <a:p>
            <a:pPr marL="1200150" lvl="1" indent="-742950"/>
            <a:r>
              <a:rPr lang="en-US" sz="2800" dirty="0" smtClean="0"/>
              <a:t>Be selective</a:t>
            </a:r>
          </a:p>
          <a:p>
            <a:pPr marL="1200150" lvl="1" indent="-742950"/>
            <a:r>
              <a:rPr lang="en-US" sz="2800" dirty="0" smtClean="0"/>
              <a:t>Build an argument</a:t>
            </a:r>
            <a:endParaRPr lang="en-ZA" sz="2800" dirty="0" smtClean="0"/>
          </a:p>
          <a:p>
            <a:pPr marL="1200150" lvl="1" indent="-742950"/>
            <a:r>
              <a:rPr lang="en-US" sz="2800" b="1" dirty="0" smtClean="0">
                <a:solidFill>
                  <a:srgbClr val="00B0F0"/>
                </a:solidFill>
              </a:rPr>
              <a:t>LOGICAL FLOW</a:t>
            </a:r>
          </a:p>
          <a:p>
            <a:pPr marL="1200150" lvl="1" indent="-742950"/>
            <a:r>
              <a:rPr lang="en-US" sz="2800" dirty="0" smtClean="0"/>
              <a:t>(</a:t>
            </a:r>
            <a:r>
              <a:rPr lang="en-US" sz="2800" dirty="0" err="1" smtClean="0"/>
              <a:t>Powerpoint</a:t>
            </a:r>
            <a:r>
              <a:rPr lang="en-US" sz="2800" dirty="0" smtClean="0"/>
              <a:t> is a really cool tool)</a:t>
            </a:r>
          </a:p>
          <a:p>
            <a:pPr marL="902970" indent="-742950">
              <a:buNone/>
            </a:pPr>
            <a:endParaRPr lang="en-US" b="1" dirty="0" smtClean="0">
              <a:solidFill>
                <a:srgbClr val="00B0F0"/>
              </a:solidFill>
            </a:endParaRPr>
          </a:p>
          <a:p>
            <a:pPr marL="0" indent="0" algn="ctr">
              <a:buNone/>
            </a:pPr>
            <a:r>
              <a:rPr lang="en-US" b="1" dirty="0" smtClean="0">
                <a:solidFill>
                  <a:srgbClr val="00B0F0"/>
                </a:solidFill>
              </a:rPr>
              <a:t>You should be able to write up the crux of your argument in 6 – 10 short key sentences</a:t>
            </a:r>
            <a:endParaRPr lang="en-US" dirty="0" smtClean="0">
              <a:solidFill>
                <a:srgbClr val="00B0F0"/>
              </a:solidFill>
            </a:endParaRPr>
          </a:p>
          <a:p>
            <a:endParaRPr lang="en-ZA" dirty="0"/>
          </a:p>
        </p:txBody>
      </p:sp>
      <p:sp>
        <p:nvSpPr>
          <p:cNvPr id="5" name="Rectangle 4"/>
          <p:cNvSpPr/>
          <p:nvPr/>
        </p:nvSpPr>
        <p:spPr>
          <a:xfrm>
            <a:off x="4929190" y="1571612"/>
            <a:ext cx="1000132" cy="428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7000892" y="2928934"/>
            <a:ext cx="1000132" cy="428628"/>
          </a:xfrm>
          <a:prstGeom prst="rect">
            <a:avLst/>
          </a:prstGeom>
          <a:solidFill>
            <a:srgbClr val="8EF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7143768" y="1428736"/>
            <a:ext cx="1000132" cy="4286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5857884" y="1071546"/>
            <a:ext cx="1000132" cy="42862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6786578" y="2357430"/>
            <a:ext cx="1000132" cy="42862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p:nvSpPr>
        <p:spPr>
          <a:xfrm>
            <a:off x="5286380" y="2714620"/>
            <a:ext cx="1000132" cy="4286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2" name="Straight Connector 11"/>
          <p:cNvCxnSpPr>
            <a:endCxn id="8" idx="2"/>
          </p:cNvCxnSpPr>
          <p:nvPr/>
        </p:nvCxnSpPr>
        <p:spPr>
          <a:xfrm rot="16200000" flipV="1">
            <a:off x="6107917" y="1750207"/>
            <a:ext cx="571504" cy="7143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7" idx="1"/>
          </p:cNvCxnSpPr>
          <p:nvPr/>
        </p:nvCxnSpPr>
        <p:spPr>
          <a:xfrm flipV="1">
            <a:off x="6429388" y="1643050"/>
            <a:ext cx="714380" cy="42862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9" idx="0"/>
          </p:cNvCxnSpPr>
          <p:nvPr/>
        </p:nvCxnSpPr>
        <p:spPr>
          <a:xfrm>
            <a:off x="6429388" y="2071678"/>
            <a:ext cx="857256" cy="28575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0" idx="0"/>
          </p:cNvCxnSpPr>
          <p:nvPr/>
        </p:nvCxnSpPr>
        <p:spPr>
          <a:xfrm rot="5400000">
            <a:off x="5786446" y="2071678"/>
            <a:ext cx="642942" cy="64294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5" idx="3"/>
          </p:cNvCxnSpPr>
          <p:nvPr/>
        </p:nvCxnSpPr>
        <p:spPr>
          <a:xfrm rot="10800000">
            <a:off x="5929322" y="1785926"/>
            <a:ext cx="500066" cy="28575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2"/>
            <a:endCxn id="6" idx="0"/>
          </p:cNvCxnSpPr>
          <p:nvPr/>
        </p:nvCxnSpPr>
        <p:spPr>
          <a:xfrm rot="16200000" flipH="1">
            <a:off x="7322363" y="2750339"/>
            <a:ext cx="142876" cy="21431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9" idx="0"/>
            <a:endCxn id="7" idx="2"/>
          </p:cNvCxnSpPr>
          <p:nvPr/>
        </p:nvCxnSpPr>
        <p:spPr>
          <a:xfrm rot="5400000" flipH="1" flipV="1">
            <a:off x="7215206" y="1928802"/>
            <a:ext cx="500066" cy="35719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174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559 -0.00186 L 0.29219 -0.07547 " pathEditMode="relative" rAng="0" ptsTypes="AA">
                                      <p:cBhvr>
                                        <p:cTn id="6" dur="2000" fill="hold"/>
                                        <p:tgtEl>
                                          <p:spTgt spid="5"/>
                                        </p:tgtEl>
                                        <p:attrNameLst>
                                          <p:attrName>ppt_x</p:attrName>
                                          <p:attrName>ppt_y</p:attrName>
                                        </p:attrNameLst>
                                      </p:cBhvr>
                                      <p:rCtr x="11800" y="-3700"/>
                                    </p:animMotion>
                                  </p:childTnLst>
                                </p:cTn>
                              </p:par>
                              <p:par>
                                <p:cTn id="7" presetID="0" presetClass="path" presetSubtype="0" accel="50000" decel="50000" fill="hold" grpId="0" nodeType="withEffect">
                                  <p:stCondLst>
                                    <p:cond delay="0"/>
                                  </p:stCondLst>
                                  <p:childTnLst>
                                    <p:animMotion origin="layout" path="M -2.5E-6 -3.33333E-6 L 0.06493 -0.19629 " pathEditMode="relative" rAng="0" ptsTypes="AA">
                                      <p:cBhvr>
                                        <p:cTn id="8" dur="2000" fill="hold"/>
                                        <p:tgtEl>
                                          <p:spTgt spid="6"/>
                                        </p:tgtEl>
                                        <p:attrNameLst>
                                          <p:attrName>ppt_x</p:attrName>
                                          <p:attrName>ppt_y</p:attrName>
                                        </p:attrNameLst>
                                      </p:cBhvr>
                                      <p:rCtr x="3200" y="-9800"/>
                                    </p:animMotion>
                                  </p:childTnLst>
                                </p:cTn>
                              </p:par>
                              <p:par>
                                <p:cTn id="9" presetID="0" presetClass="path" presetSubtype="0" accel="50000" decel="50000" fill="hold" grpId="0" nodeType="withEffect">
                                  <p:stCondLst>
                                    <p:cond delay="0"/>
                                  </p:stCondLst>
                                  <p:childTnLst>
                                    <p:animMotion origin="layout" path="M 2.5E-6 -3.33333E-6 L 0.05 0.1007 " pathEditMode="relative" rAng="0" ptsTypes="AA">
                                      <p:cBhvr>
                                        <p:cTn id="10" dur="2000" fill="hold"/>
                                        <p:tgtEl>
                                          <p:spTgt spid="7"/>
                                        </p:tgtEl>
                                        <p:attrNameLst>
                                          <p:attrName>ppt_x</p:attrName>
                                          <p:attrName>ppt_y</p:attrName>
                                        </p:attrNameLst>
                                      </p:cBhvr>
                                      <p:rCtr x="2500" y="5000"/>
                                    </p:animMotion>
                                  </p:childTnLst>
                                </p:cTn>
                              </p:par>
                              <p:par>
                                <p:cTn id="11" presetID="0" presetClass="path" presetSubtype="0" accel="50000" decel="50000" fill="hold" grpId="0" nodeType="withEffect">
                                  <p:stCondLst>
                                    <p:cond delay="0"/>
                                  </p:stCondLst>
                                  <p:childTnLst>
                                    <p:animMotion origin="layout" path="M -2.5E-6 2.77556E-17 L 0.19063 0.22847 " pathEditMode="relative" rAng="0" ptsTypes="AA">
                                      <p:cBhvr>
                                        <p:cTn id="12" dur="2000" fill="hold"/>
                                        <p:tgtEl>
                                          <p:spTgt spid="8"/>
                                        </p:tgtEl>
                                        <p:attrNameLst>
                                          <p:attrName>ppt_x</p:attrName>
                                          <p:attrName>ppt_y</p:attrName>
                                        </p:attrNameLst>
                                      </p:cBhvr>
                                      <p:rCtr x="9500" y="11400"/>
                                    </p:animMotion>
                                  </p:childTnLst>
                                </p:cTn>
                              </p:par>
                              <p:par>
                                <p:cTn id="13" presetID="0" presetClass="path" presetSubtype="0" accel="50000" decel="50000" fill="hold" grpId="0" nodeType="withEffect">
                                  <p:stCondLst>
                                    <p:cond delay="0"/>
                                  </p:stCondLst>
                                  <p:childTnLst>
                                    <p:animMotion origin="layout" path="M 5E-6 5.55112E-17 L 0.08907 0.11458 " pathEditMode="relative" rAng="0" ptsTypes="AA">
                                      <p:cBhvr>
                                        <p:cTn id="14" dur="2000" fill="hold"/>
                                        <p:tgtEl>
                                          <p:spTgt spid="9"/>
                                        </p:tgtEl>
                                        <p:attrNameLst>
                                          <p:attrName>ppt_x</p:attrName>
                                          <p:attrName>ppt_y</p:attrName>
                                        </p:attrNameLst>
                                      </p:cBhvr>
                                      <p:rCtr x="4400" y="5700"/>
                                    </p:animMotion>
                                  </p:childTnLst>
                                </p:cTn>
                              </p:par>
                              <p:par>
                                <p:cTn id="15" presetID="0" presetClass="path" presetSubtype="0" accel="50000" decel="50000" fill="hold" grpId="0" nodeType="withEffect">
                                  <p:stCondLst>
                                    <p:cond delay="0"/>
                                  </p:stCondLst>
                                  <p:childTnLst>
                                    <p:animMotion origin="layout" path="M -2.5E-6 -3.33333E-6 L 0.25313 0.13588 " pathEditMode="relative" rAng="0" ptsTypes="AA">
                                      <p:cBhvr>
                                        <p:cTn id="16" dur="2000" fill="hold"/>
                                        <p:tgtEl>
                                          <p:spTgt spid="10"/>
                                        </p:tgtEl>
                                        <p:attrNameLst>
                                          <p:attrName>ppt_x</p:attrName>
                                          <p:attrName>ppt_y</p:attrName>
                                        </p:attrNameLst>
                                      </p:cBhvr>
                                      <p:rCtr x="12700" y="6800"/>
                                    </p:animMotion>
                                  </p:childTnLst>
                                </p:cTn>
                              </p:par>
                              <p:par>
                                <p:cTn id="17" presetID="9" presetClass="exit" presetSubtype="0" fill="hold" nodeType="withEffect">
                                  <p:stCondLst>
                                    <p:cond delay="0"/>
                                  </p:stCondLst>
                                  <p:childTnLst>
                                    <p:animEffect transition="out" filter="dissolv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9"/>
                                        </p:tgtEl>
                                      </p:cBhvr>
                                    </p:animEffect>
                                    <p:set>
                                      <p:cBhvr>
                                        <p:cTn id="28" dur="1" fill="hold">
                                          <p:stCondLst>
                                            <p:cond delay="499"/>
                                          </p:stCondLst>
                                        </p:cTn>
                                        <p:tgtEl>
                                          <p:spTgt spid="19"/>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ZA" dirty="0" smtClean="0"/>
              <a:t>Plan</a:t>
            </a:r>
            <a:endParaRPr lang="en-ZA" dirty="0"/>
          </a:p>
        </p:txBody>
      </p:sp>
      <p:sp>
        <p:nvSpPr>
          <p:cNvPr id="4" name="Rectangle 3"/>
          <p:cNvSpPr/>
          <p:nvPr/>
        </p:nvSpPr>
        <p:spPr>
          <a:xfrm>
            <a:off x="32" y="857232"/>
            <a:ext cx="9144000" cy="1015663"/>
          </a:xfrm>
          <a:prstGeom prst="rect">
            <a:avLst/>
          </a:prstGeom>
          <a:noFill/>
        </p:spPr>
        <p:txBody>
          <a:bodyPr wrap="square" lIns="91440" tIns="45720" rIns="91440" bIns="45720">
            <a:spAutoFit/>
          </a:bodyPr>
          <a:lstStyle/>
          <a:p>
            <a:pPr algn="ctr"/>
            <a:r>
              <a:rPr lang="en-US" sz="3200" b="1" u="sng" dirty="0" smtClean="0">
                <a:ln w="18415" cmpd="sng">
                  <a:noFill/>
                  <a:prstDash val="solid"/>
                </a:ln>
                <a:solidFill>
                  <a:schemeClr val="accent1">
                    <a:lumMod val="75000"/>
                  </a:schemeClr>
                </a:solidFill>
                <a:effectLst>
                  <a:innerShdw blurRad="63500" dist="50800" dir="13500000">
                    <a:prstClr val="black">
                      <a:alpha val="50000"/>
                    </a:prstClr>
                  </a:innerShdw>
                </a:effectLst>
                <a:latin typeface="Calibri" pitchFamily="34" charset="0"/>
              </a:rPr>
              <a:t>INTRODUCE</a:t>
            </a:r>
          </a:p>
          <a:p>
            <a:pPr algn="ctr"/>
            <a:r>
              <a:rPr lang="en-US" sz="2800" b="1" dirty="0" smtClean="0">
                <a:ln w="18415" cmpd="sng">
                  <a:noFill/>
                  <a:prstDash val="solid"/>
                </a:ln>
                <a:effectLst>
                  <a:innerShdw blurRad="63500" dist="50800" dir="13500000">
                    <a:prstClr val="black">
                      <a:alpha val="50000"/>
                    </a:prstClr>
                  </a:innerShdw>
                </a:effectLst>
                <a:latin typeface="Calibri" pitchFamily="34" charset="0"/>
              </a:rPr>
              <a:t>motivate the cause: </a:t>
            </a:r>
            <a:r>
              <a:rPr lang="en-US" sz="2800" dirty="0" smtClean="0">
                <a:ln w="18415" cmpd="sng">
                  <a:noFill/>
                  <a:prstDash val="solid"/>
                </a:ln>
                <a:effectLst>
                  <a:innerShdw blurRad="63500" dist="50800" dir="13500000">
                    <a:prstClr val="black">
                      <a:alpha val="50000"/>
                    </a:prstClr>
                  </a:innerShdw>
                </a:effectLst>
                <a:latin typeface="Calibri" pitchFamily="34" charset="0"/>
              </a:rPr>
              <a:t>who cares??!!</a:t>
            </a:r>
            <a:endParaRPr lang="en-US" sz="5400" dirty="0">
              <a:ln w="18415" cmpd="sng">
                <a:noFill/>
                <a:prstDash val="solid"/>
              </a:ln>
              <a:effectLst>
                <a:innerShdw blurRad="63500" dist="50800" dir="13500000">
                  <a:prstClr val="black">
                    <a:alpha val="50000"/>
                  </a:prstClr>
                </a:innerShdw>
              </a:effectLst>
              <a:latin typeface="Calibri" pitchFamily="34" charset="0"/>
            </a:endParaRPr>
          </a:p>
        </p:txBody>
      </p:sp>
      <p:sp>
        <p:nvSpPr>
          <p:cNvPr id="5" name="Rectangle 4"/>
          <p:cNvSpPr/>
          <p:nvPr/>
        </p:nvSpPr>
        <p:spPr>
          <a:xfrm>
            <a:off x="-9822" y="2357430"/>
            <a:ext cx="9153821" cy="1938992"/>
          </a:xfrm>
          <a:prstGeom prst="rect">
            <a:avLst/>
          </a:prstGeom>
          <a:noFill/>
        </p:spPr>
        <p:txBody>
          <a:bodyPr wrap="square" lIns="91440" tIns="45720" rIns="91440" bIns="45720">
            <a:spAutoFit/>
          </a:bodyPr>
          <a:lstStyle/>
          <a:p>
            <a:pPr algn="ctr"/>
            <a:r>
              <a:rPr lang="en-US" sz="3200" b="1" dirty="0" smtClean="0">
                <a:ln w="18415" cmpd="sng">
                  <a:noFill/>
                  <a:prstDash val="solid"/>
                </a:ln>
                <a:solidFill>
                  <a:schemeClr val="accent1">
                    <a:lumMod val="75000"/>
                  </a:schemeClr>
                </a:solidFill>
                <a:effectLst>
                  <a:innerShdw blurRad="63500" dist="50800" dir="13500000">
                    <a:prstClr val="black">
                      <a:alpha val="50000"/>
                    </a:prstClr>
                  </a:innerShdw>
                </a:effectLst>
                <a:latin typeface="Calibri" pitchFamily="34" charset="0"/>
              </a:rPr>
              <a:t>CREATE A CASE</a:t>
            </a:r>
          </a:p>
          <a:p>
            <a:pPr algn="ctr"/>
            <a:r>
              <a:rPr lang="en-US" sz="3200" u="sng" dirty="0" smtClean="0">
                <a:ln w="18415" cmpd="sng">
                  <a:noFill/>
                  <a:prstDash val="solid"/>
                </a:ln>
                <a:solidFill>
                  <a:schemeClr val="accent1">
                    <a:lumMod val="75000"/>
                  </a:schemeClr>
                </a:solidFill>
                <a:effectLst>
                  <a:innerShdw blurRad="63500" dist="50800" dir="13500000">
                    <a:prstClr val="black">
                      <a:alpha val="50000"/>
                    </a:prstClr>
                  </a:innerShdw>
                </a:effectLst>
                <a:latin typeface="Calibri" pitchFamily="34" charset="0"/>
              </a:rPr>
              <a:t>(</a:t>
            </a:r>
            <a:r>
              <a:rPr lang="en-US" sz="3200" b="1" u="sng" dirty="0" smtClean="0">
                <a:ln w="18415" cmpd="sng">
                  <a:noFill/>
                  <a:prstDash val="solid"/>
                </a:ln>
                <a:solidFill>
                  <a:schemeClr val="accent1">
                    <a:lumMod val="75000"/>
                  </a:schemeClr>
                </a:solidFill>
                <a:effectLst>
                  <a:innerShdw blurRad="63500" dist="50800" dir="13500000">
                    <a:prstClr val="black">
                      <a:alpha val="50000"/>
                    </a:prstClr>
                  </a:innerShdw>
                </a:effectLst>
                <a:latin typeface="Calibri" pitchFamily="34" charset="0"/>
              </a:rPr>
              <a:t>RELATING TO YOUR KEY QUESTIONS</a:t>
            </a:r>
            <a:r>
              <a:rPr lang="en-US" sz="3200" u="sng" dirty="0" smtClean="0">
                <a:ln w="18415" cmpd="sng">
                  <a:noFill/>
                  <a:prstDash val="solid"/>
                </a:ln>
                <a:solidFill>
                  <a:schemeClr val="accent1">
                    <a:lumMod val="75000"/>
                  </a:schemeClr>
                </a:solidFill>
                <a:effectLst>
                  <a:innerShdw blurRad="63500" dist="50800" dir="13500000">
                    <a:prstClr val="black">
                      <a:alpha val="50000"/>
                    </a:prstClr>
                  </a:innerShdw>
                </a:effectLst>
                <a:latin typeface="Calibri" pitchFamily="34" charset="0"/>
              </a:rPr>
              <a:t>)</a:t>
            </a:r>
          </a:p>
          <a:p>
            <a:pPr algn="ctr"/>
            <a:r>
              <a:rPr lang="en-US" sz="2800" b="1" dirty="0" smtClean="0">
                <a:ln w="18415" cmpd="sng">
                  <a:noFill/>
                  <a:prstDash val="solid"/>
                </a:ln>
                <a:effectLst>
                  <a:innerShdw blurRad="63500" dist="50800" dir="13500000">
                    <a:prstClr val="black">
                      <a:alpha val="50000"/>
                    </a:prstClr>
                  </a:innerShdw>
                </a:effectLst>
                <a:latin typeface="Calibri" pitchFamily="34" charset="0"/>
              </a:rPr>
              <a:t>establish common ground</a:t>
            </a:r>
            <a:r>
              <a:rPr lang="en-US" sz="2800" dirty="0" smtClean="0">
                <a:ln w="18415" cmpd="sng">
                  <a:noFill/>
                  <a:prstDash val="solid"/>
                </a:ln>
                <a:effectLst>
                  <a:innerShdw blurRad="63500" dist="50800" dir="13500000">
                    <a:prstClr val="black">
                      <a:alpha val="50000"/>
                    </a:prstClr>
                  </a:innerShdw>
                </a:effectLst>
                <a:latin typeface="Calibri" pitchFamily="34" charset="0"/>
              </a:rPr>
              <a:t>: what do we know?</a:t>
            </a:r>
          </a:p>
          <a:p>
            <a:pPr algn="ctr"/>
            <a:r>
              <a:rPr lang="en-US" sz="2800" b="1" dirty="0" smtClean="0">
                <a:ln w="18415" cmpd="sng">
                  <a:noFill/>
                  <a:prstDash val="solid"/>
                </a:ln>
                <a:effectLst>
                  <a:innerShdw blurRad="63500" dist="50800" dir="13500000">
                    <a:prstClr val="black">
                      <a:alpha val="50000"/>
                    </a:prstClr>
                  </a:innerShdw>
                </a:effectLst>
                <a:latin typeface="Calibri" pitchFamily="34" charset="0"/>
              </a:rPr>
              <a:t>disruption/question</a:t>
            </a:r>
            <a:r>
              <a:rPr lang="en-US" sz="2800" dirty="0" smtClean="0">
                <a:ln w="18415" cmpd="sng">
                  <a:noFill/>
                  <a:prstDash val="solid"/>
                </a:ln>
                <a:effectLst>
                  <a:innerShdw blurRad="63500" dist="50800" dir="13500000">
                    <a:prstClr val="black">
                      <a:alpha val="50000"/>
                    </a:prstClr>
                  </a:innerShdw>
                </a:effectLst>
                <a:latin typeface="Calibri" pitchFamily="34" charset="0"/>
              </a:rPr>
              <a:t>: where’s the problem?</a:t>
            </a:r>
            <a:endParaRPr lang="en-US" sz="6000" dirty="0">
              <a:ln w="18415" cmpd="sng">
                <a:noFill/>
                <a:prstDash val="solid"/>
              </a:ln>
              <a:solidFill>
                <a:schemeClr val="accent1">
                  <a:lumMod val="75000"/>
                </a:schemeClr>
              </a:solidFill>
              <a:effectLst>
                <a:innerShdw blurRad="63500" dist="50800" dir="13500000">
                  <a:prstClr val="black">
                    <a:alpha val="50000"/>
                  </a:prstClr>
                </a:innerShdw>
              </a:effectLst>
              <a:latin typeface="Calibri" pitchFamily="34" charset="0"/>
            </a:endParaRPr>
          </a:p>
        </p:txBody>
      </p:sp>
      <p:sp>
        <p:nvSpPr>
          <p:cNvPr id="6" name="Rectangle 5"/>
          <p:cNvSpPr/>
          <p:nvPr/>
        </p:nvSpPr>
        <p:spPr>
          <a:xfrm>
            <a:off x="0" y="4929198"/>
            <a:ext cx="9140761" cy="1446550"/>
          </a:xfrm>
          <a:prstGeom prst="rect">
            <a:avLst/>
          </a:prstGeom>
          <a:noFill/>
        </p:spPr>
        <p:txBody>
          <a:bodyPr wrap="square" lIns="91440" tIns="45720" rIns="91440" bIns="45720">
            <a:spAutoFit/>
          </a:bodyPr>
          <a:lstStyle/>
          <a:p>
            <a:pPr algn="ctr"/>
            <a:r>
              <a:rPr lang="en-US" sz="3200" b="1" u="sng" dirty="0" smtClean="0">
                <a:ln w="18415" cmpd="sng">
                  <a:noFill/>
                  <a:prstDash val="solid"/>
                </a:ln>
                <a:solidFill>
                  <a:schemeClr val="accent1">
                    <a:lumMod val="75000"/>
                  </a:schemeClr>
                </a:solidFill>
                <a:effectLst>
                  <a:innerShdw blurRad="63500" dist="50800" dir="13500000">
                    <a:prstClr val="black">
                      <a:alpha val="50000"/>
                    </a:prstClr>
                  </a:innerShdw>
                </a:effectLst>
                <a:latin typeface="Calibri" pitchFamily="34" charset="0"/>
              </a:rPr>
              <a:t>SOLUTION / RESOLUTION</a:t>
            </a:r>
          </a:p>
          <a:p>
            <a:pPr algn="ctr"/>
            <a:r>
              <a:rPr lang="en-US" sz="2800" b="1" dirty="0" smtClean="0">
                <a:ln w="18415" cmpd="sng">
                  <a:noFill/>
                  <a:prstDash val="solid"/>
                </a:ln>
                <a:effectLst>
                  <a:innerShdw blurRad="63500" dist="50800" dir="13500000">
                    <a:prstClr val="black">
                      <a:alpha val="50000"/>
                    </a:prstClr>
                  </a:innerShdw>
                </a:effectLst>
                <a:latin typeface="Calibri" pitchFamily="34" charset="0"/>
              </a:rPr>
              <a:t>so now what?</a:t>
            </a:r>
            <a:r>
              <a:rPr lang="en-US" sz="2800" dirty="0" smtClean="0">
                <a:ln w="18415" cmpd="sng">
                  <a:noFill/>
                  <a:prstDash val="solid"/>
                </a:ln>
                <a:effectLst>
                  <a:innerShdw blurRad="63500" dist="50800" dir="13500000">
                    <a:prstClr val="black">
                      <a:alpha val="50000"/>
                    </a:prstClr>
                  </a:innerShdw>
                </a:effectLst>
                <a:latin typeface="Calibri" pitchFamily="34" charset="0"/>
              </a:rPr>
              <a:t>:</a:t>
            </a:r>
            <a:br>
              <a:rPr lang="en-US" sz="2800" dirty="0" smtClean="0">
                <a:ln w="18415" cmpd="sng">
                  <a:noFill/>
                  <a:prstDash val="solid"/>
                </a:ln>
                <a:effectLst>
                  <a:innerShdw blurRad="63500" dist="50800" dir="13500000">
                    <a:prstClr val="black">
                      <a:alpha val="50000"/>
                    </a:prstClr>
                  </a:innerShdw>
                </a:effectLst>
                <a:latin typeface="Calibri" pitchFamily="34" charset="0"/>
              </a:rPr>
            </a:br>
            <a:r>
              <a:rPr lang="en-US" sz="2800" dirty="0" smtClean="0">
                <a:ln w="18415" cmpd="sng">
                  <a:noFill/>
                  <a:prstDash val="solid"/>
                </a:ln>
                <a:effectLst>
                  <a:innerShdw blurRad="63500" dist="50800" dir="13500000">
                    <a:prstClr val="black">
                      <a:alpha val="50000"/>
                    </a:prstClr>
                  </a:innerShdw>
                </a:effectLst>
                <a:latin typeface="Calibri" pitchFamily="34" charset="0"/>
              </a:rPr>
              <a:t>aims &amp; objectives OR your opinion / conclusion</a:t>
            </a:r>
            <a:endParaRPr lang="en-US" sz="5400" dirty="0">
              <a:ln w="18415" cmpd="sng">
                <a:noFill/>
                <a:prstDash val="solid"/>
              </a:ln>
              <a:effectLst>
                <a:innerShdw blurRad="63500" dist="50800" dir="13500000">
                  <a:prstClr val="black">
                    <a:alpha val="50000"/>
                  </a:prstClr>
                </a:innerShdw>
              </a:effectLst>
              <a:latin typeface="Calibri" pitchFamily="34" charset="0"/>
            </a:endParaRPr>
          </a:p>
        </p:txBody>
      </p:sp>
    </p:spTree>
    <p:extLst>
      <p:ext uri="{BB962C8B-B14F-4D97-AF65-F5344CB8AC3E}">
        <p14:creationId xmlns:p14="http://schemas.microsoft.com/office/powerpoint/2010/main" val="1820905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dirty="0" smtClean="0"/>
              <a:t>Plan</a:t>
            </a:r>
            <a:endParaRPr lang="en-ZA" dirty="0"/>
          </a:p>
        </p:txBody>
      </p:sp>
      <p:sp>
        <p:nvSpPr>
          <p:cNvPr id="3" name="Content Placeholder 2"/>
          <p:cNvSpPr>
            <a:spLocks noGrp="1"/>
          </p:cNvSpPr>
          <p:nvPr>
            <p:ph idx="1"/>
          </p:nvPr>
        </p:nvSpPr>
        <p:spPr>
          <a:xfrm>
            <a:off x="1043492" y="928670"/>
            <a:ext cx="3528508" cy="5286412"/>
          </a:xfrm>
        </p:spPr>
        <p:txBody>
          <a:bodyPr>
            <a:normAutofit/>
          </a:bodyPr>
          <a:lstStyle/>
          <a:p>
            <a:pPr marL="0" indent="0">
              <a:buNone/>
            </a:pPr>
            <a:r>
              <a:rPr lang="en-US" sz="3200" dirty="0" smtClean="0"/>
              <a:t>Flesh out your ordered brainstorm with the summarized information</a:t>
            </a:r>
            <a:endParaRPr lang="en-ZA" sz="3200" dirty="0"/>
          </a:p>
        </p:txBody>
      </p:sp>
      <p:pic>
        <p:nvPicPr>
          <p:cNvPr id="9218" name="Picture 2" descr="http://norulesnoshame.files.wordpress.com/2009/09/skeleton.jpg"/>
          <p:cNvPicPr>
            <a:picLocks noChangeAspect="1" noChangeArrowheads="1"/>
          </p:cNvPicPr>
          <p:nvPr/>
        </p:nvPicPr>
        <p:blipFill>
          <a:blip r:embed="rId2"/>
          <a:srcRect l="16246" r="14711"/>
          <a:stretch>
            <a:fillRect/>
          </a:stretch>
        </p:blipFill>
        <p:spPr bwMode="auto">
          <a:xfrm>
            <a:off x="4724400" y="1371600"/>
            <a:ext cx="3643338" cy="5276851"/>
          </a:xfrm>
          <a:prstGeom prst="rect">
            <a:avLst/>
          </a:prstGeom>
          <a:noFill/>
        </p:spPr>
      </p:pic>
    </p:spTree>
    <p:extLst>
      <p:ext uri="{BB962C8B-B14F-4D97-AF65-F5344CB8AC3E}">
        <p14:creationId xmlns:p14="http://schemas.microsoft.com/office/powerpoint/2010/main" val="76354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Epiphany</a:t>
            </a:r>
            <a:endParaRPr lang="en-ZA" dirty="0"/>
          </a:p>
        </p:txBody>
      </p:sp>
      <p:sp>
        <p:nvSpPr>
          <p:cNvPr id="4" name="TextBox 3"/>
          <p:cNvSpPr txBox="1"/>
          <p:nvPr/>
        </p:nvSpPr>
        <p:spPr>
          <a:xfrm rot="21169001">
            <a:off x="1504307" y="1255492"/>
            <a:ext cx="6116916" cy="3877985"/>
          </a:xfrm>
          <a:prstGeom prst="rect">
            <a:avLst/>
          </a:prstGeom>
          <a:solidFill>
            <a:srgbClr val="FFFF00">
              <a:alpha val="62000"/>
            </a:srgbClr>
          </a:solidFill>
        </p:spPr>
        <p:txBody>
          <a:bodyPr wrap="square" rtlCol="0">
            <a:spAutoFit/>
          </a:bodyPr>
          <a:lstStyle/>
          <a:p>
            <a:r>
              <a:rPr lang="en-US" sz="6600" dirty="0" smtClean="0">
                <a:latin typeface="Freestyle Script" pitchFamily="66" charset="0"/>
              </a:rPr>
              <a:t> </a:t>
            </a:r>
            <a:r>
              <a:rPr lang="en-US" sz="6000" dirty="0" smtClean="0">
                <a:latin typeface="Freestyle Script" pitchFamily="66" charset="0"/>
              </a:rPr>
              <a:t>You don’t have to use ALL </a:t>
            </a:r>
          </a:p>
          <a:p>
            <a:r>
              <a:rPr lang="en-US" sz="6000" dirty="0">
                <a:latin typeface="Freestyle Script" pitchFamily="66" charset="0"/>
              </a:rPr>
              <a:t> </a:t>
            </a:r>
            <a:r>
              <a:rPr lang="en-US" sz="6000" dirty="0" smtClean="0">
                <a:latin typeface="Freestyle Script" pitchFamily="66" charset="0"/>
              </a:rPr>
              <a:t>the information you read! </a:t>
            </a:r>
            <a:r>
              <a:rPr lang="en-US" sz="6000" dirty="0" smtClean="0">
                <a:solidFill>
                  <a:srgbClr val="C00000"/>
                </a:solidFill>
                <a:latin typeface="Freestyle Script" pitchFamily="66" charset="0"/>
              </a:rPr>
              <a:t>Let </a:t>
            </a:r>
          </a:p>
          <a:p>
            <a:r>
              <a:rPr lang="en-US" sz="6000" b="1" dirty="0">
                <a:solidFill>
                  <a:srgbClr val="C00000"/>
                </a:solidFill>
                <a:latin typeface="Freestyle Script" pitchFamily="66" charset="0"/>
              </a:rPr>
              <a:t> </a:t>
            </a:r>
            <a:r>
              <a:rPr lang="en-US" sz="6000" b="1" dirty="0" smtClean="0">
                <a:solidFill>
                  <a:srgbClr val="C00000"/>
                </a:solidFill>
                <a:latin typeface="Freestyle Script" pitchFamily="66" charset="0"/>
              </a:rPr>
              <a:t>your paper (key questions) </a:t>
            </a:r>
          </a:p>
          <a:p>
            <a:r>
              <a:rPr lang="en-US" sz="6000" b="1" dirty="0">
                <a:solidFill>
                  <a:srgbClr val="C00000"/>
                </a:solidFill>
                <a:latin typeface="Freestyle Script" pitchFamily="66" charset="0"/>
              </a:rPr>
              <a:t> </a:t>
            </a:r>
            <a:r>
              <a:rPr lang="en-US" sz="6000" dirty="0" smtClean="0">
                <a:solidFill>
                  <a:srgbClr val="C00000"/>
                </a:solidFill>
                <a:latin typeface="Freestyle Script" pitchFamily="66" charset="0"/>
              </a:rPr>
              <a:t>dictate what you NEED.</a:t>
            </a:r>
          </a:p>
        </p:txBody>
      </p:sp>
      <p:sp>
        <p:nvSpPr>
          <p:cNvPr id="5" name="TextBox 4"/>
          <p:cNvSpPr txBox="1"/>
          <p:nvPr/>
        </p:nvSpPr>
        <p:spPr>
          <a:xfrm>
            <a:off x="642910" y="5715016"/>
            <a:ext cx="7929618" cy="830997"/>
          </a:xfrm>
          <a:prstGeom prst="rect">
            <a:avLst/>
          </a:prstGeom>
          <a:noFill/>
        </p:spPr>
        <p:txBody>
          <a:bodyPr wrap="square" rtlCol="0">
            <a:spAutoFit/>
          </a:bodyPr>
          <a:lstStyle/>
          <a:p>
            <a:pPr algn="ctr"/>
            <a:r>
              <a:rPr lang="en-US" sz="2400" b="1" dirty="0" smtClean="0">
                <a:latin typeface="Calibri" pitchFamily="34" charset="0"/>
              </a:rPr>
              <a:t>Otherwise you start side-tracking off the key topic at hand = WAFFLE</a:t>
            </a:r>
            <a:endParaRPr lang="en-ZA" sz="2400" b="1" dirty="0">
              <a:latin typeface="Calibri" pitchFamily="34" charset="0"/>
            </a:endParaRPr>
          </a:p>
        </p:txBody>
      </p:sp>
    </p:spTree>
    <p:extLst>
      <p:ext uri="{BB962C8B-B14F-4D97-AF65-F5344CB8AC3E}">
        <p14:creationId xmlns:p14="http://schemas.microsoft.com/office/powerpoint/2010/main" val="293953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Panel Exercises</a:t>
            </a:r>
          </a:p>
        </p:txBody>
      </p:sp>
      <p:sp>
        <p:nvSpPr>
          <p:cNvPr id="17411" name="Rectangle 3"/>
          <p:cNvSpPr>
            <a:spLocks noGrp="1" noChangeArrowheads="1"/>
          </p:cNvSpPr>
          <p:nvPr>
            <p:ph type="body" idx="1"/>
          </p:nvPr>
        </p:nvSpPr>
        <p:spPr>
          <a:xfrm>
            <a:off x="457200" y="1676400"/>
            <a:ext cx="8229600" cy="2895600"/>
          </a:xfrm>
        </p:spPr>
        <p:txBody>
          <a:bodyPr/>
          <a:lstStyle/>
          <a:p>
            <a:pPr eaLnBrk="1" hangingPunct="1"/>
            <a:r>
              <a:rPr lang="en-US" dirty="0" smtClean="0"/>
              <a:t>Exercise 1</a:t>
            </a:r>
          </a:p>
          <a:p>
            <a:pPr lvl="1" eaLnBrk="1" hangingPunct="1"/>
            <a:r>
              <a:rPr lang="en-US" dirty="0" smtClean="0"/>
              <a:t>Define a question</a:t>
            </a:r>
          </a:p>
          <a:p>
            <a:pPr lvl="2" eaLnBrk="1" hangingPunct="1"/>
            <a:r>
              <a:rPr lang="en-US" dirty="0" smtClean="0"/>
              <a:t>Be specific!</a:t>
            </a:r>
          </a:p>
          <a:p>
            <a:pPr lvl="1" eaLnBrk="1" hangingPunct="1"/>
            <a:r>
              <a:rPr lang="en-US" dirty="0" smtClean="0"/>
              <a:t>Produce a mind map specifying aspects of your question</a:t>
            </a:r>
          </a:p>
          <a:p>
            <a:pPr lvl="2" eaLnBrk="1" hangingPunct="1"/>
            <a:r>
              <a:rPr lang="en-US" dirty="0" smtClean="0"/>
              <a:t>Identify information you have / need</a:t>
            </a:r>
          </a:p>
          <a:p>
            <a:pPr lvl="1" eaLnBrk="1" hangingPunct="1"/>
            <a:endParaRPr lang="en-US" dirty="0" smtClean="0"/>
          </a:p>
        </p:txBody>
      </p:sp>
    </p:spTree>
    <p:extLst>
      <p:ext uri="{BB962C8B-B14F-4D97-AF65-F5344CB8AC3E}">
        <p14:creationId xmlns:p14="http://schemas.microsoft.com/office/powerpoint/2010/main" val="3822462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Panel Exercises</a:t>
            </a:r>
          </a:p>
        </p:txBody>
      </p:sp>
      <p:sp>
        <p:nvSpPr>
          <p:cNvPr id="19459" name="Rectangle 3"/>
          <p:cNvSpPr>
            <a:spLocks noGrp="1" noChangeArrowheads="1"/>
          </p:cNvSpPr>
          <p:nvPr>
            <p:ph type="body" idx="1"/>
          </p:nvPr>
        </p:nvSpPr>
        <p:spPr/>
        <p:txBody>
          <a:bodyPr/>
          <a:lstStyle/>
          <a:p>
            <a:pPr eaLnBrk="1" hangingPunct="1"/>
            <a:r>
              <a:rPr lang="en-US" dirty="0" smtClean="0"/>
              <a:t>Exercise 2</a:t>
            </a:r>
          </a:p>
          <a:p>
            <a:pPr lvl="1" eaLnBrk="1" hangingPunct="1"/>
            <a:r>
              <a:rPr lang="en-US" dirty="0" smtClean="0"/>
              <a:t>Why?</a:t>
            </a:r>
          </a:p>
          <a:p>
            <a:pPr lvl="2" eaLnBrk="1" hangingPunct="1"/>
            <a:r>
              <a:rPr lang="en-US" dirty="0" smtClean="0"/>
              <a:t>Wider background</a:t>
            </a:r>
          </a:p>
          <a:p>
            <a:pPr lvl="2" eaLnBrk="1" hangingPunct="1"/>
            <a:r>
              <a:rPr lang="en-US" dirty="0"/>
              <a:t>Give a brief summary of your project WITHOUT mentioning the species or the specific study </a:t>
            </a:r>
            <a:r>
              <a:rPr lang="en-US" dirty="0" smtClean="0"/>
              <a:t>system</a:t>
            </a:r>
          </a:p>
          <a:p>
            <a:pPr lvl="2" eaLnBrk="1" hangingPunct="1"/>
            <a:r>
              <a:rPr lang="en-US" dirty="0"/>
              <a:t>Explain why your system is suitable for tackling the wider </a:t>
            </a:r>
            <a:r>
              <a:rPr lang="en-US" dirty="0" smtClean="0"/>
              <a:t>problem</a:t>
            </a:r>
          </a:p>
          <a:p>
            <a:pPr lvl="1" eaLnBrk="1" hangingPunct="1"/>
            <a:r>
              <a:rPr lang="en-US" dirty="0" smtClean="0"/>
              <a:t>Include in mind map</a:t>
            </a:r>
          </a:p>
        </p:txBody>
      </p:sp>
    </p:spTree>
    <p:extLst>
      <p:ext uri="{BB962C8B-B14F-4D97-AF65-F5344CB8AC3E}">
        <p14:creationId xmlns:p14="http://schemas.microsoft.com/office/powerpoint/2010/main" val="10585312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Panel Exercises</a:t>
            </a:r>
          </a:p>
        </p:txBody>
      </p:sp>
      <p:sp>
        <p:nvSpPr>
          <p:cNvPr id="19459" name="Rectangle 3"/>
          <p:cNvSpPr>
            <a:spLocks noGrp="1" noChangeArrowheads="1"/>
          </p:cNvSpPr>
          <p:nvPr>
            <p:ph type="body" idx="1"/>
          </p:nvPr>
        </p:nvSpPr>
        <p:spPr/>
        <p:txBody>
          <a:bodyPr/>
          <a:lstStyle/>
          <a:p>
            <a:pPr eaLnBrk="1" hangingPunct="1"/>
            <a:r>
              <a:rPr lang="en-US" dirty="0" smtClean="0"/>
              <a:t>Exercise 3</a:t>
            </a:r>
          </a:p>
          <a:p>
            <a:pPr lvl="1" eaLnBrk="1" hangingPunct="1"/>
            <a:r>
              <a:rPr lang="en-US" dirty="0" smtClean="0"/>
              <a:t>How?</a:t>
            </a:r>
          </a:p>
          <a:p>
            <a:pPr lvl="2" eaLnBrk="1" hangingPunct="1"/>
            <a:r>
              <a:rPr lang="en-US" dirty="0" smtClean="0"/>
              <a:t>Now expand you concept using the specific approach</a:t>
            </a:r>
          </a:p>
          <a:p>
            <a:pPr lvl="2" eaLnBrk="1" hangingPunct="1"/>
            <a:r>
              <a:rPr lang="en-US" dirty="0" smtClean="0"/>
              <a:t>Explain why your approach is suitable for tackling the specific question as well as the wider problem</a:t>
            </a:r>
          </a:p>
        </p:txBody>
      </p:sp>
    </p:spTree>
    <p:extLst>
      <p:ext uri="{BB962C8B-B14F-4D97-AF65-F5344CB8AC3E}">
        <p14:creationId xmlns:p14="http://schemas.microsoft.com/office/powerpoint/2010/main" val="3100484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Meet your advisor</a:t>
            </a:r>
          </a:p>
          <a:p>
            <a:pPr lvl="1"/>
            <a:r>
              <a:rPr lang="en-US" dirty="0" smtClean="0"/>
              <a:t>Discuss your project</a:t>
            </a:r>
          </a:p>
          <a:p>
            <a:r>
              <a:rPr lang="en-US" dirty="0" smtClean="0"/>
              <a:t>Collect information</a:t>
            </a:r>
          </a:p>
          <a:p>
            <a:r>
              <a:rPr lang="en-US" dirty="0" smtClean="0"/>
              <a:t>Set up a literature database</a:t>
            </a:r>
          </a:p>
          <a:p>
            <a:pPr lvl="1"/>
            <a:r>
              <a:rPr lang="en-US" dirty="0" smtClean="0"/>
              <a:t>References</a:t>
            </a:r>
          </a:p>
          <a:p>
            <a:pPr lvl="1"/>
            <a:r>
              <a:rPr lang="en-US" dirty="0" smtClean="0"/>
              <a:t>Summaries</a:t>
            </a:r>
          </a:p>
          <a:p>
            <a:pPr lvl="1"/>
            <a:endParaRPr lang="en-US" dirty="0"/>
          </a:p>
          <a:p>
            <a:r>
              <a:rPr lang="en-US" dirty="0" smtClean="0"/>
              <a:t>Complete mind map</a:t>
            </a:r>
          </a:p>
          <a:p>
            <a:r>
              <a:rPr lang="en-US" dirty="0" smtClean="0"/>
              <a:t>Linearize</a:t>
            </a:r>
          </a:p>
          <a:p>
            <a:r>
              <a:rPr lang="en-US" dirty="0" smtClean="0"/>
              <a:t>Produce 5 slide summary of your project</a:t>
            </a:r>
            <a:endParaRPr lang="en-US" dirty="0"/>
          </a:p>
        </p:txBody>
      </p:sp>
    </p:spTree>
    <p:extLst>
      <p:ext uri="{BB962C8B-B14F-4D97-AF65-F5344CB8AC3E}">
        <p14:creationId xmlns:p14="http://schemas.microsoft.com/office/powerpoint/2010/main" val="3079817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Aim of the Course</a:t>
            </a:r>
          </a:p>
        </p:txBody>
      </p:sp>
      <p:sp>
        <p:nvSpPr>
          <p:cNvPr id="8195" name="Rectangle 3"/>
          <p:cNvSpPr>
            <a:spLocks noGrp="1" noChangeArrowheads="1"/>
          </p:cNvSpPr>
          <p:nvPr>
            <p:ph type="body" sz="half" idx="1"/>
          </p:nvPr>
        </p:nvSpPr>
        <p:spPr/>
        <p:txBody>
          <a:bodyPr/>
          <a:lstStyle/>
          <a:p>
            <a:pPr eaLnBrk="1" hangingPunct="1"/>
            <a:r>
              <a:rPr lang="en-US" sz="2000" dirty="0" smtClean="0">
                <a:solidFill>
                  <a:srgbClr val="CC0000"/>
                </a:solidFill>
              </a:rPr>
              <a:t>Aims</a:t>
            </a:r>
          </a:p>
          <a:p>
            <a:pPr eaLnBrk="1" hangingPunct="1"/>
            <a:r>
              <a:rPr lang="en-US" sz="2000" dirty="0" smtClean="0"/>
              <a:t>Research Proposals</a:t>
            </a:r>
          </a:p>
          <a:p>
            <a:pPr lvl="1" eaLnBrk="1" hangingPunct="1"/>
            <a:r>
              <a:rPr lang="en-US" sz="1800" dirty="0" smtClean="0"/>
              <a:t>Preparation </a:t>
            </a:r>
          </a:p>
          <a:p>
            <a:pPr lvl="1" eaLnBrk="1" hangingPunct="1"/>
            <a:r>
              <a:rPr lang="en-US" sz="1800" dirty="0" smtClean="0"/>
              <a:t>Review</a:t>
            </a:r>
          </a:p>
          <a:p>
            <a:pPr lvl="1" eaLnBrk="1" hangingPunct="1"/>
            <a:r>
              <a:rPr lang="en-US" sz="1800" dirty="0" smtClean="0"/>
              <a:t>Revision</a:t>
            </a:r>
          </a:p>
          <a:p>
            <a:pPr lvl="1" eaLnBrk="1" hangingPunct="1"/>
            <a:r>
              <a:rPr lang="en-US" sz="1800" dirty="0" smtClean="0"/>
              <a:t>Panel Decisions </a:t>
            </a:r>
          </a:p>
          <a:p>
            <a:pPr eaLnBrk="1" hangingPunct="1"/>
            <a:endParaRPr lang="en-US" sz="2000" dirty="0" smtClean="0"/>
          </a:p>
          <a:p>
            <a:pPr eaLnBrk="1" hangingPunct="1"/>
            <a:r>
              <a:rPr lang="en-US" sz="2000" dirty="0" smtClean="0"/>
              <a:t>General Scientific Writing</a:t>
            </a:r>
          </a:p>
          <a:p>
            <a:pPr lvl="1" eaLnBrk="1" hangingPunct="1"/>
            <a:r>
              <a:rPr lang="en-US" sz="1800" dirty="0" smtClean="0"/>
              <a:t>Dos and don’ts</a:t>
            </a:r>
          </a:p>
        </p:txBody>
      </p:sp>
      <p:sp>
        <p:nvSpPr>
          <p:cNvPr id="11268" name="Rectangle 4"/>
          <p:cNvSpPr>
            <a:spLocks noGrp="1" noChangeArrowheads="1"/>
          </p:cNvSpPr>
          <p:nvPr>
            <p:ph type="body" sz="half" idx="2"/>
          </p:nvPr>
        </p:nvSpPr>
        <p:spPr/>
        <p:txBody>
          <a:bodyPr/>
          <a:lstStyle/>
          <a:p>
            <a:pPr eaLnBrk="1" hangingPunct="1"/>
            <a:r>
              <a:rPr lang="en-US" sz="2000" smtClean="0">
                <a:solidFill>
                  <a:srgbClr val="CC0000"/>
                </a:solidFill>
              </a:rPr>
              <a:t>Scope</a:t>
            </a:r>
          </a:p>
          <a:p>
            <a:pPr eaLnBrk="1" hangingPunct="1"/>
            <a:r>
              <a:rPr lang="en-US" sz="2000" smtClean="0"/>
              <a:t>In class</a:t>
            </a:r>
          </a:p>
          <a:p>
            <a:pPr lvl="1" eaLnBrk="1" hangingPunct="1"/>
            <a:r>
              <a:rPr lang="en-US" sz="1800" smtClean="0"/>
              <a:t>Lectures and class examples on scientific writing</a:t>
            </a:r>
          </a:p>
          <a:p>
            <a:pPr lvl="1" eaLnBrk="1" hangingPunct="1"/>
            <a:r>
              <a:rPr lang="en-US" sz="1800" smtClean="0"/>
              <a:t>Guest lectures</a:t>
            </a:r>
          </a:p>
          <a:p>
            <a:pPr lvl="1" eaLnBrk="1" hangingPunct="1"/>
            <a:r>
              <a:rPr lang="en-US" sz="1800" smtClean="0"/>
              <a:t>Proposal discussion</a:t>
            </a:r>
          </a:p>
          <a:p>
            <a:pPr lvl="1" eaLnBrk="1" hangingPunct="1"/>
            <a:r>
              <a:rPr lang="en-US" sz="1800" smtClean="0"/>
              <a:t>Panel review</a:t>
            </a:r>
          </a:p>
          <a:p>
            <a:pPr eaLnBrk="1" hangingPunct="1"/>
            <a:endParaRPr lang="en-US" sz="2000" smtClean="0"/>
          </a:p>
          <a:p>
            <a:pPr eaLnBrk="1" hangingPunct="1"/>
            <a:r>
              <a:rPr lang="en-US" sz="2000" smtClean="0"/>
              <a:t>Homework</a:t>
            </a:r>
          </a:p>
          <a:p>
            <a:pPr lvl="1" eaLnBrk="1" hangingPunct="1"/>
            <a:r>
              <a:rPr lang="en-US" sz="1800" smtClean="0"/>
              <a:t>Research proposal preparation</a:t>
            </a:r>
          </a:p>
          <a:p>
            <a:pPr lvl="1" eaLnBrk="1" hangingPunct="1"/>
            <a:r>
              <a:rPr lang="en-US" sz="1800" smtClean="0"/>
              <a:t>Proposal review</a:t>
            </a:r>
          </a:p>
          <a:p>
            <a:pPr eaLnBrk="1" hangingPunct="1"/>
            <a:endParaRPr lang="en-US" sz="1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Aim of the Course</a:t>
            </a:r>
          </a:p>
        </p:txBody>
      </p:sp>
      <p:sp>
        <p:nvSpPr>
          <p:cNvPr id="9219" name="Rectangle 3"/>
          <p:cNvSpPr>
            <a:spLocks noGrp="1" noChangeArrowheads="1"/>
          </p:cNvSpPr>
          <p:nvPr>
            <p:ph type="body" idx="1"/>
          </p:nvPr>
        </p:nvSpPr>
        <p:spPr/>
        <p:txBody>
          <a:bodyPr/>
          <a:lstStyle/>
          <a:p>
            <a:pPr eaLnBrk="1" hangingPunct="1"/>
            <a:r>
              <a:rPr lang="en-US" dirty="0" smtClean="0"/>
              <a:t>By the end of the course you should</a:t>
            </a:r>
          </a:p>
          <a:p>
            <a:pPr lvl="1" eaLnBrk="1" hangingPunct="1"/>
            <a:r>
              <a:rPr lang="en-US" dirty="0" smtClean="0"/>
              <a:t>Have a very good draft of your dissertation proposal</a:t>
            </a:r>
          </a:p>
          <a:p>
            <a:pPr lvl="1" eaLnBrk="1" hangingPunct="1"/>
            <a:r>
              <a:rPr lang="en-US" dirty="0" smtClean="0"/>
              <a:t>Have a good idea about the process of</a:t>
            </a:r>
          </a:p>
          <a:p>
            <a:pPr lvl="2" eaLnBrk="1" hangingPunct="1"/>
            <a:r>
              <a:rPr lang="en-US" dirty="0" smtClean="0"/>
              <a:t>Proposal preparation</a:t>
            </a:r>
          </a:p>
          <a:p>
            <a:pPr lvl="2" eaLnBrk="1" hangingPunct="1"/>
            <a:r>
              <a:rPr lang="en-US" dirty="0" smtClean="0"/>
              <a:t>Proposal review</a:t>
            </a:r>
          </a:p>
          <a:p>
            <a:pPr lvl="2" eaLnBrk="1" hangingPunct="1"/>
            <a:r>
              <a:rPr lang="en-US" dirty="0" smtClean="0"/>
              <a:t>Panel decision </a:t>
            </a:r>
          </a:p>
          <a:p>
            <a:pPr lvl="1" eaLnBrk="1" hangingPunct="1"/>
            <a:r>
              <a:rPr lang="en-US" dirty="0" smtClean="0"/>
              <a:t>Gained experience in proposal review</a:t>
            </a:r>
          </a:p>
          <a:p>
            <a:pPr lvl="1" eaLnBrk="1" hangingPunct="1"/>
            <a:r>
              <a:rPr lang="en-US" dirty="0" smtClean="0"/>
              <a:t>Improved your scientific writing skills</a:t>
            </a:r>
          </a:p>
          <a:p>
            <a:pPr lvl="1" eaLnBrk="1" hangingPunct="1"/>
            <a:endParaRPr lang="en-US" dirty="0" smtClean="0"/>
          </a:p>
          <a:p>
            <a:pPr eaLnBrk="1" hangingPunct="1"/>
            <a:r>
              <a:rPr lang="en-US" dirty="0" smtClean="0"/>
              <a:t>Class participation</a:t>
            </a:r>
          </a:p>
          <a:p>
            <a:pPr lvl="1" eaLnBrk="1" hangingPunct="1"/>
            <a:r>
              <a:rPr lang="en-US" dirty="0" smtClean="0"/>
              <a:t>What do you want to get out of 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Why do we need this class?</a:t>
            </a:r>
            <a:br>
              <a:rPr lang="en-US" smtClean="0"/>
            </a:br>
            <a:r>
              <a:rPr lang="en-US" smtClean="0"/>
              <a:t>3 reasons</a:t>
            </a:r>
          </a:p>
        </p:txBody>
      </p:sp>
      <p:sp>
        <p:nvSpPr>
          <p:cNvPr id="10243" name="Content Placeholder 2"/>
          <p:cNvSpPr>
            <a:spLocks noGrp="1"/>
          </p:cNvSpPr>
          <p:nvPr>
            <p:ph sz="half" idx="1"/>
          </p:nvPr>
        </p:nvSpPr>
        <p:spPr>
          <a:xfrm>
            <a:off x="457200" y="1600200"/>
            <a:ext cx="5257800" cy="2514600"/>
          </a:xfrm>
        </p:spPr>
        <p:txBody>
          <a:bodyPr/>
          <a:lstStyle/>
          <a:p>
            <a:r>
              <a:rPr lang="en-US" sz="2000" smtClean="0"/>
              <a:t>Scientific writing is important</a:t>
            </a:r>
          </a:p>
          <a:p>
            <a:pPr lvl="1"/>
            <a:r>
              <a:rPr lang="en-US" sz="1800" smtClean="0"/>
              <a:t>Most important factor in finding a job</a:t>
            </a:r>
          </a:p>
          <a:p>
            <a:pPr lvl="2"/>
            <a:r>
              <a:rPr lang="en-US" sz="1600" smtClean="0"/>
              <a:t>Forget grades</a:t>
            </a:r>
          </a:p>
          <a:p>
            <a:pPr lvl="1"/>
            <a:r>
              <a:rPr lang="en-US" sz="1800" smtClean="0"/>
              <a:t>Disseminate results</a:t>
            </a:r>
          </a:p>
          <a:p>
            <a:pPr lvl="2"/>
            <a:r>
              <a:rPr lang="en-US" sz="1600" smtClean="0"/>
              <a:t>Prepare manuscripts</a:t>
            </a:r>
          </a:p>
          <a:p>
            <a:pPr lvl="1"/>
            <a:r>
              <a:rPr lang="en-US" sz="1800" smtClean="0"/>
              <a:t>Apply for funding </a:t>
            </a:r>
          </a:p>
          <a:p>
            <a:pPr lvl="2"/>
            <a:r>
              <a:rPr lang="en-US" sz="1600" smtClean="0"/>
              <a:t>Proposals </a:t>
            </a:r>
          </a:p>
          <a:p>
            <a:pPr lvl="1"/>
            <a:endParaRPr lang="en-US" sz="1800" smtClean="0"/>
          </a:p>
        </p:txBody>
      </p:sp>
      <p:sp>
        <p:nvSpPr>
          <p:cNvPr id="4" name="Content Placeholder 3"/>
          <p:cNvSpPr>
            <a:spLocks noGrp="1"/>
          </p:cNvSpPr>
          <p:nvPr>
            <p:ph sz="half" idx="2"/>
          </p:nvPr>
        </p:nvSpPr>
        <p:spPr>
          <a:xfrm>
            <a:off x="4572000" y="3048000"/>
            <a:ext cx="4038600" cy="2362200"/>
          </a:xfrm>
        </p:spPr>
        <p:txBody>
          <a:bodyPr/>
          <a:lstStyle/>
          <a:p>
            <a:r>
              <a:rPr lang="en-US" sz="2000" smtClean="0"/>
              <a:t>Peer review</a:t>
            </a:r>
          </a:p>
          <a:p>
            <a:pPr lvl="1"/>
            <a:r>
              <a:rPr lang="en-US" sz="1800" smtClean="0"/>
              <a:t>Basic system to evaluate research</a:t>
            </a:r>
          </a:p>
          <a:p>
            <a:pPr lvl="2"/>
            <a:r>
              <a:rPr lang="en-US" sz="1400" smtClean="0"/>
              <a:t>Manuscripts</a:t>
            </a:r>
          </a:p>
          <a:p>
            <a:pPr lvl="2"/>
            <a:r>
              <a:rPr lang="en-US" sz="1400" smtClean="0"/>
              <a:t>Proposals </a:t>
            </a:r>
          </a:p>
          <a:p>
            <a:pPr lvl="1"/>
            <a:r>
              <a:rPr lang="en-US" sz="1800" smtClean="0"/>
              <a:t>Constructive Criticism</a:t>
            </a:r>
          </a:p>
          <a:p>
            <a:pPr lvl="1"/>
            <a:r>
              <a:rPr lang="en-US" sz="1800" smtClean="0"/>
              <a:t>Take criticism</a:t>
            </a:r>
          </a:p>
        </p:txBody>
      </p:sp>
      <p:sp>
        <p:nvSpPr>
          <p:cNvPr id="5" name="Content Placeholder 3"/>
          <p:cNvSpPr txBox="1">
            <a:spLocks/>
          </p:cNvSpPr>
          <p:nvPr/>
        </p:nvSpPr>
        <p:spPr bwMode="auto">
          <a:xfrm>
            <a:off x="457200" y="4953000"/>
            <a:ext cx="4038600" cy="15240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000" b="1" kern="0" dirty="0">
                <a:solidFill>
                  <a:schemeClr val="accent2"/>
                </a:solidFill>
                <a:latin typeface="+mn-lt"/>
                <a:cs typeface="+mn-cs"/>
              </a:rPr>
              <a:t>Research project</a:t>
            </a:r>
          </a:p>
          <a:p>
            <a:pPr marL="742950" lvl="1" indent="-285750" eaLnBrk="0" hangingPunct="0">
              <a:spcBef>
                <a:spcPct val="20000"/>
              </a:spcBef>
              <a:buFontTx/>
              <a:buChar char="–"/>
              <a:defRPr/>
            </a:pPr>
            <a:r>
              <a:rPr lang="en-US" sz="1800" b="1" kern="0" dirty="0">
                <a:latin typeface="+mn-lt"/>
                <a:cs typeface="+mn-cs"/>
              </a:rPr>
              <a:t>Start thinking about it</a:t>
            </a:r>
          </a:p>
          <a:p>
            <a:pPr marL="742950" lvl="1" indent="-285750" eaLnBrk="0" hangingPunct="0">
              <a:spcBef>
                <a:spcPct val="20000"/>
              </a:spcBef>
              <a:buFontTx/>
              <a:buChar char="–"/>
              <a:defRPr/>
            </a:pPr>
            <a:r>
              <a:rPr lang="en-US" sz="1800" b="1" kern="0" dirty="0">
                <a:latin typeface="+mn-lt"/>
                <a:cs typeface="+mn-cs"/>
              </a:rPr>
              <a:t>Develop own ideas</a:t>
            </a:r>
          </a:p>
          <a:p>
            <a:pPr marL="742950" lvl="1" indent="-285750" eaLnBrk="0" hangingPunct="0">
              <a:spcBef>
                <a:spcPct val="20000"/>
              </a:spcBef>
              <a:buFontTx/>
              <a:buChar char="–"/>
              <a:defRPr/>
            </a:pPr>
            <a:r>
              <a:rPr lang="en-US" sz="1800" b="1" kern="0" dirty="0">
                <a:latin typeface="+mn-lt"/>
                <a:cs typeface="+mn-cs"/>
              </a:rPr>
              <a:t>Get comments from others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7929"/>
            <a:ext cx="8229600" cy="1143000"/>
          </a:xfrm>
        </p:spPr>
        <p:txBody>
          <a:bodyPr/>
          <a:lstStyle/>
          <a:p>
            <a:pPr eaLnBrk="1" hangingPunct="1"/>
            <a:r>
              <a:rPr lang="en-US" smtClean="0"/>
              <a:t>Class logistics</a:t>
            </a:r>
          </a:p>
        </p:txBody>
      </p:sp>
      <p:sp>
        <p:nvSpPr>
          <p:cNvPr id="11267" name="Rectangle 3"/>
          <p:cNvSpPr>
            <a:spLocks noGrp="1" noChangeArrowheads="1"/>
          </p:cNvSpPr>
          <p:nvPr>
            <p:ph sz="half" idx="1"/>
          </p:nvPr>
        </p:nvSpPr>
        <p:spPr>
          <a:xfrm>
            <a:off x="533400" y="914400"/>
            <a:ext cx="4038600" cy="4525963"/>
          </a:xfrm>
        </p:spPr>
        <p:txBody>
          <a:bodyPr/>
          <a:lstStyle/>
          <a:p>
            <a:pPr eaLnBrk="1" hangingPunct="1">
              <a:lnSpc>
                <a:spcPct val="90000"/>
              </a:lnSpc>
            </a:pPr>
            <a:r>
              <a:rPr lang="en-US" sz="2000" dirty="0" smtClean="0"/>
              <a:t>Class time </a:t>
            </a:r>
          </a:p>
          <a:p>
            <a:pPr lvl="1" eaLnBrk="1" hangingPunct="1">
              <a:lnSpc>
                <a:spcPct val="90000"/>
              </a:lnSpc>
            </a:pPr>
            <a:r>
              <a:rPr lang="en-US" sz="1800" dirty="0" smtClean="0"/>
              <a:t>Mon 1:30 – 4:20</a:t>
            </a:r>
          </a:p>
          <a:p>
            <a:pPr lvl="2" eaLnBrk="1" hangingPunct="1">
              <a:lnSpc>
                <a:spcPct val="90000"/>
              </a:lnSpc>
            </a:pPr>
            <a:r>
              <a:rPr lang="en-US" sz="1600" dirty="0" smtClean="0"/>
              <a:t>Lecture </a:t>
            </a:r>
          </a:p>
          <a:p>
            <a:pPr lvl="2" eaLnBrk="1" hangingPunct="1">
              <a:lnSpc>
                <a:spcPct val="90000"/>
              </a:lnSpc>
            </a:pPr>
            <a:r>
              <a:rPr lang="en-US" sz="1600" dirty="0" smtClean="0"/>
              <a:t>Panel discussions</a:t>
            </a:r>
            <a:endParaRPr lang="en-US" sz="2000" dirty="0" smtClean="0"/>
          </a:p>
          <a:p>
            <a:pPr eaLnBrk="1" hangingPunct="1">
              <a:lnSpc>
                <a:spcPct val="90000"/>
              </a:lnSpc>
            </a:pPr>
            <a:r>
              <a:rPr lang="en-US" sz="2000" dirty="0" smtClean="0"/>
              <a:t>Homework (Catalyst)</a:t>
            </a:r>
          </a:p>
          <a:p>
            <a:pPr lvl="1" eaLnBrk="1" hangingPunct="1">
              <a:lnSpc>
                <a:spcPct val="90000"/>
              </a:lnSpc>
            </a:pPr>
            <a:r>
              <a:rPr lang="en-US" sz="1800" dirty="0" smtClean="0"/>
              <a:t>Proposal draft</a:t>
            </a:r>
          </a:p>
          <a:p>
            <a:pPr lvl="2" eaLnBrk="1" hangingPunct="1">
              <a:lnSpc>
                <a:spcPct val="90000"/>
              </a:lnSpc>
            </a:pPr>
            <a:r>
              <a:rPr lang="en-US" sz="1600" dirty="0" smtClean="0"/>
              <a:t>Submission Thursday, 12 noon</a:t>
            </a:r>
          </a:p>
          <a:p>
            <a:pPr lvl="2" eaLnBrk="1" hangingPunct="1">
              <a:lnSpc>
                <a:spcPct val="90000"/>
              </a:lnSpc>
            </a:pPr>
            <a:r>
              <a:rPr lang="en-US" sz="1600" dirty="0" smtClean="0"/>
              <a:t>Add to existing sections</a:t>
            </a:r>
          </a:p>
          <a:p>
            <a:pPr lvl="2" eaLnBrk="1" hangingPunct="1">
              <a:lnSpc>
                <a:spcPct val="90000"/>
              </a:lnSpc>
            </a:pPr>
            <a:r>
              <a:rPr lang="en-US" sz="1600" dirty="0" smtClean="0"/>
              <a:t>Naming convention</a:t>
            </a:r>
          </a:p>
          <a:p>
            <a:pPr lvl="3" eaLnBrk="1" hangingPunct="1">
              <a:lnSpc>
                <a:spcPct val="90000"/>
              </a:lnSpc>
            </a:pPr>
            <a:r>
              <a:rPr lang="en-US" sz="1400" dirty="0" smtClean="0"/>
              <a:t>LastNamePart.doc, e.g. HauserIntro.doc</a:t>
            </a:r>
          </a:p>
          <a:p>
            <a:pPr lvl="1" eaLnBrk="1" hangingPunct="1">
              <a:lnSpc>
                <a:spcPct val="90000"/>
              </a:lnSpc>
            </a:pPr>
            <a:r>
              <a:rPr lang="en-US" sz="1800" dirty="0" smtClean="0"/>
              <a:t>Review </a:t>
            </a:r>
          </a:p>
          <a:p>
            <a:pPr lvl="2" eaLnBrk="1" hangingPunct="1">
              <a:lnSpc>
                <a:spcPct val="90000"/>
              </a:lnSpc>
            </a:pPr>
            <a:r>
              <a:rPr lang="en-US" sz="1600" dirty="0" smtClean="0"/>
              <a:t>Submission Sunday, 12 midnight</a:t>
            </a:r>
          </a:p>
          <a:p>
            <a:pPr lvl="2" eaLnBrk="1" hangingPunct="1">
              <a:lnSpc>
                <a:spcPct val="90000"/>
              </a:lnSpc>
            </a:pPr>
            <a:r>
              <a:rPr lang="en-US" sz="1600" dirty="0" smtClean="0"/>
              <a:t>Only review new sections</a:t>
            </a:r>
          </a:p>
          <a:p>
            <a:pPr lvl="2" eaLnBrk="1" hangingPunct="1">
              <a:lnSpc>
                <a:spcPct val="90000"/>
              </a:lnSpc>
            </a:pPr>
            <a:r>
              <a:rPr lang="en-US" sz="1600" dirty="0" smtClean="0"/>
              <a:t>Naming convention</a:t>
            </a:r>
          </a:p>
          <a:p>
            <a:pPr lvl="3" eaLnBrk="1" hangingPunct="1">
              <a:lnSpc>
                <a:spcPct val="90000"/>
              </a:lnSpc>
            </a:pPr>
            <a:r>
              <a:rPr lang="en-US" sz="1400" dirty="0"/>
              <a:t>A</a:t>
            </a:r>
            <a:r>
              <a:rPr lang="en-US" sz="1400" dirty="0" smtClean="0"/>
              <a:t>dd initials, e.g. </a:t>
            </a:r>
            <a:r>
              <a:rPr lang="en-US" sz="1400" dirty="0" err="1" smtClean="0"/>
              <a:t>StudentIntro</a:t>
            </a:r>
            <a:r>
              <a:rPr lang="en-US" sz="1400" dirty="0" smtClean="0"/>
              <a:t> LH.doc</a:t>
            </a:r>
          </a:p>
          <a:p>
            <a:pPr lvl="1" eaLnBrk="1" hangingPunct="1">
              <a:lnSpc>
                <a:spcPct val="90000"/>
              </a:lnSpc>
            </a:pPr>
            <a:r>
              <a:rPr lang="en-US" sz="1800" dirty="0" smtClean="0"/>
              <a:t>If you have problems let me know in advance</a:t>
            </a:r>
          </a:p>
          <a:p>
            <a:pPr lvl="1" eaLnBrk="1" hangingPunct="1">
              <a:lnSpc>
                <a:spcPct val="90000"/>
              </a:lnSpc>
            </a:pPr>
            <a:endParaRPr lang="en-US" sz="1800" dirty="0" smtClean="0"/>
          </a:p>
        </p:txBody>
      </p:sp>
      <p:sp>
        <p:nvSpPr>
          <p:cNvPr id="11268" name="Content Placeholder 3"/>
          <p:cNvSpPr>
            <a:spLocks noGrp="1"/>
          </p:cNvSpPr>
          <p:nvPr>
            <p:ph sz="half" idx="2"/>
          </p:nvPr>
        </p:nvSpPr>
        <p:spPr>
          <a:xfrm>
            <a:off x="4724400" y="914400"/>
            <a:ext cx="4038600" cy="4525963"/>
          </a:xfrm>
        </p:spPr>
        <p:txBody>
          <a:bodyPr/>
          <a:lstStyle/>
          <a:p>
            <a:pPr eaLnBrk="1" hangingPunct="1">
              <a:lnSpc>
                <a:spcPct val="90000"/>
              </a:lnSpc>
            </a:pPr>
            <a:r>
              <a:rPr lang="en-US" sz="2000" dirty="0" smtClean="0"/>
              <a:t>Commenting Panels</a:t>
            </a:r>
          </a:p>
          <a:p>
            <a:pPr lvl="1" eaLnBrk="1" hangingPunct="1">
              <a:lnSpc>
                <a:spcPct val="90000"/>
              </a:lnSpc>
            </a:pPr>
            <a:r>
              <a:rPr lang="en-US" sz="1800" dirty="0" smtClean="0"/>
              <a:t>Groups of 4-5 students with related projects</a:t>
            </a:r>
          </a:p>
          <a:p>
            <a:pPr lvl="1" eaLnBrk="1" hangingPunct="1">
              <a:lnSpc>
                <a:spcPct val="90000"/>
              </a:lnSpc>
            </a:pPr>
            <a:r>
              <a:rPr lang="en-US" sz="1800" dirty="0" smtClean="0"/>
              <a:t>Will read and comment on each other’s proposals</a:t>
            </a:r>
          </a:p>
          <a:p>
            <a:pPr eaLnBrk="1" hangingPunct="1">
              <a:lnSpc>
                <a:spcPct val="90000"/>
              </a:lnSpc>
            </a:pPr>
            <a:endParaRPr lang="en-US" sz="2000" dirty="0" smtClean="0"/>
          </a:p>
          <a:p>
            <a:pPr eaLnBrk="1" hangingPunct="1">
              <a:lnSpc>
                <a:spcPct val="90000"/>
              </a:lnSpc>
            </a:pPr>
            <a:r>
              <a:rPr lang="en-US" sz="2000" dirty="0" smtClean="0"/>
              <a:t>Review panel</a:t>
            </a:r>
          </a:p>
          <a:p>
            <a:pPr lvl="1" eaLnBrk="1" hangingPunct="1">
              <a:lnSpc>
                <a:spcPct val="90000"/>
              </a:lnSpc>
            </a:pPr>
            <a:r>
              <a:rPr lang="en-US" sz="1800" dirty="0" smtClean="0"/>
              <a:t>Will provide NSF style reviews</a:t>
            </a:r>
          </a:p>
          <a:p>
            <a:pPr eaLnBrk="1" hangingPunct="1">
              <a:lnSpc>
                <a:spcPct val="90000"/>
              </a:lnSpc>
            </a:pPr>
            <a:endParaRPr lang="en-US" sz="2000" dirty="0" smtClean="0"/>
          </a:p>
          <a:p>
            <a:pPr eaLnBrk="1" hangingPunct="1">
              <a:lnSpc>
                <a:spcPct val="90000"/>
              </a:lnSpc>
            </a:pPr>
            <a:r>
              <a:rPr lang="en-US" sz="2000" dirty="0" smtClean="0"/>
              <a:t>Decision panel</a:t>
            </a:r>
          </a:p>
          <a:p>
            <a:pPr lvl="1" eaLnBrk="1" hangingPunct="1">
              <a:lnSpc>
                <a:spcPct val="90000"/>
              </a:lnSpc>
            </a:pPr>
            <a:r>
              <a:rPr lang="en-US" sz="1800" dirty="0" smtClean="0"/>
              <a:t>Have 60% of requested funding</a:t>
            </a:r>
          </a:p>
          <a:p>
            <a:pPr lvl="1" eaLnBrk="1" hangingPunct="1">
              <a:lnSpc>
                <a:spcPct val="90000"/>
              </a:lnSpc>
            </a:pPr>
            <a:r>
              <a:rPr lang="en-US" sz="1800" dirty="0" smtClean="0"/>
              <a:t>Award, award partially, deny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8">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8">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268">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6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Flowchart</a:t>
            </a:r>
          </a:p>
        </p:txBody>
      </p:sp>
      <p:sp>
        <p:nvSpPr>
          <p:cNvPr id="5" name="Oval 4"/>
          <p:cNvSpPr/>
          <p:nvPr/>
        </p:nvSpPr>
        <p:spPr>
          <a:xfrm>
            <a:off x="0" y="1309688"/>
            <a:ext cx="1400175" cy="630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Intro-</a:t>
            </a:r>
            <a:r>
              <a:rPr lang="en-US" sz="1400" dirty="0" err="1">
                <a:solidFill>
                  <a:schemeClr val="tx1"/>
                </a:solidFill>
              </a:rPr>
              <a:t>duction</a:t>
            </a:r>
            <a:endParaRPr lang="en-US" sz="1400" dirty="0">
              <a:solidFill>
                <a:schemeClr val="tx1"/>
              </a:solidFill>
            </a:endParaRPr>
          </a:p>
        </p:txBody>
      </p:sp>
      <p:sp>
        <p:nvSpPr>
          <p:cNvPr id="6" name="Oval 5"/>
          <p:cNvSpPr/>
          <p:nvPr/>
        </p:nvSpPr>
        <p:spPr>
          <a:xfrm>
            <a:off x="0" y="2022475"/>
            <a:ext cx="1400175" cy="630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Rationale</a:t>
            </a:r>
          </a:p>
        </p:txBody>
      </p:sp>
      <p:sp>
        <p:nvSpPr>
          <p:cNvPr id="7" name="Oval 6"/>
          <p:cNvSpPr/>
          <p:nvPr/>
        </p:nvSpPr>
        <p:spPr>
          <a:xfrm>
            <a:off x="0" y="2736850"/>
            <a:ext cx="1400175" cy="630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Work Plan</a:t>
            </a:r>
          </a:p>
        </p:txBody>
      </p:sp>
      <p:sp>
        <p:nvSpPr>
          <p:cNvPr id="8" name="Oval 7"/>
          <p:cNvSpPr/>
          <p:nvPr/>
        </p:nvSpPr>
        <p:spPr>
          <a:xfrm>
            <a:off x="0" y="3451225"/>
            <a:ext cx="1400175" cy="62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Budget</a:t>
            </a:r>
          </a:p>
        </p:txBody>
      </p:sp>
      <p:sp>
        <p:nvSpPr>
          <p:cNvPr id="9" name="Oval 8"/>
          <p:cNvSpPr/>
          <p:nvPr/>
        </p:nvSpPr>
        <p:spPr>
          <a:xfrm>
            <a:off x="0" y="4164013"/>
            <a:ext cx="1400175" cy="6302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IM &amp; </a:t>
            </a:r>
            <a:r>
              <a:rPr lang="en-US" sz="1400" dirty="0" smtClean="0">
                <a:solidFill>
                  <a:schemeClr val="tx1"/>
                </a:solidFill>
              </a:rPr>
              <a:t>BI</a:t>
            </a:r>
            <a:endParaRPr lang="en-US" sz="1400" dirty="0">
              <a:solidFill>
                <a:schemeClr val="tx1"/>
              </a:solidFill>
            </a:endParaRPr>
          </a:p>
        </p:txBody>
      </p:sp>
      <p:sp>
        <p:nvSpPr>
          <p:cNvPr id="10" name="Oval 9"/>
          <p:cNvSpPr/>
          <p:nvPr/>
        </p:nvSpPr>
        <p:spPr>
          <a:xfrm>
            <a:off x="1660525" y="1371600"/>
            <a:ext cx="1311275" cy="26590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Panel members</a:t>
            </a:r>
          </a:p>
        </p:txBody>
      </p:sp>
      <p:cxnSp>
        <p:nvCxnSpPr>
          <p:cNvPr id="12" name="Straight Arrow Connector 11"/>
          <p:cNvCxnSpPr/>
          <p:nvPr/>
        </p:nvCxnSpPr>
        <p:spPr>
          <a:xfrm>
            <a:off x="1400175" y="1644650"/>
            <a:ext cx="558800" cy="4206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400175" y="2344738"/>
            <a:ext cx="488950" cy="1397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400175" y="3044825"/>
            <a:ext cx="558800" cy="69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400175" y="3465513"/>
            <a:ext cx="628650" cy="3492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400175" y="3744913"/>
            <a:ext cx="839788" cy="7699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6"/>
          <p:cNvGrpSpPr>
            <a:grpSpLocks/>
          </p:cNvGrpSpPr>
          <p:nvPr/>
        </p:nvGrpSpPr>
        <p:grpSpPr bwMode="auto">
          <a:xfrm>
            <a:off x="2590800" y="2209800"/>
            <a:ext cx="2667000" cy="922338"/>
            <a:chOff x="2590800" y="2209800"/>
            <a:chExt cx="2667000" cy="922338"/>
          </a:xfrm>
        </p:grpSpPr>
        <p:sp>
          <p:nvSpPr>
            <p:cNvPr id="17" name="Oval 16"/>
            <p:cNvSpPr/>
            <p:nvPr/>
          </p:nvSpPr>
          <p:spPr>
            <a:xfrm>
              <a:off x="3429000" y="2209800"/>
              <a:ext cx="1609725" cy="922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Complete Draft Proposal</a:t>
              </a:r>
            </a:p>
          </p:txBody>
        </p:sp>
        <p:sp>
          <p:nvSpPr>
            <p:cNvPr id="18" name="Right Arrow 17"/>
            <p:cNvSpPr/>
            <p:nvPr/>
          </p:nvSpPr>
          <p:spPr>
            <a:xfrm>
              <a:off x="2590800" y="2362200"/>
              <a:ext cx="1050925" cy="5334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schemeClr val="tx1"/>
                  </a:solidFill>
                </a:rPr>
                <a:t>Comments</a:t>
              </a:r>
            </a:p>
          </p:txBody>
        </p:sp>
        <p:cxnSp>
          <p:nvCxnSpPr>
            <p:cNvPr id="20" name="Straight Arrow Connector 19"/>
            <p:cNvCxnSpPr>
              <a:stCxn id="17" idx="6"/>
            </p:cNvCxnSpPr>
            <p:nvPr/>
          </p:nvCxnSpPr>
          <p:spPr>
            <a:xfrm flipV="1">
              <a:off x="5038725" y="2667000"/>
              <a:ext cx="219075"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8"/>
          <p:cNvGrpSpPr>
            <a:grpSpLocks/>
          </p:cNvGrpSpPr>
          <p:nvPr/>
        </p:nvGrpSpPr>
        <p:grpSpPr bwMode="auto">
          <a:xfrm>
            <a:off x="7391400" y="3055938"/>
            <a:ext cx="1609725" cy="2514600"/>
            <a:chOff x="7391400" y="3055938"/>
            <a:chExt cx="1609725" cy="2514600"/>
          </a:xfrm>
        </p:grpSpPr>
        <p:cxnSp>
          <p:nvCxnSpPr>
            <p:cNvPr id="33" name="Straight Arrow Connector 32"/>
            <p:cNvCxnSpPr>
              <a:stCxn id="23" idx="4"/>
            </p:cNvCxnSpPr>
            <p:nvPr/>
          </p:nvCxnSpPr>
          <p:spPr>
            <a:xfrm rot="5400000">
              <a:off x="7366001" y="3843337"/>
              <a:ext cx="1592262" cy="174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391400" y="4648200"/>
              <a:ext cx="1609725" cy="92233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Review Panel</a:t>
              </a:r>
            </a:p>
          </p:txBody>
        </p:sp>
      </p:grpSp>
      <p:grpSp>
        <p:nvGrpSpPr>
          <p:cNvPr id="21" name="Group 27"/>
          <p:cNvGrpSpPr>
            <a:grpSpLocks/>
          </p:cNvGrpSpPr>
          <p:nvPr/>
        </p:nvGrpSpPr>
        <p:grpSpPr bwMode="auto">
          <a:xfrm>
            <a:off x="5257800" y="1295400"/>
            <a:ext cx="3717925" cy="2659063"/>
            <a:chOff x="5257800" y="1295400"/>
            <a:chExt cx="3717925" cy="2659063"/>
          </a:xfrm>
        </p:grpSpPr>
        <p:sp>
          <p:nvSpPr>
            <p:cNvPr id="19" name="Oval 18"/>
            <p:cNvSpPr/>
            <p:nvPr/>
          </p:nvSpPr>
          <p:spPr>
            <a:xfrm>
              <a:off x="5257800" y="1295400"/>
              <a:ext cx="1311275" cy="265906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Panel members</a:t>
              </a:r>
            </a:p>
          </p:txBody>
        </p:sp>
        <p:sp>
          <p:nvSpPr>
            <p:cNvPr id="23" name="Oval 22"/>
            <p:cNvSpPr/>
            <p:nvPr/>
          </p:nvSpPr>
          <p:spPr>
            <a:xfrm>
              <a:off x="7366000" y="2133600"/>
              <a:ext cx="1609725" cy="922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Final Proposal</a:t>
              </a:r>
            </a:p>
          </p:txBody>
        </p:sp>
        <p:sp>
          <p:nvSpPr>
            <p:cNvPr id="42" name="Right Arrow 41"/>
            <p:cNvSpPr/>
            <p:nvPr/>
          </p:nvSpPr>
          <p:spPr>
            <a:xfrm>
              <a:off x="6324600" y="2362200"/>
              <a:ext cx="1050925" cy="5334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a:solidFill>
                    <a:schemeClr val="tx1"/>
                  </a:solidFill>
                </a:rPr>
                <a:t>Comments</a:t>
              </a:r>
            </a:p>
          </p:txBody>
        </p:sp>
      </p:grpSp>
      <p:grpSp>
        <p:nvGrpSpPr>
          <p:cNvPr id="22" name="Group 30"/>
          <p:cNvGrpSpPr>
            <a:grpSpLocks/>
          </p:cNvGrpSpPr>
          <p:nvPr/>
        </p:nvGrpSpPr>
        <p:grpSpPr bwMode="auto">
          <a:xfrm>
            <a:off x="4343400" y="2921000"/>
            <a:ext cx="3259138" cy="2649538"/>
            <a:chOff x="4343400" y="2921000"/>
            <a:chExt cx="3259138" cy="2649538"/>
          </a:xfrm>
        </p:grpSpPr>
        <p:cxnSp>
          <p:nvCxnSpPr>
            <p:cNvPr id="30" name="Straight Arrow Connector 29"/>
            <p:cNvCxnSpPr>
              <a:stCxn id="23" idx="3"/>
              <a:endCxn id="39" idx="7"/>
            </p:cNvCxnSpPr>
            <p:nvPr/>
          </p:nvCxnSpPr>
          <p:spPr>
            <a:xfrm rot="5400000">
              <a:off x="5728494" y="2909094"/>
              <a:ext cx="1862138" cy="18859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343400" y="4648200"/>
              <a:ext cx="1609725" cy="92233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Decision</a:t>
              </a:r>
            </a:p>
            <a:p>
              <a:pPr algn="ctr">
                <a:defRPr/>
              </a:pPr>
              <a:r>
                <a:rPr lang="en-US" sz="1400" dirty="0">
                  <a:solidFill>
                    <a:schemeClr val="tx1"/>
                  </a:solidFill>
                </a:rPr>
                <a:t>Panel</a:t>
              </a:r>
            </a:p>
          </p:txBody>
        </p:sp>
        <p:sp>
          <p:nvSpPr>
            <p:cNvPr id="43" name="Left Arrow 42"/>
            <p:cNvSpPr/>
            <p:nvPr/>
          </p:nvSpPr>
          <p:spPr>
            <a:xfrm>
              <a:off x="5943600" y="4800600"/>
              <a:ext cx="14478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Review</a:t>
              </a:r>
            </a:p>
          </p:txBody>
        </p:sp>
      </p:grpSp>
      <p:grpSp>
        <p:nvGrpSpPr>
          <p:cNvPr id="24" name="Group 35"/>
          <p:cNvGrpSpPr>
            <a:grpSpLocks/>
          </p:cNvGrpSpPr>
          <p:nvPr/>
        </p:nvGrpSpPr>
        <p:grpSpPr bwMode="auto">
          <a:xfrm>
            <a:off x="1981200" y="4953000"/>
            <a:ext cx="2597150" cy="1462088"/>
            <a:chOff x="1981200" y="4953000"/>
            <a:chExt cx="2597150" cy="1462088"/>
          </a:xfrm>
        </p:grpSpPr>
        <p:cxnSp>
          <p:nvCxnSpPr>
            <p:cNvPr id="35" name="Straight Arrow Connector 34"/>
            <p:cNvCxnSpPr>
              <a:stCxn id="39" idx="3"/>
            </p:cNvCxnSpPr>
            <p:nvPr/>
          </p:nvCxnSpPr>
          <p:spPr>
            <a:xfrm rot="5400000">
              <a:off x="3978275" y="5495925"/>
              <a:ext cx="660400" cy="539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310" name="Picture 5" descr="C:\Users\LH\Pictures\Microsoft Clip Organizer\j04127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953000"/>
              <a:ext cx="12477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6" descr="C:\Users\LH\Pictures\Microsoft Clip Organizer\j03499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6019800"/>
              <a:ext cx="8239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 name="Straight Arrow Connector 43"/>
            <p:cNvCxnSpPr>
              <a:stCxn id="39" idx="2"/>
            </p:cNvCxnSpPr>
            <p:nvPr/>
          </p:nvCxnSpPr>
          <p:spPr>
            <a:xfrm rot="10800000" flipV="1">
              <a:off x="3352800" y="5110163"/>
              <a:ext cx="990600" cy="127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1"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up)">
                                      <p:cBhvr>
                                        <p:cTn id="49" dur="500"/>
                                        <p:tgtEl>
                                          <p:spTgt spid="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2"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right)">
                                      <p:cBhvr>
                                        <p:cTn id="54" dur="500"/>
                                        <p:tgtEl>
                                          <p:spTgt spid="2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2"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right)">
                                      <p:cBhvr>
                                        <p:cTn id="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0"/>
            <a:ext cx="8229600" cy="1143000"/>
          </a:xfrm>
        </p:spPr>
        <p:txBody>
          <a:bodyPr/>
          <a:lstStyle/>
          <a:p>
            <a:r>
              <a:rPr lang="en-US" smtClean="0"/>
              <a:t>Expectations</a:t>
            </a:r>
          </a:p>
        </p:txBody>
      </p:sp>
      <p:sp>
        <p:nvSpPr>
          <p:cNvPr id="13315" name="Content Placeholder 2"/>
          <p:cNvSpPr>
            <a:spLocks noGrp="1"/>
          </p:cNvSpPr>
          <p:nvPr>
            <p:ph sz="half" idx="1"/>
          </p:nvPr>
        </p:nvSpPr>
        <p:spPr>
          <a:xfrm>
            <a:off x="304800" y="1219200"/>
            <a:ext cx="4038600" cy="4525963"/>
          </a:xfrm>
        </p:spPr>
        <p:txBody>
          <a:bodyPr/>
          <a:lstStyle/>
          <a:p>
            <a:r>
              <a:rPr lang="en-US" sz="2000" smtClean="0"/>
              <a:t>Much online</a:t>
            </a:r>
          </a:p>
          <a:p>
            <a:pPr lvl="1"/>
            <a:r>
              <a:rPr lang="en-US" sz="1800" smtClean="0"/>
              <a:t>Submissions &amp; Reviewing</a:t>
            </a:r>
          </a:p>
          <a:p>
            <a:pPr lvl="2"/>
            <a:r>
              <a:rPr lang="en-US" sz="1600" smtClean="0"/>
              <a:t>A lot of writing and commenting</a:t>
            </a:r>
          </a:p>
          <a:p>
            <a:pPr lvl="1"/>
            <a:r>
              <a:rPr lang="en-US" sz="1800" smtClean="0"/>
              <a:t>Communications</a:t>
            </a:r>
          </a:p>
          <a:p>
            <a:pPr lvl="2"/>
            <a:r>
              <a:rPr lang="en-US" sz="1600" smtClean="0"/>
              <a:t>Message board</a:t>
            </a:r>
          </a:p>
          <a:p>
            <a:pPr lvl="1"/>
            <a:r>
              <a:rPr lang="en-US" sz="1800" smtClean="0"/>
              <a:t>Two holidays</a:t>
            </a:r>
          </a:p>
          <a:p>
            <a:pPr lvl="2"/>
            <a:r>
              <a:rPr lang="en-US" sz="1600" smtClean="0"/>
              <a:t>Meet outside class</a:t>
            </a:r>
          </a:p>
          <a:p>
            <a:endParaRPr lang="en-US" sz="2000" smtClean="0"/>
          </a:p>
          <a:p>
            <a:r>
              <a:rPr lang="en-US" sz="2000" smtClean="0"/>
              <a:t>Tight deadlines</a:t>
            </a:r>
          </a:p>
          <a:p>
            <a:pPr lvl="1"/>
            <a:r>
              <a:rPr lang="en-US" sz="1800" smtClean="0"/>
              <a:t>One section due each week</a:t>
            </a:r>
          </a:p>
          <a:p>
            <a:pPr lvl="1"/>
            <a:r>
              <a:rPr lang="en-US" sz="1800" smtClean="0"/>
              <a:t>Panel comments due each week</a:t>
            </a:r>
          </a:p>
          <a:p>
            <a:pPr lvl="1"/>
            <a:r>
              <a:rPr lang="en-US" sz="1800" smtClean="0"/>
              <a:t>Review of whole proposal</a:t>
            </a:r>
          </a:p>
          <a:p>
            <a:pPr lvl="1"/>
            <a:r>
              <a:rPr lang="en-US" sz="1800" smtClean="0"/>
              <a:t>Will take time</a:t>
            </a:r>
          </a:p>
          <a:p>
            <a:pPr lvl="2"/>
            <a:r>
              <a:rPr lang="en-US" sz="1600" smtClean="0"/>
              <a:t>But you’ll have a proposal in the end</a:t>
            </a:r>
          </a:p>
        </p:txBody>
      </p:sp>
      <p:sp>
        <p:nvSpPr>
          <p:cNvPr id="13316" name="Content Placeholder 27"/>
          <p:cNvSpPr>
            <a:spLocks noGrp="1"/>
          </p:cNvSpPr>
          <p:nvPr>
            <p:ph sz="half" idx="2"/>
          </p:nvPr>
        </p:nvSpPr>
        <p:spPr>
          <a:xfrm>
            <a:off x="4648200" y="1295400"/>
            <a:ext cx="4038600" cy="4525963"/>
          </a:xfrm>
        </p:spPr>
        <p:txBody>
          <a:bodyPr/>
          <a:lstStyle/>
          <a:p>
            <a:r>
              <a:rPr lang="en-US" sz="2000" smtClean="0"/>
              <a:t>Panel Work</a:t>
            </a:r>
          </a:p>
          <a:p>
            <a:pPr lvl="1"/>
            <a:r>
              <a:rPr lang="en-US" sz="1800" smtClean="0"/>
              <a:t>Everybody needs to contribute</a:t>
            </a:r>
          </a:p>
          <a:p>
            <a:pPr lvl="1"/>
            <a:r>
              <a:rPr lang="en-US" sz="1800" smtClean="0"/>
              <a:t>Part of grading</a:t>
            </a:r>
          </a:p>
          <a:p>
            <a:pPr lvl="2"/>
            <a:r>
              <a:rPr lang="en-US" sz="1600" smtClean="0"/>
              <a:t>Peer evaluations</a:t>
            </a:r>
          </a:p>
          <a:p>
            <a:endParaRPr lang="en-US" sz="2000" smtClean="0"/>
          </a:p>
          <a:p>
            <a:r>
              <a:rPr lang="en-US" sz="2000" smtClean="0"/>
              <a:t>Existing proposals</a:t>
            </a:r>
          </a:p>
          <a:p>
            <a:pPr lvl="1"/>
            <a:r>
              <a:rPr lang="en-US" sz="1800" smtClean="0"/>
              <a:t>Write on your thesis research</a:t>
            </a:r>
          </a:p>
          <a:p>
            <a:pPr lvl="1"/>
            <a:r>
              <a:rPr lang="en-US" sz="1800" smtClean="0"/>
              <a:t>If proposal exists</a:t>
            </a:r>
          </a:p>
          <a:p>
            <a:pPr lvl="2"/>
            <a:r>
              <a:rPr lang="en-US" sz="1600" smtClean="0"/>
              <a:t>Develop an aspect of your work that is your own</a:t>
            </a:r>
          </a:p>
          <a:p>
            <a:pPr lvl="1"/>
            <a:r>
              <a:rPr lang="en-US" sz="1800" smtClean="0"/>
              <a:t>If in doubt, ask 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1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1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1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15">
                                            <p:txEl>
                                              <p:pRg st="13" end="13"/>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316">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316">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316">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316">
                                            <p:txEl>
                                              <p:pRg st="3" end="3"/>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316">
                                            <p:txEl>
                                              <p:pRg st="5" end="5"/>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316">
                                            <p:txEl>
                                              <p:pRg st="6" end="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316">
                                            <p:txEl>
                                              <p:pRg st="7" end="7"/>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316">
                                            <p:txEl>
                                              <p:pRg st="8" end="8"/>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3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6"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7873</TotalTime>
  <Words>1736</Words>
  <Application>Microsoft Office PowerPoint</Application>
  <PresentationFormat>On-screen Show (4:3)</PresentationFormat>
  <Paragraphs>521</Paragraphs>
  <Slides>38</Slides>
  <Notes>22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FISH 521  Research Proposal Writing</vt:lpstr>
      <vt:lpstr>Synopsis</vt:lpstr>
      <vt:lpstr>Instructor</vt:lpstr>
      <vt:lpstr>Aim of the Course</vt:lpstr>
      <vt:lpstr>Aim of the Course</vt:lpstr>
      <vt:lpstr>Why do we need this class? 3 reasons</vt:lpstr>
      <vt:lpstr>Class logistics</vt:lpstr>
      <vt:lpstr>Flowchart</vt:lpstr>
      <vt:lpstr>Expectations</vt:lpstr>
      <vt:lpstr>Tentative timetable</vt:lpstr>
      <vt:lpstr>Website</vt:lpstr>
      <vt:lpstr>Textbooks</vt:lpstr>
      <vt:lpstr>Introductions</vt:lpstr>
      <vt:lpstr>PowerPoint Presentation</vt:lpstr>
      <vt:lpstr>Panels</vt:lpstr>
      <vt:lpstr>How to get started</vt:lpstr>
      <vt:lpstr>Hierarchical organization</vt:lpstr>
      <vt:lpstr>Recipe for writing good science</vt:lpstr>
      <vt:lpstr>Empower</vt:lpstr>
      <vt:lpstr>Audience for the Proposal</vt:lpstr>
      <vt:lpstr>Timeline of a typical proposal</vt:lpstr>
      <vt:lpstr>Funding Bodies</vt:lpstr>
      <vt:lpstr>Funding Bodies</vt:lpstr>
      <vt:lpstr>A Good Proposal</vt:lpstr>
      <vt:lpstr>The class proposal</vt:lpstr>
      <vt:lpstr>NSF Merit Review Criteria</vt:lpstr>
      <vt:lpstr>NSF format</vt:lpstr>
      <vt:lpstr>Recipe for writing good science</vt:lpstr>
      <vt:lpstr>Secret Ingredient</vt:lpstr>
      <vt:lpstr>Plan</vt:lpstr>
      <vt:lpstr>Plan</vt:lpstr>
      <vt:lpstr>Plan</vt:lpstr>
      <vt:lpstr>Plan</vt:lpstr>
      <vt:lpstr>Epiphany</vt:lpstr>
      <vt:lpstr>Panel Exercises</vt:lpstr>
      <vt:lpstr>Panel Exercises</vt:lpstr>
      <vt:lpstr>Panel Exercises</vt:lpstr>
      <vt:lpstr>Homework</vt:lpstr>
    </vt:vector>
  </TitlesOfParts>
  <Company>SAFS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Lorenz Hauser</dc:creator>
  <cp:lastModifiedBy>Lorenz Hauser</cp:lastModifiedBy>
  <cp:revision>199</cp:revision>
  <dcterms:created xsi:type="dcterms:W3CDTF">2008-01-06T19:47:24Z</dcterms:created>
  <dcterms:modified xsi:type="dcterms:W3CDTF">2015-01-06T00:24:44Z</dcterms:modified>
</cp:coreProperties>
</file>