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  <p:sldMasterId id="2147483685" r:id="rId2"/>
    <p:sldMasterId id="2147483697" r:id="rId3"/>
    <p:sldMasterId id="2147483707" r:id="rId4"/>
    <p:sldMasterId id="2147483719" r:id="rId5"/>
  </p:sldMasterIdLst>
  <p:notesMasterIdLst>
    <p:notesMasterId r:id="rId50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-776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2BD391-3346-7346-9FBC-C8FB4264B307}" type="datetimeFigureOut">
              <a:rPr lang="en-US" smtClean="0"/>
              <a:t>6/13/17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E370A-363A-034F-B9EF-4D47F6AB0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902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4346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Elizabeth</a:t>
            </a:r>
          </a:p>
        </p:txBody>
      </p:sp>
    </p:spTree>
    <p:extLst>
      <p:ext uri="{BB962C8B-B14F-4D97-AF65-F5344CB8AC3E}">
        <p14:creationId xmlns:p14="http://schemas.microsoft.com/office/powerpoint/2010/main" val="2211910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Eli</a:t>
            </a:r>
          </a:p>
        </p:txBody>
      </p:sp>
    </p:spTree>
    <p:extLst>
      <p:ext uri="{BB962C8B-B14F-4D97-AF65-F5344CB8AC3E}">
        <p14:creationId xmlns:p14="http://schemas.microsoft.com/office/powerpoint/2010/main" val="33242056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Eli</a:t>
            </a:r>
          </a:p>
        </p:txBody>
      </p:sp>
    </p:spTree>
    <p:extLst>
      <p:ext uri="{BB962C8B-B14F-4D97-AF65-F5344CB8AC3E}">
        <p14:creationId xmlns:p14="http://schemas.microsoft.com/office/powerpoint/2010/main" val="25032639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Melina</a:t>
            </a:r>
          </a:p>
        </p:txBody>
      </p:sp>
    </p:spTree>
    <p:extLst>
      <p:ext uri="{BB962C8B-B14F-4D97-AF65-F5344CB8AC3E}">
        <p14:creationId xmlns:p14="http://schemas.microsoft.com/office/powerpoint/2010/main" val="17984097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Melina</a:t>
            </a:r>
          </a:p>
        </p:txBody>
      </p:sp>
    </p:spTree>
    <p:extLst>
      <p:ext uri="{BB962C8B-B14F-4D97-AF65-F5344CB8AC3E}">
        <p14:creationId xmlns:p14="http://schemas.microsoft.com/office/powerpoint/2010/main" val="1795436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Elizabeth</a:t>
            </a:r>
          </a:p>
        </p:txBody>
      </p:sp>
    </p:spTree>
    <p:extLst>
      <p:ext uri="{BB962C8B-B14F-4D97-AF65-F5344CB8AC3E}">
        <p14:creationId xmlns:p14="http://schemas.microsoft.com/office/powerpoint/2010/main" val="22638831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Melina</a:t>
            </a:r>
          </a:p>
        </p:txBody>
      </p:sp>
    </p:spTree>
    <p:extLst>
      <p:ext uri="{BB962C8B-B14F-4D97-AF65-F5344CB8AC3E}">
        <p14:creationId xmlns:p14="http://schemas.microsoft.com/office/powerpoint/2010/main" val="16689245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Casts user as detective investigating death of Mr Allen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4 computer characters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-Seargent Inspector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3 suspects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-Angela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-Bianca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-Candice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829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932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4511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495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79985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6779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6256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400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E87-EBD5-4F12-A48A-63ACA297AC8F}" type="datetimeFigureOut">
              <a:rPr lang="en-US" smtClean="0">
                <a:solidFill>
                  <a:srgbClr val="FFFFFF">
                    <a:alpha val="70000"/>
                  </a:srgbClr>
                </a:solidFill>
                <a:latin typeface="Gill Sans MT"/>
              </a:rPr>
              <a:pPr/>
              <a:t>6/13/17</a:t>
            </a:fld>
            <a:endParaRPr lang="en-US" dirty="0">
              <a:solidFill>
                <a:srgbClr val="FFFFFF">
                  <a:alpha val="70000"/>
                </a:srgbClr>
              </a:solidFill>
              <a:latin typeface="Gill Sans M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alpha val="70000"/>
                </a:srgbClr>
              </a:solidFill>
              <a:latin typeface="Gill Sans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Gill Sans MT"/>
              </a:rPr>
              <a:pPr/>
              <a:t>‹#›</a:t>
            </a:fld>
            <a:endParaRPr lang="en-US" dirty="0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339027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>
                <a:solidFill>
                  <a:srgbClr val="000000">
                    <a:alpha val="70000"/>
                  </a:srgbClr>
                </a:solidFill>
                <a:latin typeface="Gill Sans MT"/>
              </a:rPr>
              <a:pPr/>
              <a:t>6/13/17</a:t>
            </a:fld>
            <a:endParaRPr lang="en-US" dirty="0">
              <a:solidFill>
                <a:srgbClr val="000000">
                  <a:alpha val="70000"/>
                </a:srgbClr>
              </a:solidFill>
              <a:latin typeface="Gill Sans M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alpha val="70000"/>
                </a:srgbClr>
              </a:solidFill>
              <a:latin typeface="Gill Sans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Gill Sans MT"/>
              </a:rPr>
              <a:pPr/>
              <a:t>‹#›</a:t>
            </a:fld>
            <a:endParaRPr lang="en-US" dirty="0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087636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>
                <a:solidFill>
                  <a:srgbClr val="FFFFFF">
                    <a:alpha val="70000"/>
                  </a:srgbClr>
                </a:solidFill>
                <a:latin typeface="Gill Sans MT"/>
              </a:rPr>
              <a:pPr/>
              <a:t>6/13/17</a:t>
            </a:fld>
            <a:endParaRPr lang="en-US" dirty="0">
              <a:solidFill>
                <a:srgbClr val="FFFFFF">
                  <a:alpha val="70000"/>
                </a:srgbClr>
              </a:solidFill>
              <a:latin typeface="Gill Sans M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alpha val="70000"/>
                </a:srgbClr>
              </a:solidFill>
              <a:latin typeface="Gill Sans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Gill Sans MT"/>
              </a:rPr>
              <a:pPr/>
              <a:t>‹#›</a:t>
            </a:fld>
            <a:endParaRPr lang="en-US" dirty="0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3210325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2578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>
                <a:solidFill>
                  <a:srgbClr val="000000">
                    <a:alpha val="70000"/>
                  </a:srgbClr>
                </a:solidFill>
                <a:latin typeface="Gill Sans MT"/>
              </a:rPr>
              <a:pPr/>
              <a:t>6/13/17</a:t>
            </a:fld>
            <a:endParaRPr lang="en-US" dirty="0">
              <a:solidFill>
                <a:srgbClr val="000000">
                  <a:alpha val="70000"/>
                </a:srgbClr>
              </a:solidFill>
              <a:latin typeface="Gill Sans MT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alpha val="70000"/>
                </a:srgbClr>
              </a:solidFill>
              <a:latin typeface="Gill Sans MT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Gill Sans MT"/>
              </a:rPr>
              <a:pPr/>
              <a:t>‹#›</a:t>
            </a:fld>
            <a:endParaRPr lang="en-US" dirty="0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9078058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>
                <a:solidFill>
                  <a:srgbClr val="000000">
                    <a:alpha val="70000"/>
                  </a:srgbClr>
                </a:solidFill>
                <a:latin typeface="Gill Sans MT"/>
              </a:rPr>
              <a:pPr/>
              <a:t>6/13/17</a:t>
            </a:fld>
            <a:endParaRPr lang="en-US" dirty="0">
              <a:solidFill>
                <a:srgbClr val="000000">
                  <a:alpha val="70000"/>
                </a:srgbClr>
              </a:solidFill>
              <a:latin typeface="Gill Sans M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alpha val="70000"/>
                </a:srgbClr>
              </a:solidFill>
              <a:latin typeface="Gill Sans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Gill Sans MT"/>
              </a:rPr>
              <a:pPr/>
              <a:t>‹#›</a:t>
            </a:fld>
            <a:endParaRPr lang="en-US" dirty="0">
              <a:latin typeface="Gill Sans MT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682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>
                <a:solidFill>
                  <a:srgbClr val="000000">
                    <a:alpha val="70000"/>
                  </a:srgbClr>
                </a:solidFill>
                <a:latin typeface="Gill Sans MT"/>
              </a:rPr>
              <a:pPr/>
              <a:t>6/13/17</a:t>
            </a:fld>
            <a:endParaRPr lang="en-US" dirty="0">
              <a:solidFill>
                <a:srgbClr val="000000">
                  <a:alpha val="70000"/>
                </a:srgbClr>
              </a:solidFill>
              <a:latin typeface="Gill Sans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alpha val="70000"/>
                </a:srgbClr>
              </a:solidFill>
              <a:latin typeface="Gill Sans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Gill Sans MT"/>
              </a:rPr>
              <a:pPr/>
              <a:t>‹#›</a:t>
            </a:fld>
            <a:endParaRPr lang="en-US" dirty="0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4646622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>
                <a:solidFill>
                  <a:srgbClr val="000000">
                    <a:alpha val="70000"/>
                  </a:srgbClr>
                </a:solidFill>
                <a:latin typeface="Gill Sans MT"/>
              </a:rPr>
              <a:pPr/>
              <a:t>6/13/17</a:t>
            </a:fld>
            <a:endParaRPr lang="en-US" dirty="0">
              <a:solidFill>
                <a:srgbClr val="000000">
                  <a:alpha val="70000"/>
                </a:srgbClr>
              </a:solidFill>
              <a:latin typeface="Gill Sans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alpha val="70000"/>
                </a:srgbClr>
              </a:solidFill>
              <a:latin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Gill Sans MT"/>
              </a:rPr>
              <a:pPr/>
              <a:t>‹#›</a:t>
            </a:fld>
            <a:endParaRPr lang="en-US" dirty="0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3278280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>
                <a:solidFill>
                  <a:srgbClr val="000000">
                    <a:alpha val="70000"/>
                  </a:srgbClr>
                </a:solidFill>
                <a:latin typeface="Gill Sans MT"/>
              </a:rPr>
              <a:pPr/>
              <a:t>6/13/17</a:t>
            </a:fld>
            <a:endParaRPr lang="en-US" dirty="0">
              <a:solidFill>
                <a:srgbClr val="000000">
                  <a:alpha val="70000"/>
                </a:srgbClr>
              </a:solidFill>
              <a:latin typeface="Gill Sans MT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>
              <a:latin typeface="Gill Sans MT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Gill Sans MT"/>
              </a:rPr>
              <a:pPr/>
              <a:t>‹#›</a:t>
            </a:fld>
            <a:endParaRPr lang="en-US" dirty="0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556405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C7616CA0-919D-4A49-9C8A-62FDFB3A5183}" type="datetimeFigureOut">
              <a:rPr lang="en-US" smtClean="0">
                <a:latin typeface="Gill Sans MT"/>
              </a:rPr>
              <a:pPr/>
              <a:t>6/13/17</a:t>
            </a:fld>
            <a:endParaRPr lang="en-US" dirty="0">
              <a:latin typeface="Gill Sans MT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>
              <a:latin typeface="Gill Sans MT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>
                <a:latin typeface="Gill Sans MT"/>
              </a:rPr>
              <a:pPr/>
              <a:t>‹#›</a:t>
            </a:fld>
            <a:endParaRPr lang="en-US" dirty="0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162468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>
                <a:solidFill>
                  <a:srgbClr val="000000">
                    <a:alpha val="70000"/>
                  </a:srgbClr>
                </a:solidFill>
                <a:latin typeface="Gill Sans MT"/>
              </a:rPr>
              <a:pPr/>
              <a:t>6/13/17</a:t>
            </a:fld>
            <a:endParaRPr lang="en-US" dirty="0">
              <a:solidFill>
                <a:srgbClr val="000000">
                  <a:alpha val="70000"/>
                </a:srgb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alpha val="70000"/>
                </a:srgb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Gill Sans MT"/>
              </a:rPr>
              <a:pPr/>
              <a:t>‹#›</a:t>
            </a:fld>
            <a:endParaRPr lang="en-US" dirty="0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9185780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>
                <a:solidFill>
                  <a:srgbClr val="000000">
                    <a:alpha val="70000"/>
                  </a:srgbClr>
                </a:solidFill>
                <a:latin typeface="Gill Sans MT"/>
              </a:rPr>
              <a:pPr/>
              <a:t>6/13/17</a:t>
            </a:fld>
            <a:endParaRPr lang="en-US" dirty="0">
              <a:solidFill>
                <a:srgbClr val="000000">
                  <a:alpha val="70000"/>
                </a:srgb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alpha val="70000"/>
                </a:srgb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Gill Sans MT"/>
              </a:rPr>
              <a:pPr/>
              <a:t>‹#›</a:t>
            </a:fld>
            <a:endParaRPr lang="en-US" dirty="0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816505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10059309" y="877033"/>
            <a:ext cx="1732400" cy="5772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lIns="121897" tIns="121897" rIns="121897" bIns="121897" anchor="ctr" anchorCtr="0">
            <a:noAutofit/>
          </a:bodyPr>
          <a:lstStyle/>
          <a:p>
            <a:pPr defTabSz="914400"/>
            <a:endParaRPr sz="1900" kern="0">
              <a:solidFill>
                <a:srgbClr val="000000"/>
              </a:solidFill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Shape 11"/>
          <p:cNvGrpSpPr/>
          <p:nvPr/>
        </p:nvGrpSpPr>
        <p:grpSpPr>
          <a:xfrm>
            <a:off x="0" y="-9451"/>
            <a:ext cx="11548531" cy="6867451"/>
            <a:chOff x="0" y="-7088"/>
            <a:chExt cx="8661398" cy="5150588"/>
          </a:xfrm>
        </p:grpSpPr>
        <p:sp>
          <p:nvSpPr>
            <p:cNvPr id="12" name="Shape 1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914400"/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Shape 13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914400"/>
              <a:endParaRPr sz="1900" kern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Shape 14"/>
          <p:cNvGrpSpPr/>
          <p:nvPr/>
        </p:nvGrpSpPr>
        <p:grpSpPr>
          <a:xfrm rot="10800000" flipH="1">
            <a:off x="1" y="1454349"/>
            <a:ext cx="11796668" cy="3949299"/>
            <a:chOff x="-8178042" y="-4493254"/>
            <a:chExt cx="19483597" cy="6522736"/>
          </a:xfrm>
        </p:grpSpPr>
        <p:sp>
          <p:nvSpPr>
            <p:cNvPr id="15" name="Shape 15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914400"/>
              <a:endParaRPr sz="1900" kern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Shape 16"/>
            <p:cNvSpPr/>
            <p:nvPr/>
          </p:nvSpPr>
          <p:spPr>
            <a:xfrm>
              <a:off x="4782955" y="-4493254"/>
              <a:ext cx="6522599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914400"/>
              <a:endParaRPr sz="1900" kern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Shape 17"/>
          <p:cNvGrpSpPr/>
          <p:nvPr/>
        </p:nvGrpSpPr>
        <p:grpSpPr>
          <a:xfrm>
            <a:off x="4902980" y="5704464"/>
            <a:ext cx="7307771" cy="577328"/>
            <a:chOff x="5582264" y="4646737"/>
            <a:chExt cx="5480828" cy="432996"/>
          </a:xfrm>
        </p:grpSpPr>
        <p:sp>
          <p:nvSpPr>
            <p:cNvPr id="18" name="Shape 18"/>
            <p:cNvSpPr/>
            <p:nvPr/>
          </p:nvSpPr>
          <p:spPr>
            <a:xfrm rot="10800000">
              <a:off x="5582264" y="4948333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914400"/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" name="Shape 19"/>
            <p:cNvGrpSpPr/>
            <p:nvPr/>
          </p:nvGrpSpPr>
          <p:grpSpPr>
            <a:xfrm flipH="1">
              <a:off x="5585231" y="4646737"/>
              <a:ext cx="5477861" cy="304551"/>
              <a:chOff x="-24158748" y="330075"/>
              <a:chExt cx="30568422" cy="1699505"/>
            </a:xfrm>
          </p:grpSpPr>
          <p:sp>
            <p:nvSpPr>
              <p:cNvPr id="20" name="Shape 20"/>
              <p:cNvSpPr/>
              <p:nvPr/>
            </p:nvSpPr>
            <p:spPr>
              <a:xfrm>
                <a:off x="-24158748" y="330080"/>
                <a:ext cx="289080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Shape 21"/>
              <p:cNvSpPr/>
              <p:nvPr/>
            </p:nvSpPr>
            <p:spPr>
              <a:xfrm>
                <a:off x="4710174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" name="Shape 22"/>
          <p:cNvSpPr txBox="1">
            <a:spLocks noGrp="1"/>
          </p:cNvSpPr>
          <p:nvPr>
            <p:ph type="ctrTitle"/>
          </p:nvPr>
        </p:nvSpPr>
        <p:spPr>
          <a:xfrm>
            <a:off x="914400" y="1454333"/>
            <a:ext cx="7157200" cy="3949200"/>
          </a:xfrm>
          <a:prstGeom prst="rect">
            <a:avLst/>
          </a:prstGeom>
        </p:spPr>
        <p:txBody>
          <a:bodyPr lIns="121897" tIns="121897" rIns="121897" bIns="121897" anchor="ctr" anchorCtr="0"/>
          <a:lstStyle>
            <a:lvl1pPr lvl="0">
              <a:spcBef>
                <a:spcPts val="0"/>
              </a:spcBef>
              <a:buSzPct val="100000"/>
              <a:defRPr sz="6400"/>
            </a:lvl1pPr>
            <a:lvl2pPr lvl="1" algn="ctr">
              <a:spcBef>
                <a:spcPts val="0"/>
              </a:spcBef>
              <a:buSzPct val="100000"/>
              <a:defRPr sz="6400"/>
            </a:lvl2pPr>
            <a:lvl3pPr lvl="2" algn="ctr">
              <a:spcBef>
                <a:spcPts val="0"/>
              </a:spcBef>
              <a:buSzPct val="100000"/>
              <a:defRPr sz="6400"/>
            </a:lvl3pPr>
            <a:lvl4pPr lvl="3" algn="ctr">
              <a:spcBef>
                <a:spcPts val="0"/>
              </a:spcBef>
              <a:buSzPct val="100000"/>
              <a:defRPr sz="6400"/>
            </a:lvl4pPr>
            <a:lvl5pPr lvl="4" algn="ctr">
              <a:spcBef>
                <a:spcPts val="0"/>
              </a:spcBef>
              <a:buSzPct val="100000"/>
              <a:defRPr sz="6400"/>
            </a:lvl5pPr>
            <a:lvl6pPr lvl="5" algn="ctr">
              <a:spcBef>
                <a:spcPts val="0"/>
              </a:spcBef>
              <a:buSzPct val="100000"/>
              <a:defRPr sz="6400"/>
            </a:lvl6pPr>
            <a:lvl7pPr lvl="6" algn="ctr">
              <a:spcBef>
                <a:spcPts val="0"/>
              </a:spcBef>
              <a:buSzPct val="100000"/>
              <a:defRPr sz="6400"/>
            </a:lvl7pPr>
            <a:lvl8pPr lvl="7" algn="ctr">
              <a:spcBef>
                <a:spcPts val="0"/>
              </a:spcBef>
              <a:buSzPct val="100000"/>
              <a:defRPr sz="6400"/>
            </a:lvl8pPr>
            <a:lvl9pPr lvl="8" algn="ctr">
              <a:spcBef>
                <a:spcPts val="0"/>
              </a:spcBef>
              <a:buSzPct val="100000"/>
              <a:defRPr sz="6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7596284" y="3514024"/>
            <a:ext cx="1185600" cy="3952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lIns="121897" tIns="121897" rIns="121897" bIns="121897" anchor="ctr" anchorCtr="0">
            <a:noAutofit/>
          </a:bodyPr>
          <a:lstStyle/>
          <a:p>
            <a:pPr defTabSz="914400"/>
            <a:endParaRPr sz="1900" kern="0">
              <a:solidFill>
                <a:srgbClr val="000000"/>
              </a:solidFill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25" name="Shape 25"/>
          <p:cNvGrpSpPr/>
          <p:nvPr/>
        </p:nvGrpSpPr>
        <p:grpSpPr>
          <a:xfrm>
            <a:off x="0" y="-9451"/>
            <a:ext cx="11548531" cy="6867451"/>
            <a:chOff x="0" y="-7088"/>
            <a:chExt cx="8661398" cy="5150588"/>
          </a:xfrm>
        </p:grpSpPr>
        <p:sp>
          <p:nvSpPr>
            <p:cNvPr id="26" name="Shape 26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914400"/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Shape 27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914400"/>
              <a:endParaRPr sz="1900" kern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28" name="Shape 28"/>
          <p:cNvGrpSpPr/>
          <p:nvPr/>
        </p:nvGrpSpPr>
        <p:grpSpPr>
          <a:xfrm rot="10800000" flipH="1">
            <a:off x="-1" y="3899767"/>
            <a:ext cx="8785448" cy="2703023"/>
            <a:chOff x="-9894851" y="-4493254"/>
            <a:chExt cx="21200407" cy="6522739"/>
          </a:xfrm>
        </p:grpSpPr>
        <p:sp>
          <p:nvSpPr>
            <p:cNvPr id="29" name="Shape 29"/>
            <p:cNvSpPr/>
            <p:nvPr/>
          </p:nvSpPr>
          <p:spPr>
            <a:xfrm>
              <a:off x="-9894851" y="-4493114"/>
              <a:ext cx="146853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914400"/>
              <a:endParaRPr sz="1900" kern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0" name="Shape 30"/>
            <p:cNvSpPr/>
            <p:nvPr/>
          </p:nvSpPr>
          <p:spPr>
            <a:xfrm>
              <a:off x="4782955" y="-4493254"/>
              <a:ext cx="6522599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914400"/>
              <a:endParaRPr sz="1900" kern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31" name="Shape 31"/>
          <p:cNvGrpSpPr/>
          <p:nvPr/>
        </p:nvGrpSpPr>
        <p:grpSpPr>
          <a:xfrm>
            <a:off x="9262456" y="5963629"/>
            <a:ext cx="2937105" cy="894392"/>
            <a:chOff x="5575241" y="4472722"/>
            <a:chExt cx="2202829" cy="670794"/>
          </a:xfrm>
        </p:grpSpPr>
        <p:sp>
          <p:nvSpPr>
            <p:cNvPr id="32" name="Shape 32"/>
            <p:cNvSpPr/>
            <p:nvPr/>
          </p:nvSpPr>
          <p:spPr>
            <a:xfrm rot="10800000">
              <a:off x="5575241" y="4948333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914400"/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3" name="Shape 33"/>
            <p:cNvGrpSpPr/>
            <p:nvPr/>
          </p:nvGrpSpPr>
          <p:grpSpPr>
            <a:xfrm flipH="1">
              <a:off x="5734850" y="4472722"/>
              <a:ext cx="2040836" cy="670794"/>
              <a:chOff x="1297953" y="330075"/>
              <a:chExt cx="5169293" cy="1699505"/>
            </a:xfrm>
          </p:grpSpPr>
          <p:sp>
            <p:nvSpPr>
              <p:cNvPr id="34" name="Shape 34"/>
              <p:cNvSpPr/>
              <p:nvPr/>
            </p:nvSpPr>
            <p:spPr>
              <a:xfrm>
                <a:off x="1297953" y="330080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Shape 3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Shape 36"/>
            <p:cNvGrpSpPr/>
            <p:nvPr/>
          </p:nvGrpSpPr>
          <p:grpSpPr>
            <a:xfrm flipH="1">
              <a:off x="5578208" y="4646737"/>
              <a:ext cx="2199862" cy="304562"/>
              <a:chOff x="-5827152" y="330075"/>
              <a:chExt cx="12276018" cy="1699568"/>
            </a:xfrm>
          </p:grpSpPr>
          <p:sp>
            <p:nvSpPr>
              <p:cNvPr id="37" name="Shape 37"/>
              <p:cNvSpPr/>
              <p:nvPr/>
            </p:nvSpPr>
            <p:spPr>
              <a:xfrm>
                <a:off x="-5827152" y="330143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Shape 38"/>
              <p:cNvSpPr/>
              <p:nvPr/>
            </p:nvSpPr>
            <p:spPr>
              <a:xfrm>
                <a:off x="474936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9" name="Shape 39"/>
          <p:cNvSpPr txBox="1">
            <a:spLocks noGrp="1"/>
          </p:cNvSpPr>
          <p:nvPr>
            <p:ph type="ctrTitle"/>
          </p:nvPr>
        </p:nvSpPr>
        <p:spPr>
          <a:xfrm>
            <a:off x="618033" y="3828197"/>
            <a:ext cx="5459200" cy="1546400"/>
          </a:xfrm>
          <a:prstGeom prst="rect">
            <a:avLst/>
          </a:prstGeom>
        </p:spPr>
        <p:txBody>
          <a:bodyPr lIns="121897" tIns="121897" rIns="121897" bIns="121897" anchor="b" anchorCtr="0"/>
          <a:lstStyle>
            <a:lvl1pPr lvl="0" rtl="0">
              <a:spcBef>
                <a:spcPts val="0"/>
              </a:spcBef>
              <a:buSzPct val="100000"/>
              <a:defRPr sz="4000"/>
            </a:lvl1pPr>
            <a:lvl2pPr lvl="1" rtl="0">
              <a:spcBef>
                <a:spcPts val="0"/>
              </a:spcBef>
              <a:buSzPct val="100000"/>
              <a:defRPr sz="4000"/>
            </a:lvl2pPr>
            <a:lvl3pPr lvl="2" rtl="0">
              <a:spcBef>
                <a:spcPts val="0"/>
              </a:spcBef>
              <a:buSzPct val="100000"/>
              <a:defRPr sz="4000"/>
            </a:lvl3pPr>
            <a:lvl4pPr lvl="3" rtl="0">
              <a:spcBef>
                <a:spcPts val="0"/>
              </a:spcBef>
              <a:buSzPct val="100000"/>
              <a:defRPr sz="4000"/>
            </a:lvl4pPr>
            <a:lvl5pPr lvl="4" rtl="0">
              <a:spcBef>
                <a:spcPts val="0"/>
              </a:spcBef>
              <a:buSzPct val="100000"/>
              <a:defRPr sz="4000"/>
            </a:lvl5pPr>
            <a:lvl6pPr lvl="5" rtl="0">
              <a:spcBef>
                <a:spcPts val="0"/>
              </a:spcBef>
              <a:buSzPct val="100000"/>
              <a:defRPr sz="4000"/>
            </a:lvl6pPr>
            <a:lvl7pPr lvl="6" rtl="0">
              <a:spcBef>
                <a:spcPts val="0"/>
              </a:spcBef>
              <a:buSzPct val="100000"/>
              <a:defRPr sz="4000"/>
            </a:lvl7pPr>
            <a:lvl8pPr lvl="7" rtl="0">
              <a:spcBef>
                <a:spcPts val="0"/>
              </a:spcBef>
              <a:buSzPct val="100000"/>
              <a:defRPr sz="4000"/>
            </a:lvl8pPr>
            <a:lvl9pPr lvl="8" rtl="0">
              <a:spcBef>
                <a:spcPts val="0"/>
              </a:spcBef>
              <a:buSzPct val="100000"/>
              <a:defRPr sz="40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ubTitle" idx="1"/>
          </p:nvPr>
        </p:nvSpPr>
        <p:spPr>
          <a:xfrm>
            <a:off x="618033" y="5300597"/>
            <a:ext cx="5459200" cy="1046400"/>
          </a:xfrm>
          <a:prstGeom prst="rect">
            <a:avLst/>
          </a:prstGeom>
        </p:spPr>
        <p:txBody>
          <a:bodyPr lIns="121897" tIns="121897" rIns="121897" bIns="121897" anchor="t" anchorCtr="0"/>
          <a:lstStyle>
            <a:lvl1pPr lvl="0" rtl="0">
              <a:spcBef>
                <a:spcPts val="0"/>
              </a:spcBef>
              <a:buClr>
                <a:srgbClr val="FF9800"/>
              </a:buClr>
              <a:buSzPct val="100000"/>
              <a:buNone/>
              <a:defRPr sz="2700">
                <a:solidFill>
                  <a:srgbClr val="FF9800"/>
                </a:solidFill>
              </a:defRPr>
            </a:lvl1pPr>
            <a:lvl2pPr lvl="1" rtl="0">
              <a:spcBef>
                <a:spcPts val="0"/>
              </a:spcBef>
              <a:buClr>
                <a:srgbClr val="FF9800"/>
              </a:buClr>
              <a:buSzPct val="100000"/>
              <a:buNone/>
              <a:defRPr sz="2700">
                <a:solidFill>
                  <a:srgbClr val="FF9800"/>
                </a:solidFill>
              </a:defRPr>
            </a:lvl2pPr>
            <a:lvl3pPr lvl="2" rtl="0">
              <a:spcBef>
                <a:spcPts val="0"/>
              </a:spcBef>
              <a:buClr>
                <a:srgbClr val="FF9800"/>
              </a:buClr>
              <a:buSzPct val="100000"/>
              <a:buNone/>
              <a:defRPr sz="2700">
                <a:solidFill>
                  <a:srgbClr val="FF9800"/>
                </a:solidFill>
              </a:defRPr>
            </a:lvl3pPr>
            <a:lvl4pPr lvl="3" rtl="0">
              <a:spcBef>
                <a:spcPts val="0"/>
              </a:spcBef>
              <a:buClr>
                <a:srgbClr val="FF9800"/>
              </a:buClr>
              <a:buSzPct val="100000"/>
              <a:buNone/>
              <a:defRPr sz="2700">
                <a:solidFill>
                  <a:srgbClr val="FF9800"/>
                </a:solidFill>
              </a:defRPr>
            </a:lvl4pPr>
            <a:lvl5pPr lvl="4" rtl="0">
              <a:spcBef>
                <a:spcPts val="0"/>
              </a:spcBef>
              <a:buClr>
                <a:srgbClr val="FF9800"/>
              </a:buClr>
              <a:buSzPct val="100000"/>
              <a:buNone/>
              <a:defRPr sz="2700">
                <a:solidFill>
                  <a:srgbClr val="FF9800"/>
                </a:solidFill>
              </a:defRPr>
            </a:lvl5pPr>
            <a:lvl6pPr lvl="5" rtl="0">
              <a:spcBef>
                <a:spcPts val="0"/>
              </a:spcBef>
              <a:buClr>
                <a:srgbClr val="FF9800"/>
              </a:buClr>
              <a:buSzPct val="100000"/>
              <a:buNone/>
              <a:defRPr sz="2700">
                <a:solidFill>
                  <a:srgbClr val="FF9800"/>
                </a:solidFill>
              </a:defRPr>
            </a:lvl6pPr>
            <a:lvl7pPr lvl="6" rtl="0">
              <a:spcBef>
                <a:spcPts val="0"/>
              </a:spcBef>
              <a:buClr>
                <a:srgbClr val="FF9800"/>
              </a:buClr>
              <a:buSzPct val="100000"/>
              <a:buNone/>
              <a:defRPr sz="2700">
                <a:solidFill>
                  <a:srgbClr val="FF9800"/>
                </a:solidFill>
              </a:defRPr>
            </a:lvl7pPr>
            <a:lvl8pPr lvl="7" rtl="0">
              <a:spcBef>
                <a:spcPts val="0"/>
              </a:spcBef>
              <a:buClr>
                <a:srgbClr val="FF9800"/>
              </a:buClr>
              <a:buSzPct val="100000"/>
              <a:buNone/>
              <a:defRPr sz="2700">
                <a:solidFill>
                  <a:srgbClr val="FF9800"/>
                </a:solidFill>
              </a:defRPr>
            </a:lvl8pPr>
            <a:lvl9pPr lvl="8" rtl="0">
              <a:spcBef>
                <a:spcPts val="0"/>
              </a:spcBef>
              <a:buClr>
                <a:srgbClr val="FF9800"/>
              </a:buClr>
              <a:buSzPct val="100000"/>
              <a:buNone/>
              <a:defRPr sz="2700">
                <a:solidFill>
                  <a:srgbClr val="FF9800"/>
                </a:solidFill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lIns="121897" tIns="121897" rIns="121897" bIns="121897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6369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10059309" y="877033"/>
            <a:ext cx="1732400" cy="5772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lIns="121897" tIns="121897" rIns="121897" bIns="121897" anchor="ctr" anchorCtr="0">
            <a:noAutofit/>
          </a:bodyPr>
          <a:lstStyle/>
          <a:p>
            <a:pPr defTabSz="914400"/>
            <a:endParaRPr sz="1900" kern="0">
              <a:solidFill>
                <a:srgbClr val="000000"/>
              </a:solidFill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44" name="Shape 44"/>
          <p:cNvGrpSpPr/>
          <p:nvPr/>
        </p:nvGrpSpPr>
        <p:grpSpPr>
          <a:xfrm>
            <a:off x="0" y="-9451"/>
            <a:ext cx="11548531" cy="6867451"/>
            <a:chOff x="0" y="-7088"/>
            <a:chExt cx="8661398" cy="5150588"/>
          </a:xfrm>
        </p:grpSpPr>
        <p:sp>
          <p:nvSpPr>
            <p:cNvPr id="45" name="Shape 45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914400"/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Shape 46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914400"/>
              <a:endParaRPr sz="1900" kern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47" name="Shape 47"/>
          <p:cNvGrpSpPr/>
          <p:nvPr/>
        </p:nvGrpSpPr>
        <p:grpSpPr>
          <a:xfrm rot="10800000" flipH="1">
            <a:off x="1" y="1454349"/>
            <a:ext cx="11796668" cy="3949299"/>
            <a:chOff x="-8178042" y="-4493254"/>
            <a:chExt cx="19483597" cy="6522736"/>
          </a:xfrm>
        </p:grpSpPr>
        <p:sp>
          <p:nvSpPr>
            <p:cNvPr id="48" name="Shape 48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914400"/>
              <a:endParaRPr sz="1900" kern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9" name="Shape 49"/>
            <p:cNvSpPr/>
            <p:nvPr/>
          </p:nvSpPr>
          <p:spPr>
            <a:xfrm>
              <a:off x="4782955" y="-4493254"/>
              <a:ext cx="6522599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914400"/>
              <a:endParaRPr sz="1900" kern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1106367" y="1602667"/>
            <a:ext cx="6787600" cy="3660000"/>
          </a:xfrm>
          <a:prstGeom prst="rect">
            <a:avLst/>
          </a:prstGeom>
        </p:spPr>
        <p:txBody>
          <a:bodyPr lIns="121897" tIns="121897" rIns="121897" bIns="121897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4000" i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4000" i="1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4000" i="1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4000" i="1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4000" i="1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4000" i="1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4000" i="1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4000" i="1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40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1" name="Shape 51"/>
          <p:cNvSpPr txBox="1"/>
          <p:nvPr/>
        </p:nvSpPr>
        <p:spPr>
          <a:xfrm>
            <a:off x="382133" y="1352767"/>
            <a:ext cx="902000" cy="8716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>
            <a:noAutofit/>
          </a:bodyPr>
          <a:lstStyle/>
          <a:p>
            <a:pPr algn="ctr" defTabSz="914400"/>
            <a:r>
              <a:rPr lang="en" sz="9600" b="1" kern="0">
                <a:solidFill>
                  <a:srgbClr val="FF98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</a:p>
        </p:txBody>
      </p:sp>
      <p:grpSp>
        <p:nvGrpSpPr>
          <p:cNvPr id="52" name="Shape 52"/>
          <p:cNvGrpSpPr/>
          <p:nvPr/>
        </p:nvGrpSpPr>
        <p:grpSpPr>
          <a:xfrm>
            <a:off x="9262456" y="5963629"/>
            <a:ext cx="2937105" cy="894392"/>
            <a:chOff x="5575241" y="4472722"/>
            <a:chExt cx="2202829" cy="670794"/>
          </a:xfrm>
        </p:grpSpPr>
        <p:sp>
          <p:nvSpPr>
            <p:cNvPr id="53" name="Shape 53"/>
            <p:cNvSpPr/>
            <p:nvPr/>
          </p:nvSpPr>
          <p:spPr>
            <a:xfrm rot="10800000">
              <a:off x="5575241" y="4948333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914400"/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4" name="Shape 54"/>
            <p:cNvGrpSpPr/>
            <p:nvPr/>
          </p:nvGrpSpPr>
          <p:grpSpPr>
            <a:xfrm flipH="1">
              <a:off x="5734850" y="4472722"/>
              <a:ext cx="2040836" cy="670794"/>
              <a:chOff x="1297953" y="330075"/>
              <a:chExt cx="5169293" cy="1699505"/>
            </a:xfrm>
          </p:grpSpPr>
          <p:sp>
            <p:nvSpPr>
              <p:cNvPr id="55" name="Shape 55"/>
              <p:cNvSpPr/>
              <p:nvPr/>
            </p:nvSpPr>
            <p:spPr>
              <a:xfrm>
                <a:off x="1297953" y="330080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Shape 5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7" name="Shape 57"/>
            <p:cNvGrpSpPr/>
            <p:nvPr/>
          </p:nvGrpSpPr>
          <p:grpSpPr>
            <a:xfrm flipH="1">
              <a:off x="5578208" y="4646737"/>
              <a:ext cx="2199862" cy="304562"/>
              <a:chOff x="-5827152" y="330075"/>
              <a:chExt cx="12276018" cy="1699568"/>
            </a:xfrm>
          </p:grpSpPr>
          <p:sp>
            <p:nvSpPr>
              <p:cNvPr id="58" name="Shape 58"/>
              <p:cNvSpPr/>
              <p:nvPr/>
            </p:nvSpPr>
            <p:spPr>
              <a:xfrm>
                <a:off x="-5827152" y="330143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Shape 59"/>
              <p:cNvSpPr/>
              <p:nvPr/>
            </p:nvSpPr>
            <p:spPr>
              <a:xfrm>
                <a:off x="474936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lIns="121897" tIns="121897" rIns="121897" bIns="121897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Shape 62"/>
          <p:cNvGrpSpPr/>
          <p:nvPr/>
        </p:nvGrpSpPr>
        <p:grpSpPr>
          <a:xfrm>
            <a:off x="-4" y="53"/>
            <a:ext cx="9429907" cy="1769752"/>
            <a:chOff x="-3" y="40"/>
            <a:chExt cx="7072430" cy="1327314"/>
          </a:xfrm>
        </p:grpSpPr>
        <p:sp>
          <p:nvSpPr>
            <p:cNvPr id="63" name="Shape 63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914400"/>
              <a:endParaRPr sz="1900" kern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64" name="Shape 64"/>
            <p:cNvGrpSpPr/>
            <p:nvPr/>
          </p:nvGrpSpPr>
          <p:grpSpPr>
            <a:xfrm rot="10800000" flipH="1">
              <a:off x="2" y="40"/>
              <a:ext cx="6756167" cy="1327314"/>
              <a:chOff x="-2168137" y="330075"/>
              <a:chExt cx="8650662" cy="1699506"/>
            </a:xfrm>
          </p:grpSpPr>
          <p:sp>
            <p:nvSpPr>
              <p:cNvPr id="65" name="Shape 65"/>
              <p:cNvSpPr/>
              <p:nvPr/>
            </p:nvSpPr>
            <p:spPr>
              <a:xfrm>
                <a:off x="-2168137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6" name="Shape 66"/>
              <p:cNvSpPr/>
              <p:nvPr/>
            </p:nvSpPr>
            <p:spPr>
              <a:xfrm>
                <a:off x="4783024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67" name="Shape 67"/>
            <p:cNvGrpSpPr/>
            <p:nvPr/>
          </p:nvGrpSpPr>
          <p:grpSpPr>
            <a:xfrm rot="10800000" flipH="1">
              <a:off x="-3" y="381007"/>
              <a:ext cx="7072430" cy="771743"/>
              <a:chOff x="-9092084" y="330075"/>
              <a:chExt cx="15574609" cy="1699501"/>
            </a:xfrm>
          </p:grpSpPr>
          <p:sp>
            <p:nvSpPr>
              <p:cNvPr id="68" name="Shape 6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9" name="Shape 69"/>
              <p:cNvSpPr/>
              <p:nvPr/>
            </p:nvSpPr>
            <p:spPr>
              <a:xfrm>
                <a:off x="4783024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70" name="Shape 70"/>
          <p:cNvGrpSpPr/>
          <p:nvPr/>
        </p:nvGrpSpPr>
        <p:grpSpPr>
          <a:xfrm>
            <a:off x="9262456" y="5963629"/>
            <a:ext cx="2937105" cy="894392"/>
            <a:chOff x="5575241" y="4472722"/>
            <a:chExt cx="2202829" cy="670794"/>
          </a:xfrm>
        </p:grpSpPr>
        <p:sp>
          <p:nvSpPr>
            <p:cNvPr id="71" name="Shape 71"/>
            <p:cNvSpPr/>
            <p:nvPr/>
          </p:nvSpPr>
          <p:spPr>
            <a:xfrm rot="10800000">
              <a:off x="5575241" y="4948333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914400"/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2" name="Shape 72"/>
            <p:cNvGrpSpPr/>
            <p:nvPr/>
          </p:nvGrpSpPr>
          <p:grpSpPr>
            <a:xfrm flipH="1">
              <a:off x="5734850" y="4472722"/>
              <a:ext cx="2040836" cy="670794"/>
              <a:chOff x="1297953" y="330075"/>
              <a:chExt cx="5169293" cy="1699505"/>
            </a:xfrm>
          </p:grpSpPr>
          <p:sp>
            <p:nvSpPr>
              <p:cNvPr id="73" name="Shape 73"/>
              <p:cNvSpPr/>
              <p:nvPr/>
            </p:nvSpPr>
            <p:spPr>
              <a:xfrm>
                <a:off x="1297953" y="330080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Shape 74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5" name="Shape 75"/>
            <p:cNvGrpSpPr/>
            <p:nvPr/>
          </p:nvGrpSpPr>
          <p:grpSpPr>
            <a:xfrm flipH="1">
              <a:off x="5578208" y="4646737"/>
              <a:ext cx="2199862" cy="304562"/>
              <a:chOff x="-5827152" y="330075"/>
              <a:chExt cx="12276018" cy="1699568"/>
            </a:xfrm>
          </p:grpSpPr>
          <p:sp>
            <p:nvSpPr>
              <p:cNvPr id="76" name="Shape 76"/>
              <p:cNvSpPr/>
              <p:nvPr/>
            </p:nvSpPr>
            <p:spPr>
              <a:xfrm>
                <a:off x="-5827152" y="330143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Shape 77"/>
              <p:cNvSpPr/>
              <p:nvPr/>
            </p:nvSpPr>
            <p:spPr>
              <a:xfrm>
                <a:off x="474936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323200" cy="1021600"/>
          </a:xfrm>
          <a:prstGeom prst="rect">
            <a:avLst/>
          </a:prstGeom>
        </p:spPr>
        <p:txBody>
          <a:bodyPr lIns="121897" tIns="121897" rIns="121897" bIns="121897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1085700" y="1769800"/>
            <a:ext cx="8176800" cy="4194000"/>
          </a:xfrm>
          <a:prstGeom prst="rect">
            <a:avLst/>
          </a:prstGeom>
        </p:spPr>
        <p:txBody>
          <a:bodyPr lIns="121897" tIns="121897" rIns="121897" bIns="121897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lIns="121897" tIns="121897" rIns="121897" bIns="121897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Shape 82"/>
          <p:cNvGrpSpPr/>
          <p:nvPr/>
        </p:nvGrpSpPr>
        <p:grpSpPr>
          <a:xfrm>
            <a:off x="-4" y="53"/>
            <a:ext cx="9429907" cy="1769752"/>
            <a:chOff x="-3" y="40"/>
            <a:chExt cx="7072430" cy="1327314"/>
          </a:xfrm>
        </p:grpSpPr>
        <p:sp>
          <p:nvSpPr>
            <p:cNvPr id="83" name="Shape 83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914400"/>
              <a:endParaRPr sz="1900" kern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Shape 84"/>
            <p:cNvGrpSpPr/>
            <p:nvPr/>
          </p:nvGrpSpPr>
          <p:grpSpPr>
            <a:xfrm rot="10800000" flipH="1">
              <a:off x="2" y="40"/>
              <a:ext cx="6756167" cy="1327314"/>
              <a:chOff x="-2168137" y="330075"/>
              <a:chExt cx="8650662" cy="1699506"/>
            </a:xfrm>
          </p:grpSpPr>
          <p:sp>
            <p:nvSpPr>
              <p:cNvPr id="85" name="Shape 85"/>
              <p:cNvSpPr/>
              <p:nvPr/>
            </p:nvSpPr>
            <p:spPr>
              <a:xfrm>
                <a:off x="-2168137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Shape 86"/>
              <p:cNvSpPr/>
              <p:nvPr/>
            </p:nvSpPr>
            <p:spPr>
              <a:xfrm>
                <a:off x="4783024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Shape 87"/>
            <p:cNvGrpSpPr/>
            <p:nvPr/>
          </p:nvGrpSpPr>
          <p:grpSpPr>
            <a:xfrm rot="10800000" flipH="1">
              <a:off x="-3" y="381007"/>
              <a:ext cx="7072430" cy="771743"/>
              <a:chOff x="-9092084" y="330075"/>
              <a:chExt cx="15574609" cy="1699501"/>
            </a:xfrm>
          </p:grpSpPr>
          <p:sp>
            <p:nvSpPr>
              <p:cNvPr id="88" name="Shape 8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Shape 89"/>
              <p:cNvSpPr/>
              <p:nvPr/>
            </p:nvSpPr>
            <p:spPr>
              <a:xfrm>
                <a:off x="4783024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Shape 90"/>
          <p:cNvGrpSpPr/>
          <p:nvPr/>
        </p:nvGrpSpPr>
        <p:grpSpPr>
          <a:xfrm>
            <a:off x="9262456" y="5963629"/>
            <a:ext cx="2937105" cy="894392"/>
            <a:chOff x="5575241" y="4472722"/>
            <a:chExt cx="2202829" cy="670794"/>
          </a:xfrm>
        </p:grpSpPr>
        <p:sp>
          <p:nvSpPr>
            <p:cNvPr id="91" name="Shape 91"/>
            <p:cNvSpPr/>
            <p:nvPr/>
          </p:nvSpPr>
          <p:spPr>
            <a:xfrm rot="10800000">
              <a:off x="5575241" y="4948333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914400"/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2" name="Shape 92"/>
            <p:cNvGrpSpPr/>
            <p:nvPr/>
          </p:nvGrpSpPr>
          <p:grpSpPr>
            <a:xfrm flipH="1">
              <a:off x="5734850" y="4472722"/>
              <a:ext cx="2040836" cy="670794"/>
              <a:chOff x="1297953" y="330075"/>
              <a:chExt cx="5169293" cy="1699505"/>
            </a:xfrm>
          </p:grpSpPr>
          <p:sp>
            <p:nvSpPr>
              <p:cNvPr id="93" name="Shape 93"/>
              <p:cNvSpPr/>
              <p:nvPr/>
            </p:nvSpPr>
            <p:spPr>
              <a:xfrm>
                <a:off x="1297953" y="330080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Shape 94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5" name="Shape 95"/>
            <p:cNvGrpSpPr/>
            <p:nvPr/>
          </p:nvGrpSpPr>
          <p:grpSpPr>
            <a:xfrm flipH="1">
              <a:off x="5578208" y="4646737"/>
              <a:ext cx="2199862" cy="304562"/>
              <a:chOff x="-5827152" y="330075"/>
              <a:chExt cx="12276018" cy="1699568"/>
            </a:xfrm>
          </p:grpSpPr>
          <p:sp>
            <p:nvSpPr>
              <p:cNvPr id="96" name="Shape 96"/>
              <p:cNvSpPr/>
              <p:nvPr/>
            </p:nvSpPr>
            <p:spPr>
              <a:xfrm>
                <a:off x="-5827152" y="330143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Shape 97"/>
              <p:cNvSpPr/>
              <p:nvPr/>
            </p:nvSpPr>
            <p:spPr>
              <a:xfrm>
                <a:off x="474936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011200" cy="1021600"/>
          </a:xfrm>
          <a:prstGeom prst="rect">
            <a:avLst/>
          </a:prstGeom>
        </p:spPr>
        <p:txBody>
          <a:bodyPr lIns="121897" tIns="121897" rIns="121897" bIns="121897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1085700" y="2050649"/>
            <a:ext cx="4504400" cy="3632400"/>
          </a:xfrm>
          <a:prstGeom prst="rect">
            <a:avLst/>
          </a:prstGeom>
        </p:spPr>
        <p:txBody>
          <a:bodyPr lIns="121897" tIns="121897" rIns="121897" bIns="121897" anchor="t" anchorCtr="0"/>
          <a:lstStyle>
            <a:lvl1pPr lvl="0">
              <a:spcBef>
                <a:spcPts val="0"/>
              </a:spcBef>
              <a:buSzPct val="100000"/>
              <a:defRPr sz="2700"/>
            </a:lvl1pPr>
            <a:lvl2pPr lvl="1">
              <a:spcBef>
                <a:spcPts val="0"/>
              </a:spcBef>
              <a:buSzPct val="100000"/>
              <a:defRPr sz="2700"/>
            </a:lvl2pPr>
            <a:lvl3pPr lvl="2">
              <a:spcBef>
                <a:spcPts val="0"/>
              </a:spcBef>
              <a:buSzPct val="100000"/>
              <a:defRPr sz="2700"/>
            </a:lvl3pPr>
            <a:lvl4pPr lvl="3">
              <a:spcBef>
                <a:spcPts val="0"/>
              </a:spcBef>
              <a:buSzPct val="100000"/>
              <a:defRPr sz="2700"/>
            </a:lvl4pPr>
            <a:lvl5pPr lvl="4">
              <a:spcBef>
                <a:spcPts val="0"/>
              </a:spcBef>
              <a:buSzPct val="100000"/>
              <a:defRPr sz="2700"/>
            </a:lvl5pPr>
            <a:lvl6pPr lvl="5">
              <a:spcBef>
                <a:spcPts val="0"/>
              </a:spcBef>
              <a:buSzPct val="100000"/>
              <a:defRPr sz="2700"/>
            </a:lvl6pPr>
            <a:lvl7pPr lvl="6">
              <a:spcBef>
                <a:spcPts val="0"/>
              </a:spcBef>
              <a:buSzPct val="100000"/>
              <a:defRPr sz="2700"/>
            </a:lvl7pPr>
            <a:lvl8pPr lvl="7">
              <a:spcBef>
                <a:spcPts val="0"/>
              </a:spcBef>
              <a:buSzPct val="100000"/>
              <a:defRPr sz="2700"/>
            </a:lvl8pPr>
            <a:lvl9pPr lvl="8">
              <a:spcBef>
                <a:spcPts val="0"/>
              </a:spcBef>
              <a:buSzPct val="100000"/>
              <a:defRPr sz="2700"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2"/>
          </p:nvPr>
        </p:nvSpPr>
        <p:spPr>
          <a:xfrm>
            <a:off x="5861498" y="2050649"/>
            <a:ext cx="4504399" cy="3632400"/>
          </a:xfrm>
          <a:prstGeom prst="rect">
            <a:avLst/>
          </a:prstGeom>
        </p:spPr>
        <p:txBody>
          <a:bodyPr lIns="121897" tIns="121897" rIns="121897" bIns="121897" anchor="t" anchorCtr="0"/>
          <a:lstStyle>
            <a:lvl1pPr lvl="0">
              <a:spcBef>
                <a:spcPts val="0"/>
              </a:spcBef>
              <a:buSzPct val="100000"/>
              <a:defRPr sz="2700"/>
            </a:lvl1pPr>
            <a:lvl2pPr lvl="1">
              <a:spcBef>
                <a:spcPts val="0"/>
              </a:spcBef>
              <a:buSzPct val="100000"/>
              <a:defRPr sz="2700"/>
            </a:lvl2pPr>
            <a:lvl3pPr lvl="2">
              <a:spcBef>
                <a:spcPts val="0"/>
              </a:spcBef>
              <a:buSzPct val="100000"/>
              <a:defRPr sz="2700"/>
            </a:lvl3pPr>
            <a:lvl4pPr lvl="3">
              <a:spcBef>
                <a:spcPts val="0"/>
              </a:spcBef>
              <a:buSzPct val="100000"/>
              <a:defRPr sz="2700"/>
            </a:lvl4pPr>
            <a:lvl5pPr lvl="4">
              <a:spcBef>
                <a:spcPts val="0"/>
              </a:spcBef>
              <a:buSzPct val="100000"/>
              <a:defRPr sz="2700"/>
            </a:lvl5pPr>
            <a:lvl6pPr lvl="5">
              <a:spcBef>
                <a:spcPts val="0"/>
              </a:spcBef>
              <a:buSzPct val="100000"/>
              <a:defRPr sz="2700"/>
            </a:lvl6pPr>
            <a:lvl7pPr lvl="6">
              <a:spcBef>
                <a:spcPts val="0"/>
              </a:spcBef>
              <a:buSzPct val="100000"/>
              <a:defRPr sz="2700"/>
            </a:lvl7pPr>
            <a:lvl8pPr lvl="7">
              <a:spcBef>
                <a:spcPts val="0"/>
              </a:spcBef>
              <a:buSzPct val="100000"/>
              <a:defRPr sz="2700"/>
            </a:lvl8pPr>
            <a:lvl9pPr lvl="8">
              <a:spcBef>
                <a:spcPts val="0"/>
              </a:spcBef>
              <a:buSzPct val="100000"/>
              <a:defRPr sz="2700"/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lIns="121897" tIns="121897" rIns="121897" bIns="121897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Shape 103"/>
          <p:cNvGrpSpPr/>
          <p:nvPr/>
        </p:nvGrpSpPr>
        <p:grpSpPr>
          <a:xfrm>
            <a:off x="-4" y="53"/>
            <a:ext cx="9429907" cy="1769752"/>
            <a:chOff x="-3" y="40"/>
            <a:chExt cx="7072430" cy="1327314"/>
          </a:xfrm>
        </p:grpSpPr>
        <p:sp>
          <p:nvSpPr>
            <p:cNvPr id="104" name="Shape 104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914400"/>
              <a:endParaRPr sz="1900" kern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05" name="Shape 105"/>
            <p:cNvGrpSpPr/>
            <p:nvPr/>
          </p:nvGrpSpPr>
          <p:grpSpPr>
            <a:xfrm rot="10800000" flipH="1">
              <a:off x="2" y="40"/>
              <a:ext cx="6756167" cy="1327314"/>
              <a:chOff x="-2168137" y="330075"/>
              <a:chExt cx="8650662" cy="1699506"/>
            </a:xfrm>
          </p:grpSpPr>
          <p:sp>
            <p:nvSpPr>
              <p:cNvPr id="106" name="Shape 106"/>
              <p:cNvSpPr/>
              <p:nvPr/>
            </p:nvSpPr>
            <p:spPr>
              <a:xfrm>
                <a:off x="-2168137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07" name="Shape 107"/>
              <p:cNvSpPr/>
              <p:nvPr/>
            </p:nvSpPr>
            <p:spPr>
              <a:xfrm>
                <a:off x="4783024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08" name="Shape 108"/>
            <p:cNvGrpSpPr/>
            <p:nvPr/>
          </p:nvGrpSpPr>
          <p:grpSpPr>
            <a:xfrm rot="10800000" flipH="1">
              <a:off x="-3" y="381007"/>
              <a:ext cx="7072430" cy="771743"/>
              <a:chOff x="-9092084" y="330075"/>
              <a:chExt cx="15574609" cy="1699501"/>
            </a:xfrm>
          </p:grpSpPr>
          <p:sp>
            <p:nvSpPr>
              <p:cNvPr id="109" name="Shape 109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10" name="Shape 110"/>
              <p:cNvSpPr/>
              <p:nvPr/>
            </p:nvSpPr>
            <p:spPr>
              <a:xfrm>
                <a:off x="4783024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11" name="Shape 111"/>
          <p:cNvGrpSpPr/>
          <p:nvPr/>
        </p:nvGrpSpPr>
        <p:grpSpPr>
          <a:xfrm>
            <a:off x="9262456" y="5963629"/>
            <a:ext cx="2937105" cy="894392"/>
            <a:chOff x="5575241" y="4472722"/>
            <a:chExt cx="2202829" cy="670794"/>
          </a:xfrm>
        </p:grpSpPr>
        <p:sp>
          <p:nvSpPr>
            <p:cNvPr id="112" name="Shape 112"/>
            <p:cNvSpPr/>
            <p:nvPr/>
          </p:nvSpPr>
          <p:spPr>
            <a:xfrm rot="10800000">
              <a:off x="5575241" y="4948333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914400"/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3" name="Shape 113"/>
            <p:cNvGrpSpPr/>
            <p:nvPr/>
          </p:nvGrpSpPr>
          <p:grpSpPr>
            <a:xfrm flipH="1">
              <a:off x="5734850" y="4472722"/>
              <a:ext cx="2040836" cy="670794"/>
              <a:chOff x="1297953" y="330075"/>
              <a:chExt cx="5169293" cy="1699505"/>
            </a:xfrm>
          </p:grpSpPr>
          <p:sp>
            <p:nvSpPr>
              <p:cNvPr id="114" name="Shape 114"/>
              <p:cNvSpPr/>
              <p:nvPr/>
            </p:nvSpPr>
            <p:spPr>
              <a:xfrm>
                <a:off x="1297953" y="330080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Shape 11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6" name="Shape 116"/>
            <p:cNvGrpSpPr/>
            <p:nvPr/>
          </p:nvGrpSpPr>
          <p:grpSpPr>
            <a:xfrm flipH="1">
              <a:off x="5578208" y="4646737"/>
              <a:ext cx="2199862" cy="304562"/>
              <a:chOff x="-5827152" y="330075"/>
              <a:chExt cx="12276018" cy="1699568"/>
            </a:xfrm>
          </p:grpSpPr>
          <p:sp>
            <p:nvSpPr>
              <p:cNvPr id="117" name="Shape 117"/>
              <p:cNvSpPr/>
              <p:nvPr/>
            </p:nvSpPr>
            <p:spPr>
              <a:xfrm>
                <a:off x="-5827152" y="330143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Shape 118"/>
              <p:cNvSpPr/>
              <p:nvPr/>
            </p:nvSpPr>
            <p:spPr>
              <a:xfrm>
                <a:off x="474936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011200" cy="1021600"/>
          </a:xfrm>
          <a:prstGeom prst="rect">
            <a:avLst/>
          </a:prstGeom>
        </p:spPr>
        <p:txBody>
          <a:bodyPr lIns="121897" tIns="121897" rIns="121897" bIns="121897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1160600" y="2060100"/>
            <a:ext cx="2997200" cy="3613200"/>
          </a:xfrm>
          <a:prstGeom prst="rect">
            <a:avLst/>
          </a:prstGeom>
        </p:spPr>
        <p:txBody>
          <a:bodyPr lIns="121897" tIns="121897" rIns="121897" bIns="121897" anchor="t" anchorCtr="0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body" idx="2"/>
          </p:nvPr>
        </p:nvSpPr>
        <p:spPr>
          <a:xfrm>
            <a:off x="4311516" y="2060100"/>
            <a:ext cx="2997200" cy="3613200"/>
          </a:xfrm>
          <a:prstGeom prst="rect">
            <a:avLst/>
          </a:prstGeom>
        </p:spPr>
        <p:txBody>
          <a:bodyPr lIns="121897" tIns="121897" rIns="121897" bIns="121897" anchor="t" anchorCtr="0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body" idx="3"/>
          </p:nvPr>
        </p:nvSpPr>
        <p:spPr>
          <a:xfrm>
            <a:off x="7387532" y="2060100"/>
            <a:ext cx="2997200" cy="3613200"/>
          </a:xfrm>
          <a:prstGeom prst="rect">
            <a:avLst/>
          </a:prstGeom>
        </p:spPr>
        <p:txBody>
          <a:bodyPr lIns="121897" tIns="121897" rIns="121897" bIns="121897" anchor="t" anchorCtr="0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lIns="121897" tIns="121897" rIns="121897" bIns="121897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Shape 125"/>
          <p:cNvGrpSpPr/>
          <p:nvPr/>
        </p:nvGrpSpPr>
        <p:grpSpPr>
          <a:xfrm>
            <a:off x="-4" y="53"/>
            <a:ext cx="9429907" cy="1769752"/>
            <a:chOff x="-3" y="40"/>
            <a:chExt cx="7072430" cy="1327314"/>
          </a:xfrm>
        </p:grpSpPr>
        <p:sp>
          <p:nvSpPr>
            <p:cNvPr id="126" name="Shape 12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914400"/>
              <a:endParaRPr sz="1900" kern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27" name="Shape 127"/>
            <p:cNvGrpSpPr/>
            <p:nvPr/>
          </p:nvGrpSpPr>
          <p:grpSpPr>
            <a:xfrm rot="10800000" flipH="1">
              <a:off x="2" y="40"/>
              <a:ext cx="6756167" cy="1327314"/>
              <a:chOff x="-2168137" y="330075"/>
              <a:chExt cx="8650662" cy="1699506"/>
            </a:xfrm>
          </p:grpSpPr>
          <p:sp>
            <p:nvSpPr>
              <p:cNvPr id="128" name="Shape 128"/>
              <p:cNvSpPr/>
              <p:nvPr/>
            </p:nvSpPr>
            <p:spPr>
              <a:xfrm>
                <a:off x="-2168137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29" name="Shape 129"/>
              <p:cNvSpPr/>
              <p:nvPr/>
            </p:nvSpPr>
            <p:spPr>
              <a:xfrm>
                <a:off x="4783024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30" name="Shape 130"/>
            <p:cNvGrpSpPr/>
            <p:nvPr/>
          </p:nvGrpSpPr>
          <p:grpSpPr>
            <a:xfrm rot="10800000" flipH="1">
              <a:off x="-3" y="381007"/>
              <a:ext cx="7072430" cy="771743"/>
              <a:chOff x="-9092084" y="330075"/>
              <a:chExt cx="15574609" cy="1699501"/>
            </a:xfrm>
          </p:grpSpPr>
          <p:sp>
            <p:nvSpPr>
              <p:cNvPr id="131" name="Shape 131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32" name="Shape 132"/>
              <p:cNvSpPr/>
              <p:nvPr/>
            </p:nvSpPr>
            <p:spPr>
              <a:xfrm>
                <a:off x="4783024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33" name="Shape 133"/>
          <p:cNvGrpSpPr/>
          <p:nvPr/>
        </p:nvGrpSpPr>
        <p:grpSpPr>
          <a:xfrm>
            <a:off x="9262456" y="5963629"/>
            <a:ext cx="2937105" cy="894392"/>
            <a:chOff x="5575241" y="4472722"/>
            <a:chExt cx="2202829" cy="670794"/>
          </a:xfrm>
        </p:grpSpPr>
        <p:sp>
          <p:nvSpPr>
            <p:cNvPr id="134" name="Shape 134"/>
            <p:cNvSpPr/>
            <p:nvPr/>
          </p:nvSpPr>
          <p:spPr>
            <a:xfrm rot="10800000">
              <a:off x="5575241" y="4948333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914400"/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5" name="Shape 135"/>
            <p:cNvGrpSpPr/>
            <p:nvPr/>
          </p:nvGrpSpPr>
          <p:grpSpPr>
            <a:xfrm flipH="1">
              <a:off x="5734850" y="4472722"/>
              <a:ext cx="2040836" cy="670794"/>
              <a:chOff x="1297953" y="330075"/>
              <a:chExt cx="5169293" cy="1699505"/>
            </a:xfrm>
          </p:grpSpPr>
          <p:sp>
            <p:nvSpPr>
              <p:cNvPr id="136" name="Shape 136"/>
              <p:cNvSpPr/>
              <p:nvPr/>
            </p:nvSpPr>
            <p:spPr>
              <a:xfrm>
                <a:off x="1297953" y="330080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Shape 137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8" name="Shape 138"/>
            <p:cNvGrpSpPr/>
            <p:nvPr/>
          </p:nvGrpSpPr>
          <p:grpSpPr>
            <a:xfrm flipH="1">
              <a:off x="5578208" y="4646737"/>
              <a:ext cx="2199862" cy="304562"/>
              <a:chOff x="-5827152" y="330075"/>
              <a:chExt cx="12276018" cy="1699568"/>
            </a:xfrm>
          </p:grpSpPr>
          <p:sp>
            <p:nvSpPr>
              <p:cNvPr id="139" name="Shape 139"/>
              <p:cNvSpPr/>
              <p:nvPr/>
            </p:nvSpPr>
            <p:spPr>
              <a:xfrm>
                <a:off x="-5827152" y="330143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Shape 140"/>
              <p:cNvSpPr/>
              <p:nvPr/>
            </p:nvSpPr>
            <p:spPr>
              <a:xfrm>
                <a:off x="474936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011200" cy="1021600"/>
          </a:xfrm>
          <a:prstGeom prst="rect">
            <a:avLst/>
          </a:prstGeom>
        </p:spPr>
        <p:txBody>
          <a:bodyPr lIns="121897" tIns="121897" rIns="121897" bIns="121897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lIns="121897" tIns="121897" rIns="121897" bIns="121897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Shape 144"/>
          <p:cNvGrpSpPr/>
          <p:nvPr/>
        </p:nvGrpSpPr>
        <p:grpSpPr>
          <a:xfrm>
            <a:off x="3288183" y="5963629"/>
            <a:ext cx="8915767" cy="894392"/>
            <a:chOff x="5589287" y="4472722"/>
            <a:chExt cx="6686825" cy="670794"/>
          </a:xfrm>
        </p:grpSpPr>
        <p:sp>
          <p:nvSpPr>
            <p:cNvPr id="145" name="Shape 145"/>
            <p:cNvSpPr/>
            <p:nvPr/>
          </p:nvSpPr>
          <p:spPr>
            <a:xfrm rot="10800000">
              <a:off x="5589287" y="4948333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914400"/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6" name="Shape 146"/>
            <p:cNvGrpSpPr/>
            <p:nvPr/>
          </p:nvGrpSpPr>
          <p:grpSpPr>
            <a:xfrm flipH="1">
              <a:off x="5748896" y="4472722"/>
              <a:ext cx="6527216" cy="670794"/>
              <a:chOff x="-10101301" y="330075"/>
              <a:chExt cx="16532971" cy="1699505"/>
            </a:xfrm>
          </p:grpSpPr>
          <p:sp>
            <p:nvSpPr>
              <p:cNvPr id="147" name="Shape 147"/>
              <p:cNvSpPr/>
              <p:nvPr/>
            </p:nvSpPr>
            <p:spPr>
              <a:xfrm>
                <a:off x="-10101301" y="330080"/>
                <a:ext cx="148464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Shape 148"/>
              <p:cNvSpPr/>
              <p:nvPr/>
            </p:nvSpPr>
            <p:spPr>
              <a:xfrm>
                <a:off x="4732169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9" name="Shape 149"/>
            <p:cNvGrpSpPr/>
            <p:nvPr/>
          </p:nvGrpSpPr>
          <p:grpSpPr>
            <a:xfrm flipH="1">
              <a:off x="5592254" y="4646737"/>
              <a:ext cx="6682918" cy="304562"/>
              <a:chOff x="-30922586" y="330075"/>
              <a:chExt cx="37293070" cy="1699568"/>
            </a:xfrm>
          </p:grpSpPr>
          <p:sp>
            <p:nvSpPr>
              <p:cNvPr id="150" name="Shape 150"/>
              <p:cNvSpPr/>
              <p:nvPr/>
            </p:nvSpPr>
            <p:spPr>
              <a:xfrm>
                <a:off x="-30922586" y="330143"/>
                <a:ext cx="355881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Shape 151"/>
              <p:cNvSpPr/>
              <p:nvPr/>
            </p:nvSpPr>
            <p:spPr>
              <a:xfrm>
                <a:off x="4670983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3577067" y="6182000"/>
            <a:ext cx="8005600" cy="420800"/>
          </a:xfrm>
          <a:prstGeom prst="rect">
            <a:avLst/>
          </a:prstGeom>
        </p:spPr>
        <p:txBody>
          <a:bodyPr lIns="121897" tIns="121897" rIns="121897" bIns="121897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ct val="100000"/>
              <a:buNone/>
              <a:defRPr sz="1700"/>
            </a:lvl1pPr>
          </a:lstStyle>
          <a:p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lIns="121897" tIns="121897" rIns="121897" bIns="121897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54" name="Shape 154"/>
          <p:cNvGrpSpPr/>
          <p:nvPr/>
        </p:nvGrpSpPr>
        <p:grpSpPr>
          <a:xfrm rot="10800000">
            <a:off x="-10" y="-3"/>
            <a:ext cx="2937105" cy="894392"/>
            <a:chOff x="5575241" y="4472722"/>
            <a:chExt cx="2202829" cy="670794"/>
          </a:xfrm>
        </p:grpSpPr>
        <p:sp>
          <p:nvSpPr>
            <p:cNvPr id="155" name="Shape 155"/>
            <p:cNvSpPr/>
            <p:nvPr/>
          </p:nvSpPr>
          <p:spPr>
            <a:xfrm rot="10800000">
              <a:off x="5575241" y="4948333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914400"/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6" name="Shape 156"/>
            <p:cNvGrpSpPr/>
            <p:nvPr/>
          </p:nvGrpSpPr>
          <p:grpSpPr>
            <a:xfrm flipH="1">
              <a:off x="5734850" y="4472722"/>
              <a:ext cx="2040836" cy="670794"/>
              <a:chOff x="1297953" y="330075"/>
              <a:chExt cx="5169293" cy="1699505"/>
            </a:xfrm>
          </p:grpSpPr>
          <p:sp>
            <p:nvSpPr>
              <p:cNvPr id="157" name="Shape 157"/>
              <p:cNvSpPr/>
              <p:nvPr/>
            </p:nvSpPr>
            <p:spPr>
              <a:xfrm>
                <a:off x="1297953" y="330080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Shape 15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9" name="Shape 159"/>
            <p:cNvGrpSpPr/>
            <p:nvPr/>
          </p:nvGrpSpPr>
          <p:grpSpPr>
            <a:xfrm flipH="1">
              <a:off x="5578208" y="4646737"/>
              <a:ext cx="2199862" cy="304562"/>
              <a:chOff x="-5827152" y="330075"/>
              <a:chExt cx="12276018" cy="1699568"/>
            </a:xfrm>
          </p:grpSpPr>
          <p:sp>
            <p:nvSpPr>
              <p:cNvPr id="160" name="Shape 160"/>
              <p:cNvSpPr/>
              <p:nvPr/>
            </p:nvSpPr>
            <p:spPr>
              <a:xfrm>
                <a:off x="-5827152" y="330143"/>
                <a:ext cx="1061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Shape 161"/>
              <p:cNvSpPr/>
              <p:nvPr/>
            </p:nvSpPr>
            <p:spPr>
              <a:xfrm>
                <a:off x="474936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lIns="121897" tIns="121897" rIns="121897" bIns="121897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64" name="Shape 164"/>
          <p:cNvGrpSpPr/>
          <p:nvPr/>
        </p:nvGrpSpPr>
        <p:grpSpPr>
          <a:xfrm>
            <a:off x="9262456" y="5963629"/>
            <a:ext cx="2937105" cy="894392"/>
            <a:chOff x="5575241" y="4472722"/>
            <a:chExt cx="2202829" cy="670794"/>
          </a:xfrm>
        </p:grpSpPr>
        <p:sp>
          <p:nvSpPr>
            <p:cNvPr id="165" name="Shape 165"/>
            <p:cNvSpPr/>
            <p:nvPr/>
          </p:nvSpPr>
          <p:spPr>
            <a:xfrm rot="10800000">
              <a:off x="5575241" y="4948333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914400"/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6" name="Shape 166"/>
            <p:cNvGrpSpPr/>
            <p:nvPr/>
          </p:nvGrpSpPr>
          <p:grpSpPr>
            <a:xfrm flipH="1">
              <a:off x="5734850" y="4472722"/>
              <a:ext cx="2040836" cy="670794"/>
              <a:chOff x="1297953" y="330075"/>
              <a:chExt cx="5169293" cy="1699505"/>
            </a:xfrm>
          </p:grpSpPr>
          <p:sp>
            <p:nvSpPr>
              <p:cNvPr id="167" name="Shape 167"/>
              <p:cNvSpPr/>
              <p:nvPr/>
            </p:nvSpPr>
            <p:spPr>
              <a:xfrm>
                <a:off x="1297953" y="330080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Shape 16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9" name="Shape 169"/>
            <p:cNvGrpSpPr/>
            <p:nvPr/>
          </p:nvGrpSpPr>
          <p:grpSpPr>
            <a:xfrm flipH="1">
              <a:off x="5578208" y="4646737"/>
              <a:ext cx="2199862" cy="304562"/>
              <a:chOff x="-5827152" y="330075"/>
              <a:chExt cx="12276018" cy="1699568"/>
            </a:xfrm>
          </p:grpSpPr>
          <p:sp>
            <p:nvSpPr>
              <p:cNvPr id="170" name="Shape 170"/>
              <p:cNvSpPr/>
              <p:nvPr/>
            </p:nvSpPr>
            <p:spPr>
              <a:xfrm>
                <a:off x="-5827152" y="330143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Shape 171"/>
              <p:cNvSpPr/>
              <p:nvPr/>
            </p:nvSpPr>
            <p:spPr>
              <a:xfrm>
                <a:off x="474936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2" name="Shape 172"/>
          <p:cNvGrpSpPr/>
          <p:nvPr/>
        </p:nvGrpSpPr>
        <p:grpSpPr>
          <a:xfrm rot="10800000">
            <a:off x="-10" y="-3"/>
            <a:ext cx="2937105" cy="894392"/>
            <a:chOff x="5575241" y="4472722"/>
            <a:chExt cx="2202829" cy="670794"/>
          </a:xfrm>
        </p:grpSpPr>
        <p:sp>
          <p:nvSpPr>
            <p:cNvPr id="173" name="Shape 173"/>
            <p:cNvSpPr/>
            <p:nvPr/>
          </p:nvSpPr>
          <p:spPr>
            <a:xfrm rot="10800000">
              <a:off x="5575241" y="4948333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914400"/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4" name="Shape 174"/>
            <p:cNvGrpSpPr/>
            <p:nvPr/>
          </p:nvGrpSpPr>
          <p:grpSpPr>
            <a:xfrm flipH="1">
              <a:off x="5734850" y="4472722"/>
              <a:ext cx="2040836" cy="670794"/>
              <a:chOff x="1297953" y="330075"/>
              <a:chExt cx="5169293" cy="1699505"/>
            </a:xfrm>
          </p:grpSpPr>
          <p:sp>
            <p:nvSpPr>
              <p:cNvPr id="175" name="Shape 175"/>
              <p:cNvSpPr/>
              <p:nvPr/>
            </p:nvSpPr>
            <p:spPr>
              <a:xfrm>
                <a:off x="1297953" y="330080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Shape 17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7" name="Shape 177"/>
            <p:cNvGrpSpPr/>
            <p:nvPr/>
          </p:nvGrpSpPr>
          <p:grpSpPr>
            <a:xfrm flipH="1">
              <a:off x="5578208" y="4646737"/>
              <a:ext cx="2199862" cy="304562"/>
              <a:chOff x="-5827152" y="330075"/>
              <a:chExt cx="12276018" cy="1699568"/>
            </a:xfrm>
          </p:grpSpPr>
          <p:sp>
            <p:nvSpPr>
              <p:cNvPr id="178" name="Shape 178"/>
              <p:cNvSpPr/>
              <p:nvPr/>
            </p:nvSpPr>
            <p:spPr>
              <a:xfrm>
                <a:off x="-5827152" y="330143"/>
                <a:ext cx="1061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Shape 179"/>
              <p:cNvSpPr/>
              <p:nvPr/>
            </p:nvSpPr>
            <p:spPr>
              <a:xfrm>
                <a:off x="474936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914400"/>
                <a:endParaRPr sz="1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2033067" y="896807"/>
            <a:ext cx="1442167" cy="1499932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1" name="Shape 11"/>
          <p:cNvSpPr/>
          <p:nvPr/>
        </p:nvSpPr>
        <p:spPr>
          <a:xfrm rot="10800000">
            <a:off x="8716750" y="4457234"/>
            <a:ext cx="1442167" cy="1499933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/>
            <a:headEnd type="none" w="med" len="med"/>
            <a:tailEnd type="none" w="med" len="med"/>
          </a:ln>
        </p:spPr>
      </p:sp>
      <p:cxnSp>
        <p:nvCxnSpPr>
          <p:cNvPr id="12" name="Shape 12"/>
          <p:cNvCxnSpPr/>
          <p:nvPr/>
        </p:nvCxnSpPr>
        <p:spPr>
          <a:xfrm>
            <a:off x="5812801" y="3756617"/>
            <a:ext cx="5664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2240401" y="1585234"/>
            <a:ext cx="7711200" cy="1943199"/>
          </a:xfrm>
          <a:prstGeom prst="rect">
            <a:avLst/>
          </a:prstGeom>
        </p:spPr>
        <p:txBody>
          <a:bodyPr lIns="121897" tIns="121897" rIns="121897" bIns="121897" anchor="b" anchorCtr="0"/>
          <a:lstStyle>
            <a:lvl1pPr lvl="0" algn="ctr">
              <a:spcBef>
                <a:spcPts val="0"/>
              </a:spcBef>
              <a:buSzPct val="100000"/>
              <a:defRPr sz="5300"/>
            </a:lvl1pPr>
            <a:lvl2pPr lvl="1" algn="ctr">
              <a:spcBef>
                <a:spcPts val="0"/>
              </a:spcBef>
              <a:buSzPct val="100000"/>
              <a:defRPr sz="5300"/>
            </a:lvl2pPr>
            <a:lvl3pPr lvl="2" algn="ctr">
              <a:spcBef>
                <a:spcPts val="0"/>
              </a:spcBef>
              <a:buSzPct val="100000"/>
              <a:defRPr sz="5300"/>
            </a:lvl3pPr>
            <a:lvl4pPr lvl="3" algn="ctr">
              <a:spcBef>
                <a:spcPts val="0"/>
              </a:spcBef>
              <a:buSzPct val="100000"/>
              <a:defRPr sz="5300"/>
            </a:lvl4pPr>
            <a:lvl5pPr lvl="4" algn="ctr">
              <a:spcBef>
                <a:spcPts val="0"/>
              </a:spcBef>
              <a:buSzPct val="100000"/>
              <a:defRPr sz="5300"/>
            </a:lvl5pPr>
            <a:lvl6pPr lvl="5" algn="ctr">
              <a:spcBef>
                <a:spcPts val="0"/>
              </a:spcBef>
              <a:buSzPct val="100000"/>
              <a:defRPr sz="5300"/>
            </a:lvl6pPr>
            <a:lvl7pPr lvl="6" algn="ctr">
              <a:spcBef>
                <a:spcPts val="0"/>
              </a:spcBef>
              <a:buSzPct val="100000"/>
              <a:defRPr sz="5300"/>
            </a:lvl7pPr>
            <a:lvl8pPr lvl="7" algn="ctr">
              <a:spcBef>
                <a:spcPts val="0"/>
              </a:spcBef>
              <a:buSzPct val="100000"/>
              <a:defRPr sz="5300"/>
            </a:lvl8pPr>
            <a:lvl9pPr lvl="8" algn="ctr">
              <a:spcBef>
                <a:spcPts val="0"/>
              </a:spcBef>
              <a:buSzPct val="100000"/>
              <a:defRPr sz="5300"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ubTitle" idx="1"/>
          </p:nvPr>
        </p:nvSpPr>
        <p:spPr>
          <a:xfrm>
            <a:off x="2240401" y="4065933"/>
            <a:ext cx="7711200" cy="1212000"/>
          </a:xfrm>
          <a:prstGeom prst="rect">
            <a:avLst/>
          </a:prstGeom>
        </p:spPr>
        <p:txBody>
          <a:bodyPr lIns="121897" tIns="121897" rIns="121897" bIns="121897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121897" tIns="121897" rIns="121897" bIns="121897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hape 17"/>
          <p:cNvCxnSpPr/>
          <p:nvPr/>
        </p:nvCxnSpPr>
        <p:spPr>
          <a:xfrm>
            <a:off x="5812801" y="3756617"/>
            <a:ext cx="5664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641000" y="2353267"/>
            <a:ext cx="10962800" cy="1210000"/>
          </a:xfrm>
          <a:prstGeom prst="rect">
            <a:avLst/>
          </a:prstGeom>
        </p:spPr>
        <p:txBody>
          <a:bodyPr lIns="121897" tIns="121897" rIns="121897" bIns="121897" anchor="b" anchorCtr="0"/>
          <a:lstStyle>
            <a:lvl1pPr lvl="0" algn="ctr">
              <a:spcBef>
                <a:spcPts val="0"/>
              </a:spcBef>
              <a:buSzPct val="100000"/>
              <a:defRPr sz="6400"/>
            </a:lvl1pPr>
            <a:lvl2pPr lvl="1" algn="ctr">
              <a:spcBef>
                <a:spcPts val="0"/>
              </a:spcBef>
              <a:buSzPct val="100000"/>
              <a:defRPr sz="6400"/>
            </a:lvl2pPr>
            <a:lvl3pPr lvl="2" algn="ctr">
              <a:spcBef>
                <a:spcPts val="0"/>
              </a:spcBef>
              <a:buSzPct val="100000"/>
              <a:defRPr sz="6400"/>
            </a:lvl3pPr>
            <a:lvl4pPr lvl="3" algn="ctr">
              <a:spcBef>
                <a:spcPts val="0"/>
              </a:spcBef>
              <a:buSzPct val="100000"/>
              <a:defRPr sz="6400"/>
            </a:lvl4pPr>
            <a:lvl5pPr lvl="4" algn="ctr">
              <a:spcBef>
                <a:spcPts val="0"/>
              </a:spcBef>
              <a:buSzPct val="100000"/>
              <a:defRPr sz="6400"/>
            </a:lvl5pPr>
            <a:lvl6pPr lvl="5" algn="ctr">
              <a:spcBef>
                <a:spcPts val="0"/>
              </a:spcBef>
              <a:buSzPct val="100000"/>
              <a:defRPr sz="6400"/>
            </a:lvl6pPr>
            <a:lvl7pPr lvl="6" algn="ctr">
              <a:spcBef>
                <a:spcPts val="0"/>
              </a:spcBef>
              <a:buSzPct val="100000"/>
              <a:defRPr sz="6400"/>
            </a:lvl7pPr>
            <a:lvl8pPr lvl="7" algn="ctr">
              <a:spcBef>
                <a:spcPts val="0"/>
              </a:spcBef>
              <a:buSzPct val="100000"/>
              <a:defRPr sz="6400"/>
            </a:lvl8pPr>
            <a:lvl9pPr lvl="8" algn="ctr">
              <a:spcBef>
                <a:spcPts val="0"/>
              </a:spcBef>
              <a:buSzPct val="100000"/>
              <a:defRPr sz="64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121897" tIns="121897" rIns="121897" bIns="121897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hape 21"/>
          <p:cNvCxnSpPr/>
          <p:nvPr/>
        </p:nvCxnSpPr>
        <p:spPr>
          <a:xfrm>
            <a:off x="656749" y="1680377"/>
            <a:ext cx="5664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800"/>
          </a:xfrm>
          <a:prstGeom prst="rect">
            <a:avLst/>
          </a:prstGeom>
        </p:spPr>
        <p:txBody>
          <a:bodyPr lIns="121897" tIns="121897" rIns="121897" bIns="121897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517200" y="1986432"/>
            <a:ext cx="11157600" cy="4105200"/>
          </a:xfrm>
          <a:prstGeom prst="rect">
            <a:avLst/>
          </a:prstGeom>
        </p:spPr>
        <p:txBody>
          <a:bodyPr lIns="121897" tIns="121897" rIns="121897" bIns="121897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121897" tIns="121897" rIns="121897" bIns="121897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3277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hape 26"/>
          <p:cNvCxnSpPr/>
          <p:nvPr/>
        </p:nvCxnSpPr>
        <p:spPr>
          <a:xfrm>
            <a:off x="656749" y="1680377"/>
            <a:ext cx="5664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800"/>
          </a:xfrm>
          <a:prstGeom prst="rect">
            <a:avLst/>
          </a:prstGeom>
        </p:spPr>
        <p:txBody>
          <a:bodyPr lIns="121897" tIns="121897" rIns="121897" bIns="121897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517200" y="1986433"/>
            <a:ext cx="5333200" cy="4105200"/>
          </a:xfrm>
          <a:prstGeom prst="rect">
            <a:avLst/>
          </a:prstGeom>
        </p:spPr>
        <p:txBody>
          <a:bodyPr lIns="121897" tIns="121897" rIns="121897" bIns="121897" anchor="t" anchorCtr="0"/>
          <a:lstStyle>
            <a:lvl1pPr lvl="0">
              <a:spcBef>
                <a:spcPts val="0"/>
              </a:spcBef>
              <a:buSzPct val="100000"/>
              <a:defRPr sz="19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6341600" y="1986433"/>
            <a:ext cx="5333200" cy="4105200"/>
          </a:xfrm>
          <a:prstGeom prst="rect">
            <a:avLst/>
          </a:prstGeom>
        </p:spPr>
        <p:txBody>
          <a:bodyPr lIns="121897" tIns="121897" rIns="121897" bIns="121897" anchor="t" anchorCtr="0"/>
          <a:lstStyle>
            <a:lvl1pPr lvl="0">
              <a:spcBef>
                <a:spcPts val="0"/>
              </a:spcBef>
              <a:buSzPct val="100000"/>
              <a:defRPr sz="19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121897" tIns="121897" rIns="121897" bIns="121897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800"/>
          </a:xfrm>
          <a:prstGeom prst="rect">
            <a:avLst/>
          </a:prstGeom>
        </p:spPr>
        <p:txBody>
          <a:bodyPr lIns="121897" tIns="121897" rIns="121897" bIns="121897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121897" tIns="121897" rIns="121897" bIns="121897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hape 35"/>
          <p:cNvCxnSpPr/>
          <p:nvPr/>
        </p:nvCxnSpPr>
        <p:spPr>
          <a:xfrm>
            <a:off x="652291" y="1883035"/>
            <a:ext cx="4420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517200" y="740800"/>
            <a:ext cx="3744000" cy="1007600"/>
          </a:xfrm>
          <a:prstGeom prst="rect">
            <a:avLst/>
          </a:prstGeom>
        </p:spPr>
        <p:txBody>
          <a:bodyPr lIns="121897" tIns="121897" rIns="121897" bIns="121897" anchor="b" anchorCtr="0"/>
          <a:lstStyle>
            <a:lvl1pPr lvl="0">
              <a:spcBef>
                <a:spcPts val="0"/>
              </a:spcBef>
              <a:buSzPct val="100000"/>
              <a:defRPr sz="3200"/>
            </a:lvl1pPr>
            <a:lvl2pPr lvl="1">
              <a:spcBef>
                <a:spcPts val="0"/>
              </a:spcBef>
              <a:buSzPct val="100000"/>
              <a:defRPr sz="3200"/>
            </a:lvl2pPr>
            <a:lvl3pPr lvl="2">
              <a:spcBef>
                <a:spcPts val="0"/>
              </a:spcBef>
              <a:buSzPct val="100000"/>
              <a:defRPr sz="3200"/>
            </a:lvl3pPr>
            <a:lvl4pPr lvl="3">
              <a:spcBef>
                <a:spcPts val="0"/>
              </a:spcBef>
              <a:buSzPct val="100000"/>
              <a:defRPr sz="3200"/>
            </a:lvl4pPr>
            <a:lvl5pPr lvl="4">
              <a:spcBef>
                <a:spcPts val="0"/>
              </a:spcBef>
              <a:buSzPct val="100000"/>
              <a:defRPr sz="3200"/>
            </a:lvl5pPr>
            <a:lvl6pPr lvl="5">
              <a:spcBef>
                <a:spcPts val="0"/>
              </a:spcBef>
              <a:buSzPct val="100000"/>
              <a:defRPr sz="3200"/>
            </a:lvl6pPr>
            <a:lvl7pPr lvl="6">
              <a:spcBef>
                <a:spcPts val="0"/>
              </a:spcBef>
              <a:buSzPct val="100000"/>
              <a:defRPr sz="3200"/>
            </a:lvl7pPr>
            <a:lvl8pPr lvl="7">
              <a:spcBef>
                <a:spcPts val="0"/>
              </a:spcBef>
              <a:buSzPct val="100000"/>
              <a:defRPr sz="3200"/>
            </a:lvl8pPr>
            <a:lvl9pPr lvl="8">
              <a:spcBef>
                <a:spcPts val="0"/>
              </a:spcBef>
              <a:buSzPct val="100000"/>
              <a:defRPr sz="32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517200" y="2125367"/>
            <a:ext cx="3744000" cy="3574800"/>
          </a:xfrm>
          <a:prstGeom prst="rect">
            <a:avLst/>
          </a:prstGeom>
        </p:spPr>
        <p:txBody>
          <a:bodyPr lIns="121897" tIns="121897" rIns="121897" bIns="121897" anchor="t" anchorCtr="0"/>
          <a:lstStyle>
            <a:lvl1pPr lvl="0">
              <a:spcBef>
                <a:spcPts val="0"/>
              </a:spcBef>
              <a:buSzPct val="100000"/>
              <a:defRPr sz="16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121897" tIns="121897" rIns="121897" bIns="121897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653667" y="701800"/>
            <a:ext cx="7491600" cy="5454400"/>
          </a:xfrm>
          <a:prstGeom prst="rect">
            <a:avLst/>
          </a:prstGeom>
        </p:spPr>
        <p:txBody>
          <a:bodyPr lIns="121897" tIns="121897" rIns="121897" bIns="121897" anchor="ctr" anchorCtr="0"/>
          <a:lstStyle>
            <a:lvl1pPr lvl="0">
              <a:spcBef>
                <a:spcPts val="0"/>
              </a:spcBef>
              <a:buSzPct val="100000"/>
              <a:defRPr sz="6400"/>
            </a:lvl1pPr>
            <a:lvl2pPr lvl="1">
              <a:spcBef>
                <a:spcPts val="0"/>
              </a:spcBef>
              <a:buSzPct val="100000"/>
              <a:defRPr sz="6400"/>
            </a:lvl2pPr>
            <a:lvl3pPr lvl="2">
              <a:spcBef>
                <a:spcPts val="0"/>
              </a:spcBef>
              <a:buSzPct val="100000"/>
              <a:defRPr sz="6400"/>
            </a:lvl3pPr>
            <a:lvl4pPr lvl="3">
              <a:spcBef>
                <a:spcPts val="0"/>
              </a:spcBef>
              <a:buSzPct val="100000"/>
              <a:defRPr sz="6400"/>
            </a:lvl4pPr>
            <a:lvl5pPr lvl="4">
              <a:spcBef>
                <a:spcPts val="0"/>
              </a:spcBef>
              <a:buSzPct val="100000"/>
              <a:defRPr sz="6400"/>
            </a:lvl5pPr>
            <a:lvl6pPr lvl="5">
              <a:spcBef>
                <a:spcPts val="0"/>
              </a:spcBef>
              <a:buSzPct val="100000"/>
              <a:defRPr sz="6400"/>
            </a:lvl6pPr>
            <a:lvl7pPr lvl="6">
              <a:spcBef>
                <a:spcPts val="0"/>
              </a:spcBef>
              <a:buSzPct val="100000"/>
              <a:defRPr sz="6400"/>
            </a:lvl7pPr>
            <a:lvl8pPr lvl="7">
              <a:spcBef>
                <a:spcPts val="0"/>
              </a:spcBef>
              <a:buSzPct val="100000"/>
              <a:defRPr sz="6400"/>
            </a:lvl8pPr>
            <a:lvl9pPr lvl="8">
              <a:spcBef>
                <a:spcPts val="0"/>
              </a:spcBef>
              <a:buSzPct val="100000"/>
              <a:defRPr sz="64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121897" tIns="121897" rIns="121897" bIns="121897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6096000" y="-100"/>
            <a:ext cx="6096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121897" tIns="121897" rIns="121897" bIns="121897" anchor="ctr" anchorCtr="0">
            <a:noAutofit/>
          </a:bodyPr>
          <a:lstStyle/>
          <a:p>
            <a:pPr defTabSz="914400"/>
            <a:endParaRPr sz="1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" name="Shape 44"/>
          <p:cNvCxnSpPr/>
          <p:nvPr/>
        </p:nvCxnSpPr>
        <p:spPr>
          <a:xfrm>
            <a:off x="6706233" y="5994004"/>
            <a:ext cx="7212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54000" y="1612100"/>
            <a:ext cx="5393600" cy="2008400"/>
          </a:xfrm>
          <a:prstGeom prst="rect">
            <a:avLst/>
          </a:prstGeom>
        </p:spPr>
        <p:txBody>
          <a:bodyPr lIns="121897" tIns="121897" rIns="121897" bIns="121897" anchor="b" anchorCtr="0"/>
          <a:lstStyle>
            <a:lvl1pPr lvl="0" algn="ctr">
              <a:spcBef>
                <a:spcPts val="0"/>
              </a:spcBef>
              <a:buSzPct val="100000"/>
              <a:defRPr sz="5100"/>
            </a:lvl1pPr>
            <a:lvl2pPr lvl="1" algn="ctr">
              <a:spcBef>
                <a:spcPts val="0"/>
              </a:spcBef>
              <a:buSzPct val="100000"/>
              <a:defRPr sz="5100"/>
            </a:lvl2pPr>
            <a:lvl3pPr lvl="2" algn="ctr">
              <a:spcBef>
                <a:spcPts val="0"/>
              </a:spcBef>
              <a:buSzPct val="100000"/>
              <a:defRPr sz="5100"/>
            </a:lvl3pPr>
            <a:lvl4pPr lvl="3" algn="ctr">
              <a:spcBef>
                <a:spcPts val="0"/>
              </a:spcBef>
              <a:buSzPct val="100000"/>
              <a:defRPr sz="5100"/>
            </a:lvl4pPr>
            <a:lvl5pPr lvl="4" algn="ctr">
              <a:spcBef>
                <a:spcPts val="0"/>
              </a:spcBef>
              <a:buSzPct val="100000"/>
              <a:defRPr sz="5100"/>
            </a:lvl5pPr>
            <a:lvl6pPr lvl="5" algn="ctr">
              <a:spcBef>
                <a:spcPts val="0"/>
              </a:spcBef>
              <a:buSzPct val="100000"/>
              <a:defRPr sz="5100"/>
            </a:lvl6pPr>
            <a:lvl7pPr lvl="6" algn="ctr">
              <a:spcBef>
                <a:spcPts val="0"/>
              </a:spcBef>
              <a:buSzPct val="100000"/>
              <a:defRPr sz="5100"/>
            </a:lvl7pPr>
            <a:lvl8pPr lvl="7" algn="ctr">
              <a:spcBef>
                <a:spcPts val="0"/>
              </a:spcBef>
              <a:buSzPct val="100000"/>
              <a:defRPr sz="5100"/>
            </a:lvl8pPr>
            <a:lvl9pPr lvl="8" algn="ctr">
              <a:spcBef>
                <a:spcPts val="0"/>
              </a:spcBef>
              <a:buSzPct val="100000"/>
              <a:defRPr sz="51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ubTitle" idx="1"/>
          </p:nvPr>
        </p:nvSpPr>
        <p:spPr>
          <a:xfrm>
            <a:off x="354000" y="3692000"/>
            <a:ext cx="5393600" cy="1794000"/>
          </a:xfrm>
          <a:prstGeom prst="rect">
            <a:avLst/>
          </a:prstGeom>
        </p:spPr>
        <p:txBody>
          <a:bodyPr lIns="121897" tIns="121897" rIns="121897" bIns="121897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8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lIns="121897" tIns="121897" rIns="121897" bIns="121897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121897" tIns="121897" rIns="121897" bIns="121897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426000" y="5644967"/>
            <a:ext cx="7998400" cy="798400"/>
          </a:xfrm>
          <a:prstGeom prst="rect">
            <a:avLst/>
          </a:prstGeom>
        </p:spPr>
        <p:txBody>
          <a:bodyPr lIns="121897" tIns="121897" rIns="121897" bIns="121897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121897" tIns="121897" rIns="121897" bIns="121897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200" y="6769100"/>
            <a:ext cx="12191600" cy="8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121897" tIns="121897" rIns="121897" bIns="121897" anchor="ctr" anchorCtr="0">
            <a:noAutofit/>
          </a:bodyPr>
          <a:lstStyle/>
          <a:p>
            <a:pPr defTabSz="914400"/>
            <a:endParaRPr sz="1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517200" y="1536600"/>
            <a:ext cx="11157600" cy="2051200"/>
          </a:xfrm>
          <a:prstGeom prst="rect">
            <a:avLst/>
          </a:prstGeom>
        </p:spPr>
        <p:txBody>
          <a:bodyPr lIns="121897" tIns="121897" rIns="121897" bIns="121897" anchor="ctr" anchorCtr="0"/>
          <a:lstStyle>
            <a:lvl1pPr lvl="0" algn="ctr">
              <a:spcBef>
                <a:spcPts val="0"/>
              </a:spcBef>
              <a:buClr>
                <a:schemeClr val="accent5"/>
              </a:buClr>
              <a:buSzPct val="100000"/>
              <a:defRPr sz="173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buClr>
                <a:schemeClr val="accent5"/>
              </a:buClr>
              <a:buSzPct val="100000"/>
              <a:defRPr sz="173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buClr>
                <a:schemeClr val="accent5"/>
              </a:buClr>
              <a:buSzPct val="100000"/>
              <a:defRPr sz="173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buClr>
                <a:schemeClr val="accent5"/>
              </a:buClr>
              <a:buSzPct val="100000"/>
              <a:defRPr sz="173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buClr>
                <a:schemeClr val="accent5"/>
              </a:buClr>
              <a:buSzPct val="100000"/>
              <a:defRPr sz="173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buClr>
                <a:schemeClr val="accent5"/>
              </a:buClr>
              <a:buSzPct val="100000"/>
              <a:defRPr sz="173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buClr>
                <a:schemeClr val="accent5"/>
              </a:buClr>
              <a:buSzPct val="100000"/>
              <a:defRPr sz="173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buClr>
                <a:schemeClr val="accent5"/>
              </a:buClr>
              <a:buSzPct val="100000"/>
              <a:defRPr sz="173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buClr>
                <a:schemeClr val="accent5"/>
              </a:buClr>
              <a:buSzPct val="100000"/>
              <a:defRPr sz="173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517200" y="3892600"/>
            <a:ext cx="11157600" cy="1428800"/>
          </a:xfrm>
          <a:prstGeom prst="rect">
            <a:avLst/>
          </a:prstGeom>
        </p:spPr>
        <p:txBody>
          <a:bodyPr lIns="121897" tIns="121897" rIns="121897" bIns="121897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121897" tIns="121897" rIns="121897" bIns="121897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121897" tIns="121897" rIns="121897" bIns="121897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lIns="121897" tIns="121897" rIns="121897" bIns="121897" anchor="b" anchorCtr="0"/>
          <a:lstStyle>
            <a:lvl1pPr lvl="0" algn="ctr">
              <a:spcBef>
                <a:spcPts val="0"/>
              </a:spcBef>
              <a:buSzPct val="100000"/>
              <a:defRPr sz="6900"/>
            </a:lvl1pPr>
            <a:lvl2pPr lvl="1" algn="ctr">
              <a:spcBef>
                <a:spcPts val="0"/>
              </a:spcBef>
              <a:buSzPct val="100000"/>
              <a:defRPr sz="6900"/>
            </a:lvl2pPr>
            <a:lvl3pPr lvl="2" algn="ctr">
              <a:spcBef>
                <a:spcPts val="0"/>
              </a:spcBef>
              <a:buSzPct val="100000"/>
              <a:defRPr sz="6900"/>
            </a:lvl3pPr>
            <a:lvl4pPr lvl="3" algn="ctr">
              <a:spcBef>
                <a:spcPts val="0"/>
              </a:spcBef>
              <a:buSzPct val="100000"/>
              <a:defRPr sz="6900"/>
            </a:lvl4pPr>
            <a:lvl5pPr lvl="4" algn="ctr">
              <a:spcBef>
                <a:spcPts val="0"/>
              </a:spcBef>
              <a:buSzPct val="100000"/>
              <a:defRPr sz="6900"/>
            </a:lvl5pPr>
            <a:lvl6pPr lvl="5" algn="ctr">
              <a:spcBef>
                <a:spcPts val="0"/>
              </a:spcBef>
              <a:buSzPct val="100000"/>
              <a:defRPr sz="6900"/>
            </a:lvl6pPr>
            <a:lvl7pPr lvl="6" algn="ctr">
              <a:spcBef>
                <a:spcPts val="0"/>
              </a:spcBef>
              <a:buSzPct val="100000"/>
              <a:defRPr sz="6900"/>
            </a:lvl7pPr>
            <a:lvl8pPr lvl="7" algn="ctr">
              <a:spcBef>
                <a:spcPts val="0"/>
              </a:spcBef>
              <a:buSzPct val="100000"/>
              <a:defRPr sz="6900"/>
            </a:lvl8pPr>
            <a:lvl9pPr lvl="8" algn="ctr">
              <a:spcBef>
                <a:spcPts val="0"/>
              </a:spcBef>
              <a:buSzPct val="100000"/>
              <a:defRPr sz="69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lIns="121897" tIns="121897" rIns="121897" bIns="121897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121897" tIns="121897" rIns="121897" bIns="121897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lIns="121897" tIns="121897" rIns="121897" bIns="121897" anchor="ctr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121897" tIns="121897" rIns="121897" bIns="121897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032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121897" tIns="121897" rIns="121897" bIns="121897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121897" tIns="121897" rIns="121897" bIns="121897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121897" tIns="121897" rIns="121897" bIns="121897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121897" tIns="121897" rIns="121897" bIns="121897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lIns="121897" tIns="121897" rIns="121897" bIns="121897" anchor="t" anchorCtr="0"/>
          <a:lstStyle>
            <a:lvl1pPr lvl="0">
              <a:spcBef>
                <a:spcPts val="0"/>
              </a:spcBef>
              <a:buSzPct val="100000"/>
              <a:defRPr sz="19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lIns="121897" tIns="121897" rIns="121897" bIns="121897" anchor="t" anchorCtr="0"/>
          <a:lstStyle>
            <a:lvl1pPr lvl="0">
              <a:spcBef>
                <a:spcPts val="0"/>
              </a:spcBef>
              <a:buSzPct val="100000"/>
              <a:defRPr sz="19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121897" tIns="121897" rIns="121897" bIns="121897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121897" tIns="121897" rIns="121897" bIns="121897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121897" tIns="121897" rIns="121897" bIns="121897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lIns="121897" tIns="121897" rIns="121897" bIns="121897" anchor="b" anchorCtr="0"/>
          <a:lstStyle>
            <a:lvl1pPr lvl="0">
              <a:spcBef>
                <a:spcPts val="0"/>
              </a:spcBef>
              <a:buSzPct val="100000"/>
              <a:defRPr sz="3200"/>
            </a:lvl1pPr>
            <a:lvl2pPr lvl="1">
              <a:spcBef>
                <a:spcPts val="0"/>
              </a:spcBef>
              <a:buSzPct val="100000"/>
              <a:defRPr sz="3200"/>
            </a:lvl2pPr>
            <a:lvl3pPr lvl="2">
              <a:spcBef>
                <a:spcPts val="0"/>
              </a:spcBef>
              <a:buSzPct val="100000"/>
              <a:defRPr sz="3200"/>
            </a:lvl3pPr>
            <a:lvl4pPr lvl="3">
              <a:spcBef>
                <a:spcPts val="0"/>
              </a:spcBef>
              <a:buSzPct val="100000"/>
              <a:defRPr sz="3200"/>
            </a:lvl4pPr>
            <a:lvl5pPr lvl="4">
              <a:spcBef>
                <a:spcPts val="0"/>
              </a:spcBef>
              <a:buSzPct val="100000"/>
              <a:defRPr sz="3200"/>
            </a:lvl5pPr>
            <a:lvl6pPr lvl="5">
              <a:spcBef>
                <a:spcPts val="0"/>
              </a:spcBef>
              <a:buSzPct val="100000"/>
              <a:defRPr sz="3200"/>
            </a:lvl6pPr>
            <a:lvl7pPr lvl="6">
              <a:spcBef>
                <a:spcPts val="0"/>
              </a:spcBef>
              <a:buSzPct val="100000"/>
              <a:defRPr sz="3200"/>
            </a:lvl7pPr>
            <a:lvl8pPr lvl="7">
              <a:spcBef>
                <a:spcPts val="0"/>
              </a:spcBef>
              <a:buSzPct val="100000"/>
              <a:defRPr sz="3200"/>
            </a:lvl8pPr>
            <a:lvl9pPr lvl="8">
              <a:spcBef>
                <a:spcPts val="0"/>
              </a:spcBef>
              <a:buSzPct val="100000"/>
              <a:defRPr sz="3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lIns="121897" tIns="121897" rIns="121897" bIns="121897" anchor="t" anchorCtr="0"/>
          <a:lstStyle>
            <a:lvl1pPr lvl="0">
              <a:spcBef>
                <a:spcPts val="0"/>
              </a:spcBef>
              <a:buSzPct val="100000"/>
              <a:defRPr sz="16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121897" tIns="121897" rIns="121897" bIns="121897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lIns="121897" tIns="121897" rIns="121897" bIns="121897" anchor="ctr" anchorCtr="0"/>
          <a:lstStyle>
            <a:lvl1pPr lvl="0">
              <a:spcBef>
                <a:spcPts val="0"/>
              </a:spcBef>
              <a:buSzPct val="100000"/>
              <a:defRPr sz="6400"/>
            </a:lvl1pPr>
            <a:lvl2pPr lvl="1">
              <a:spcBef>
                <a:spcPts val="0"/>
              </a:spcBef>
              <a:buSzPct val="100000"/>
              <a:defRPr sz="6400"/>
            </a:lvl2pPr>
            <a:lvl3pPr lvl="2">
              <a:spcBef>
                <a:spcPts val="0"/>
              </a:spcBef>
              <a:buSzPct val="100000"/>
              <a:defRPr sz="6400"/>
            </a:lvl3pPr>
            <a:lvl4pPr lvl="3">
              <a:spcBef>
                <a:spcPts val="0"/>
              </a:spcBef>
              <a:buSzPct val="100000"/>
              <a:defRPr sz="6400"/>
            </a:lvl4pPr>
            <a:lvl5pPr lvl="4">
              <a:spcBef>
                <a:spcPts val="0"/>
              </a:spcBef>
              <a:buSzPct val="100000"/>
              <a:defRPr sz="6400"/>
            </a:lvl5pPr>
            <a:lvl6pPr lvl="5">
              <a:spcBef>
                <a:spcPts val="0"/>
              </a:spcBef>
              <a:buSzPct val="100000"/>
              <a:defRPr sz="6400"/>
            </a:lvl6pPr>
            <a:lvl7pPr lvl="6">
              <a:spcBef>
                <a:spcPts val="0"/>
              </a:spcBef>
              <a:buSzPct val="100000"/>
              <a:defRPr sz="6400"/>
            </a:lvl7pPr>
            <a:lvl8pPr lvl="7">
              <a:spcBef>
                <a:spcPts val="0"/>
              </a:spcBef>
              <a:buSzPct val="100000"/>
              <a:defRPr sz="6400"/>
            </a:lvl8pPr>
            <a:lvl9pPr lvl="8">
              <a:spcBef>
                <a:spcPts val="0"/>
              </a:spcBef>
              <a:buSzPct val="100000"/>
              <a:defRPr sz="6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121897" tIns="121897" rIns="121897" bIns="121897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6096000" y="33"/>
            <a:ext cx="6096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121897" tIns="121897" rIns="121897" bIns="121897" anchor="ctr" anchorCtr="0">
            <a:noAutofit/>
          </a:bodyPr>
          <a:lstStyle/>
          <a:p>
            <a:pPr defTabSz="914400"/>
            <a:endParaRPr sz="1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lIns="121897" tIns="121897" rIns="121897" bIns="121897" anchor="b" anchorCtr="0"/>
          <a:lstStyle>
            <a:lvl1pPr lvl="0" algn="ctr">
              <a:spcBef>
                <a:spcPts val="0"/>
              </a:spcBef>
              <a:buSzPct val="100000"/>
              <a:defRPr sz="5600"/>
            </a:lvl1pPr>
            <a:lvl2pPr lvl="1" algn="ctr">
              <a:spcBef>
                <a:spcPts val="0"/>
              </a:spcBef>
              <a:buSzPct val="100000"/>
              <a:defRPr sz="5600"/>
            </a:lvl2pPr>
            <a:lvl3pPr lvl="2" algn="ctr">
              <a:spcBef>
                <a:spcPts val="0"/>
              </a:spcBef>
              <a:buSzPct val="100000"/>
              <a:defRPr sz="5600"/>
            </a:lvl3pPr>
            <a:lvl4pPr lvl="3" algn="ctr">
              <a:spcBef>
                <a:spcPts val="0"/>
              </a:spcBef>
              <a:buSzPct val="100000"/>
              <a:defRPr sz="5600"/>
            </a:lvl4pPr>
            <a:lvl5pPr lvl="4" algn="ctr">
              <a:spcBef>
                <a:spcPts val="0"/>
              </a:spcBef>
              <a:buSzPct val="100000"/>
              <a:defRPr sz="5600"/>
            </a:lvl5pPr>
            <a:lvl6pPr lvl="5" algn="ctr">
              <a:spcBef>
                <a:spcPts val="0"/>
              </a:spcBef>
              <a:buSzPct val="100000"/>
              <a:defRPr sz="5600"/>
            </a:lvl6pPr>
            <a:lvl7pPr lvl="6" algn="ctr">
              <a:spcBef>
                <a:spcPts val="0"/>
              </a:spcBef>
              <a:buSzPct val="100000"/>
              <a:defRPr sz="5600"/>
            </a:lvl7pPr>
            <a:lvl8pPr lvl="7" algn="ctr">
              <a:spcBef>
                <a:spcPts val="0"/>
              </a:spcBef>
              <a:buSzPct val="100000"/>
              <a:defRPr sz="5600"/>
            </a:lvl8pPr>
            <a:lvl9pPr lvl="8" algn="ctr">
              <a:spcBef>
                <a:spcPts val="0"/>
              </a:spcBef>
              <a:buSzPct val="100000"/>
              <a:defRPr sz="56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lIns="121897" tIns="121897" rIns="121897" bIns="121897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lIns="121897" tIns="121897" rIns="121897" bIns="121897" anchor="ctr" anchorCtr="0"/>
          <a:lstStyle>
            <a:lvl1pPr lv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121897" tIns="121897" rIns="121897" bIns="121897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lIns="121897" tIns="121897" rIns="121897" bIns="121897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121897" tIns="121897" rIns="121897" bIns="121897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lIns="121897" tIns="121897" rIns="121897" bIns="121897" anchor="b" anchorCtr="0"/>
          <a:lstStyle>
            <a:lvl1pPr lvl="0" algn="ctr">
              <a:spcBef>
                <a:spcPts val="0"/>
              </a:spcBef>
              <a:buSzPct val="100000"/>
              <a:defRPr sz="16000"/>
            </a:lvl1pPr>
            <a:lvl2pPr lvl="1" algn="ctr">
              <a:spcBef>
                <a:spcPts val="0"/>
              </a:spcBef>
              <a:buSzPct val="100000"/>
              <a:defRPr sz="16000"/>
            </a:lvl2pPr>
            <a:lvl3pPr lvl="2" algn="ctr">
              <a:spcBef>
                <a:spcPts val="0"/>
              </a:spcBef>
              <a:buSzPct val="100000"/>
              <a:defRPr sz="16000"/>
            </a:lvl3pPr>
            <a:lvl4pPr lvl="3" algn="ctr">
              <a:spcBef>
                <a:spcPts val="0"/>
              </a:spcBef>
              <a:buSzPct val="100000"/>
              <a:defRPr sz="16000"/>
            </a:lvl4pPr>
            <a:lvl5pPr lvl="4" algn="ctr">
              <a:spcBef>
                <a:spcPts val="0"/>
              </a:spcBef>
              <a:buSzPct val="100000"/>
              <a:defRPr sz="16000"/>
            </a:lvl5pPr>
            <a:lvl6pPr lvl="5" algn="ctr">
              <a:spcBef>
                <a:spcPts val="0"/>
              </a:spcBef>
              <a:buSzPct val="100000"/>
              <a:defRPr sz="16000"/>
            </a:lvl6pPr>
            <a:lvl7pPr lvl="6" algn="ctr">
              <a:spcBef>
                <a:spcPts val="0"/>
              </a:spcBef>
              <a:buSzPct val="100000"/>
              <a:defRPr sz="16000"/>
            </a:lvl7pPr>
            <a:lvl8pPr lvl="7" algn="ctr">
              <a:spcBef>
                <a:spcPts val="0"/>
              </a:spcBef>
              <a:buSzPct val="100000"/>
              <a:defRPr sz="16000"/>
            </a:lvl8pPr>
            <a:lvl9pPr lvl="8" algn="ctr">
              <a:spcBef>
                <a:spcPts val="0"/>
              </a:spcBef>
              <a:buSzPct val="100000"/>
              <a:defRPr sz="16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lIns="121897" tIns="121897" rIns="121897" bIns="121897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121897" tIns="121897" rIns="121897" bIns="121897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121897" tIns="121897" rIns="121897" bIns="121897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668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552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63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45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6/13/17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984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90298CD5-6C1E-4009-B41F-6DF62E31D3BE}" type="datetimeFigureOut">
              <a:rPr lang="en-US" smtClean="0">
                <a:solidFill>
                  <a:srgbClr val="000000">
                    <a:alpha val="70000"/>
                  </a:srgbClr>
                </a:solidFill>
                <a:latin typeface="Gill Sans MT"/>
              </a:rPr>
              <a:pPr/>
              <a:t>6/13/17</a:t>
            </a:fld>
            <a:endParaRPr lang="en-US" dirty="0">
              <a:solidFill>
                <a:srgbClr val="000000">
                  <a:alpha val="70000"/>
                </a:srgb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>
              <a:solidFill>
                <a:srgbClr val="000000">
                  <a:alpha val="70000"/>
                </a:srgb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>
                <a:latin typeface="Gill Sans MT"/>
              </a:rPr>
              <a:pPr/>
              <a:t>‹#›</a:t>
            </a:fld>
            <a:endParaRPr lang="en-US" dirty="0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248607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011200" cy="10216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ctr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085700" y="1769800"/>
            <a:ext cx="8176800" cy="41940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ctr" anchorCtr="0"/>
          <a:lstStyle>
            <a:lvl1pPr lvl="0">
              <a:spcBef>
                <a:spcPts val="60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▰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>
              <a:spcBef>
                <a:spcPts val="48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>
              <a:spcBef>
                <a:spcPts val="48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ctr" anchorCtr="0">
            <a:noAutofit/>
          </a:bodyPr>
          <a:lstStyle/>
          <a:p>
            <a:pPr algn="r" defTabSz="914400"/>
            <a:fld id="{00000000-1234-1234-1234-123412341234}" type="slidenum">
              <a:rPr lang="en" sz="1600" b="1" kern="0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algn="r" defTabSz="914400"/>
              <a:t>‹#›</a:t>
            </a:fld>
            <a:endParaRPr lang="en" sz="1600" b="1" kern="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8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b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517200" y="1986432"/>
            <a:ext cx="11157600" cy="41052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Roboto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ctr" anchorCtr="0">
            <a:noAutofit/>
          </a:bodyPr>
          <a:lstStyle/>
          <a:p>
            <a:pPr algn="r" defTabSz="914400"/>
            <a:fld id="{00000000-1234-1234-1234-123412341234}" type="slidenum">
              <a:rPr lang="en" sz="1300" kern="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pPr algn="r" defTabSz="914400"/>
              <a:t>‹#›</a:t>
            </a:fld>
            <a:endParaRPr lang="en" sz="1300" kern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defRPr sz="1800">
                <a:solidFill>
                  <a:schemeClr val="lt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ctr" anchorCtr="0">
            <a:noAutofit/>
          </a:bodyPr>
          <a:lstStyle/>
          <a:p>
            <a:pPr algn="r" defTabSz="914400"/>
            <a:fld id="{00000000-1234-1234-1234-123412341234}" type="slidenum">
              <a:rPr lang="en" sz="1300" kern="0" smtClean="0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rPr>
              <a:pPr algn="r" defTabSz="914400"/>
              <a:t>‹#›</a:t>
            </a:fld>
            <a:endParaRPr lang="en" sz="1300" kern="0">
              <a:solidFill>
                <a:srgbClr val="ADADA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image" Target="../media/image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hyperlink" Target="https://ankiweb.net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pypi.python.org/pypi/SpeechRecognition/" TargetMode="External"/><Relationship Id="rId4" Type="http://schemas.openxmlformats.org/officeDocument/2006/relationships/hyperlink" Target="https://github.com/jpercent/pyttsx/" TargetMode="External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4" Type="http://schemas.openxmlformats.org/officeDocument/2006/relationships/image" Target="../media/image7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2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4" Type="http://schemas.openxmlformats.org/officeDocument/2006/relationships/notesSlide" Target="../notesSlides/notesSlide27.xml"/><Relationship Id="rId5" Type="http://schemas.openxmlformats.org/officeDocument/2006/relationships/image" Target="../media/image12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4" Type="http://schemas.openxmlformats.org/officeDocument/2006/relationships/notesSlide" Target="../notesSlides/notesSlide28.xml"/><Relationship Id="rId5" Type="http://schemas.openxmlformats.org/officeDocument/2006/relationships/image" Target="../media/image13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4" Type="http://schemas.openxmlformats.org/officeDocument/2006/relationships/notesSlide" Target="../notesSlides/notesSlide29.xml"/><Relationship Id="rId5" Type="http://schemas.openxmlformats.org/officeDocument/2006/relationships/image" Target="../media/image14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15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SDSRS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Spoken-Dialog Spaced-Repetition System</a:t>
            </a:r>
          </a:p>
          <a:p>
            <a:r>
              <a:rPr lang="en-US" dirty="0"/>
              <a:t>Austin Almond</a:t>
            </a:r>
          </a:p>
        </p:txBody>
      </p:sp>
    </p:spTree>
    <p:extLst>
      <p:ext uri="{BB962C8B-B14F-4D97-AF65-F5344CB8AC3E}">
        <p14:creationId xmlns:p14="http://schemas.microsoft.com/office/powerpoint/2010/main" val="2416685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VoiceXML</a:t>
            </a:r>
            <a:endParaRPr lang="en-US" dirty="0" smtClean="0"/>
          </a:p>
          <a:p>
            <a:pPr lvl="1"/>
            <a:r>
              <a:rPr lang="en-US" dirty="0" smtClean="0"/>
              <a:t>&lt;script&gt; tag for JavaScript</a:t>
            </a:r>
          </a:p>
          <a:p>
            <a:r>
              <a:rPr lang="en-US" dirty="0" err="1"/>
              <a:t>c</a:t>
            </a:r>
            <a:r>
              <a:rPr lang="en-US" dirty="0" err="1" smtClean="0"/>
              <a:t>hess.xml</a:t>
            </a:r>
            <a:r>
              <a:rPr lang="en-US" dirty="0" smtClean="0"/>
              <a:t> makes calls to </a:t>
            </a:r>
            <a:r>
              <a:rPr lang="en-US" dirty="0" err="1" smtClean="0"/>
              <a:t>chess.js</a:t>
            </a:r>
            <a:r>
              <a:rPr lang="en-US" dirty="0" smtClean="0"/>
              <a:t> functions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ake player move, get computer move, 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55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pic>
        <p:nvPicPr>
          <p:cNvPr id="6" name="chess demo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/>
          </a:blip>
          <a:stretch>
            <a:fillRect/>
          </a:stretch>
        </p:blipFill>
        <p:spPr>
          <a:xfrm>
            <a:off x="3086777" y="2438400"/>
            <a:ext cx="6018445" cy="4011613"/>
          </a:xfr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3626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Planned Additions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Ask for computer suggestions for next move</a:t>
            </a:r>
          </a:p>
          <a:p>
            <a:r>
              <a:rPr lang="en-US" dirty="0" smtClean="0"/>
              <a:t>Ask for locations of certain pieces</a:t>
            </a:r>
          </a:p>
          <a:p>
            <a:r>
              <a:rPr lang="en-US" dirty="0" smtClean="0"/>
              <a:t>Choose starting color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872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ctrTitle"/>
          </p:nvPr>
        </p:nvSpPr>
        <p:spPr>
          <a:xfrm>
            <a:off x="914400" y="1454333"/>
            <a:ext cx="7157200" cy="3949200"/>
          </a:xfrm>
          <a:prstGeom prst="rect">
            <a:avLst/>
          </a:prstGeom>
        </p:spPr>
        <p:txBody>
          <a:bodyPr lIns="121894" tIns="121894" rIns="121894" bIns="121894" anchor="ctr" anchorCtr="0">
            <a:noAutofit/>
          </a:bodyPr>
          <a:lstStyle/>
          <a:p>
            <a:r>
              <a:rPr lang="en"/>
              <a:t>DUNGEON CRAWLER</a:t>
            </a:r>
          </a:p>
          <a:p>
            <a:r>
              <a:rPr lang="en"/>
              <a:t>Karen Kincy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ctrTitle"/>
          </p:nvPr>
        </p:nvSpPr>
        <p:spPr>
          <a:xfrm>
            <a:off x="618033" y="3828197"/>
            <a:ext cx="5459200" cy="1546400"/>
          </a:xfrm>
          <a:prstGeom prst="rect">
            <a:avLst/>
          </a:prstGeom>
        </p:spPr>
        <p:txBody>
          <a:bodyPr lIns="121894" tIns="121894" rIns="121894" bIns="121894" anchor="b" anchorCtr="0">
            <a:noAutofit/>
          </a:bodyPr>
          <a:lstStyle/>
          <a:p>
            <a:r>
              <a:rPr lang="en"/>
              <a:t>Dungeon Crawler</a:t>
            </a:r>
          </a:p>
        </p:txBody>
      </p:sp>
      <p:sp>
        <p:nvSpPr>
          <p:cNvPr id="190" name="Shape 190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lIns="121894" tIns="121894" rIns="121894" bIns="121894" anchor="ctr" anchorCtr="0">
            <a:noAutofit/>
          </a:bodyPr>
          <a:lstStyle/>
          <a:p>
            <a:fld id="{00000000-1234-1234-1234-123412341234}" type="slidenum">
              <a:rPr lang="en"/>
              <a:pPr/>
              <a:t>14</a:t>
            </a:fld>
            <a:endParaRPr lang="en"/>
          </a:p>
        </p:txBody>
      </p:sp>
      <p:sp>
        <p:nvSpPr>
          <p:cNvPr id="191" name="Shape 191"/>
          <p:cNvSpPr txBox="1"/>
          <p:nvPr/>
        </p:nvSpPr>
        <p:spPr>
          <a:xfrm>
            <a:off x="618033" y="0"/>
            <a:ext cx="2908800" cy="4181600"/>
          </a:xfrm>
          <a:prstGeom prst="rect">
            <a:avLst/>
          </a:prstGeom>
          <a:noFill/>
          <a:ln>
            <a:noFill/>
          </a:ln>
        </p:spPr>
        <p:txBody>
          <a:bodyPr lIns="121894" tIns="121894" rIns="121894" bIns="121894" anchor="b" anchorCtr="0">
            <a:noAutofit/>
          </a:bodyPr>
          <a:lstStyle/>
          <a:p>
            <a:pPr defTabSz="1219170"/>
            <a:r>
              <a:rPr lang="en" sz="16000" b="1" kern="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1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323200" cy="1021600"/>
          </a:xfrm>
          <a:prstGeom prst="rect">
            <a:avLst/>
          </a:prstGeom>
        </p:spPr>
        <p:txBody>
          <a:bodyPr lIns="121894" tIns="121894" rIns="121894" bIns="121894" anchor="ctr" anchorCtr="0">
            <a:noAutofit/>
          </a:bodyPr>
          <a:lstStyle/>
          <a:p>
            <a:r>
              <a:rPr lang="en">
                <a:solidFill>
                  <a:schemeClr val="lt1"/>
                </a:solidFill>
              </a:rPr>
              <a:t>Dungeon Crawler</a:t>
            </a:r>
          </a:p>
        </p:txBody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1085700" y="2318133"/>
            <a:ext cx="8176800" cy="3645600"/>
          </a:xfrm>
          <a:prstGeom prst="rect">
            <a:avLst/>
          </a:prstGeom>
        </p:spPr>
        <p:txBody>
          <a:bodyPr lIns="121894" tIns="121894" rIns="121894" bIns="121894" anchor="ctr" anchorCtr="0">
            <a:noAutofit/>
          </a:bodyPr>
          <a:lstStyle/>
          <a:p>
            <a:pPr>
              <a:spcAft>
                <a:spcPts val="0"/>
              </a:spcAft>
              <a:buNone/>
            </a:pPr>
            <a:endParaRPr sz="2700" b="1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609570" indent="-304784"/>
            <a:r>
              <a:rPr lang="en"/>
              <a:t>What is a dungeon crawler?</a:t>
            </a:r>
          </a:p>
          <a:p>
            <a:pPr marL="1219140" lvl="1" indent="-304784"/>
            <a:r>
              <a:rPr lang="en"/>
              <a:t>Old choose-your-own adventure books</a:t>
            </a:r>
          </a:p>
          <a:p>
            <a:pPr marL="1219140" lvl="1" indent="-304784"/>
            <a:r>
              <a:rPr lang="en"/>
              <a:t>Dungeons and Dragons</a:t>
            </a:r>
          </a:p>
          <a:p>
            <a:pPr marL="609570" indent="-304784"/>
            <a:r>
              <a:rPr lang="en"/>
              <a:t>Wanted a game controlled by dialogue</a:t>
            </a:r>
          </a:p>
          <a:p>
            <a:pPr>
              <a:buNone/>
            </a:pPr>
            <a:r>
              <a:rPr lang="en"/>
              <a:t/>
            </a:r>
            <a:br>
              <a:rPr lang="en"/>
            </a:br>
            <a:endParaRPr lang="en"/>
          </a:p>
          <a:p>
            <a:pPr>
              <a:buNone/>
            </a:pPr>
            <a:endParaRPr/>
          </a:p>
        </p:txBody>
      </p:sp>
      <p:sp>
        <p:nvSpPr>
          <p:cNvPr id="198" name="Shape 198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lIns="121894" tIns="121894" rIns="121894" bIns="121894" anchor="ctr" anchorCtr="0">
            <a:noAutofit/>
          </a:bodyPr>
          <a:lstStyle/>
          <a:p>
            <a:fld id="{00000000-1234-1234-1234-123412341234}" type="slidenum">
              <a:rPr lang="en"/>
              <a:pPr/>
              <a:t>15</a:t>
            </a:fld>
            <a:endParaRPr lang="en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323200" cy="1021600"/>
          </a:xfrm>
          <a:prstGeom prst="rect">
            <a:avLst/>
          </a:prstGeom>
        </p:spPr>
        <p:txBody>
          <a:bodyPr lIns="121894" tIns="121894" rIns="121894" bIns="121894" anchor="ctr" anchorCtr="0">
            <a:noAutofit/>
          </a:bodyPr>
          <a:lstStyle/>
          <a:p>
            <a:r>
              <a:rPr lang="en"/>
              <a:t>ASR and TTS</a:t>
            </a:r>
          </a:p>
        </p:txBody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1085700" y="1769800"/>
            <a:ext cx="8176800" cy="4194000"/>
          </a:xfrm>
          <a:prstGeom prst="rect">
            <a:avLst/>
          </a:prstGeom>
        </p:spPr>
        <p:txBody>
          <a:bodyPr lIns="121894" tIns="121894" rIns="121894" bIns="121894" anchor="ctr" anchorCtr="0">
            <a:noAutofit/>
          </a:bodyPr>
          <a:lstStyle/>
          <a:p>
            <a:pPr marL="609570" indent="-304784">
              <a:spcBef>
                <a:spcPts val="1333"/>
              </a:spcBef>
            </a:pPr>
            <a:r>
              <a:rPr lang="en"/>
              <a:t>SpeechRecognition library for Python</a:t>
            </a:r>
          </a:p>
          <a:p>
            <a:pPr marL="1219140" lvl="1" indent="-304784">
              <a:spcBef>
                <a:spcPts val="1333"/>
              </a:spcBef>
            </a:pPr>
            <a:r>
              <a:rPr lang="en"/>
              <a:t>Several ASR options</a:t>
            </a:r>
          </a:p>
          <a:p>
            <a:pPr marL="1219140" lvl="1" indent="-304784">
              <a:spcBef>
                <a:spcPts val="1333"/>
              </a:spcBef>
            </a:pPr>
            <a:r>
              <a:rPr lang="en"/>
              <a:t>Tried Google Speech and Wit.ai API</a:t>
            </a:r>
          </a:p>
          <a:p>
            <a:pPr marL="609570" indent="-304784">
              <a:spcBef>
                <a:spcPts val="1333"/>
              </a:spcBef>
            </a:pPr>
            <a:r>
              <a:rPr lang="en"/>
              <a:t>pyttsx 1.2 library</a:t>
            </a:r>
          </a:p>
          <a:p>
            <a:pPr marL="1219140" lvl="1" indent="-304784">
              <a:spcBef>
                <a:spcPts val="1333"/>
              </a:spcBef>
            </a:pPr>
            <a:r>
              <a:rPr lang="en"/>
              <a:t>Wraps TTS in Windows, OS X, or Linux</a:t>
            </a:r>
          </a:p>
        </p:txBody>
      </p:sp>
      <p:sp>
        <p:nvSpPr>
          <p:cNvPr id="205" name="Shape 205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lIns="121894" tIns="121894" rIns="121894" bIns="121894" anchor="ctr" anchorCtr="0">
            <a:noAutofit/>
          </a:bodyPr>
          <a:lstStyle/>
          <a:p>
            <a:fld id="{00000000-1234-1234-1234-123412341234}" type="slidenum">
              <a:rPr lang="en"/>
              <a:pPr/>
              <a:t>16</a:t>
            </a:fld>
            <a:endParaRPr lang="en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323200" cy="1021600"/>
          </a:xfrm>
          <a:prstGeom prst="rect">
            <a:avLst/>
          </a:prstGeom>
        </p:spPr>
        <p:txBody>
          <a:bodyPr lIns="121894" tIns="121894" rIns="121894" bIns="121894" anchor="ctr" anchorCtr="0">
            <a:noAutofit/>
          </a:bodyPr>
          <a:lstStyle/>
          <a:p>
            <a:r>
              <a:rPr lang="en"/>
              <a:t>Dialogue Management</a:t>
            </a:r>
          </a:p>
        </p:txBody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1085700" y="1769800"/>
            <a:ext cx="8176800" cy="4194000"/>
          </a:xfrm>
          <a:prstGeom prst="rect">
            <a:avLst/>
          </a:prstGeom>
        </p:spPr>
        <p:txBody>
          <a:bodyPr lIns="121894" tIns="121894" rIns="121894" bIns="121894" anchor="ctr" anchorCtr="0">
            <a:noAutofit/>
          </a:bodyPr>
          <a:lstStyle/>
          <a:p>
            <a:pPr marL="609570" indent="-474109"/>
            <a:r>
              <a:rPr lang="en" sz="2700"/>
              <a:t>Loop while still playing == true</a:t>
            </a:r>
          </a:p>
          <a:p>
            <a:pPr marL="1219140" lvl="1" indent="-474109"/>
            <a:r>
              <a:rPr lang="en" sz="2700"/>
              <a:t>describe room upon entry</a:t>
            </a:r>
          </a:p>
          <a:p>
            <a:pPr marL="1219140" lvl="1" indent="-474109"/>
            <a:r>
              <a:rPr lang="en" sz="2700"/>
              <a:t>speech recognition </a:t>
            </a:r>
          </a:p>
          <a:p>
            <a:pPr marL="1828709" lvl="2" indent="-457178"/>
            <a:r>
              <a:rPr lang="en"/>
              <a:t>Open prompt: “What would you like to do next?”</a:t>
            </a:r>
          </a:p>
          <a:p>
            <a:pPr marL="1828709" lvl="2" indent="-457178"/>
            <a:r>
              <a:rPr lang="en"/>
              <a:t>repeat ASR output; explicit confirmation</a:t>
            </a:r>
          </a:p>
          <a:p>
            <a:pPr marL="1219140" lvl="1" indent="-474109"/>
            <a:r>
              <a:rPr lang="en" sz="2700"/>
              <a:t>intent resolution </a:t>
            </a:r>
          </a:p>
          <a:p>
            <a:pPr marL="1219140" lvl="1" indent="-474109"/>
            <a:r>
              <a:rPr lang="en" sz="2700"/>
              <a:t>update game state</a:t>
            </a:r>
          </a:p>
        </p:txBody>
      </p:sp>
      <p:sp>
        <p:nvSpPr>
          <p:cNvPr id="212" name="Shape 212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lIns="121894" tIns="121894" rIns="121894" bIns="121894" anchor="ctr" anchorCtr="0">
            <a:noAutofit/>
          </a:bodyPr>
          <a:lstStyle/>
          <a:p>
            <a:fld id="{00000000-1234-1234-1234-123412341234}" type="slidenum">
              <a:rPr lang="en"/>
              <a:pPr/>
              <a:t>17</a:t>
            </a:fld>
            <a:endParaRPr lang="en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323200" cy="1021600"/>
          </a:xfrm>
          <a:prstGeom prst="rect">
            <a:avLst/>
          </a:prstGeom>
        </p:spPr>
        <p:txBody>
          <a:bodyPr lIns="121894" tIns="121894" rIns="121894" bIns="121894" anchor="ctr" anchorCtr="0">
            <a:noAutofit/>
          </a:bodyPr>
          <a:lstStyle/>
          <a:p>
            <a:r>
              <a:rPr lang="en"/>
              <a:t>Game Backend</a:t>
            </a:r>
          </a:p>
        </p:txBody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1085700" y="2221767"/>
            <a:ext cx="8176800" cy="4063200"/>
          </a:xfrm>
          <a:prstGeom prst="rect">
            <a:avLst/>
          </a:prstGeom>
        </p:spPr>
        <p:txBody>
          <a:bodyPr lIns="121894" tIns="121894" rIns="121894" bIns="121894" anchor="ctr" anchorCtr="0">
            <a:noAutofit/>
          </a:bodyPr>
          <a:lstStyle/>
          <a:p>
            <a:pPr>
              <a:spcAft>
                <a:spcPts val="0"/>
              </a:spcAft>
              <a:buClr>
                <a:srgbClr val="000000"/>
              </a:buClr>
              <a:buSzPct val="55000"/>
              <a:buNone/>
            </a:pPr>
            <a:endParaRPr sz="2700" b="1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609570" indent="-474109"/>
            <a:r>
              <a:rPr lang="en" sz="2700"/>
              <a:t>Represent rooms in map like states in FSM</a:t>
            </a:r>
          </a:p>
          <a:p>
            <a:pPr marL="1219140" lvl="1" indent="-474109"/>
            <a:r>
              <a:rPr lang="en" sz="2700"/>
              <a:t>Description, items, connections to adjacent rooms</a:t>
            </a:r>
          </a:p>
          <a:p>
            <a:pPr marL="609570" indent="-474109"/>
            <a:r>
              <a:rPr lang="en" sz="2700"/>
              <a:t>Can move in cardinal directions:</a:t>
            </a:r>
          </a:p>
          <a:p>
            <a:pPr marL="1219140" lvl="1" indent="-474109"/>
            <a:r>
              <a:rPr lang="en" sz="2700"/>
              <a:t>north, south, east, west </a:t>
            </a:r>
          </a:p>
          <a:p>
            <a:pPr marL="609570" indent="-474109"/>
            <a:r>
              <a:rPr lang="en" sz="2700"/>
              <a:t>Inventory of items</a:t>
            </a:r>
          </a:p>
          <a:p>
            <a:pPr marL="1219140" lvl="1" indent="-474109"/>
            <a:r>
              <a:rPr lang="en" sz="2700"/>
              <a:t>Just cake so far</a:t>
            </a:r>
          </a:p>
          <a:p>
            <a:pPr>
              <a:buClr>
                <a:srgbClr val="000000"/>
              </a:buClr>
              <a:buSzPct val="55000"/>
              <a:buNone/>
            </a:pPr>
            <a:r>
              <a:rPr lang="en" sz="2700"/>
              <a:t/>
            </a:r>
            <a:br>
              <a:rPr lang="en" sz="2700"/>
            </a:br>
            <a:endParaRPr lang="en" sz="2700"/>
          </a:p>
        </p:txBody>
      </p:sp>
      <p:sp>
        <p:nvSpPr>
          <p:cNvPr id="219" name="Shape 219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lIns="121894" tIns="121894" rIns="121894" bIns="121894" anchor="ctr" anchorCtr="0">
            <a:noAutofit/>
          </a:bodyPr>
          <a:lstStyle/>
          <a:p>
            <a:fld id="{00000000-1234-1234-1234-123412341234}" type="slidenum">
              <a:rPr lang="en"/>
              <a:pPr/>
              <a:t>18</a:t>
            </a:fld>
            <a:endParaRPr lang="en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323200" cy="1021600"/>
          </a:xfrm>
          <a:prstGeom prst="rect">
            <a:avLst/>
          </a:prstGeom>
        </p:spPr>
        <p:txBody>
          <a:bodyPr lIns="121894" tIns="121894" rIns="121894" bIns="121894" anchor="ctr" anchorCtr="0">
            <a:noAutofit/>
          </a:bodyPr>
          <a:lstStyle/>
          <a:p>
            <a:r>
              <a:rPr lang="en"/>
              <a:t>Map of Game</a:t>
            </a:r>
          </a:p>
        </p:txBody>
      </p:sp>
      <p:sp>
        <p:nvSpPr>
          <p:cNvPr id="225" name="Shape 225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lIns="121894" tIns="121894" rIns="121894" bIns="121894" anchor="ctr" anchorCtr="0">
            <a:noAutofit/>
          </a:bodyPr>
          <a:lstStyle/>
          <a:p>
            <a:fld id="{00000000-1234-1234-1234-123412341234}" type="slidenum">
              <a:rPr lang="en"/>
              <a:pPr/>
              <a:t>19</a:t>
            </a:fld>
            <a:endParaRPr lang="en"/>
          </a:p>
        </p:txBody>
      </p:sp>
      <p:sp>
        <p:nvSpPr>
          <p:cNvPr id="226" name="Shape 226"/>
          <p:cNvSpPr/>
          <p:nvPr/>
        </p:nvSpPr>
        <p:spPr>
          <a:xfrm>
            <a:off x="1798833" y="3490567"/>
            <a:ext cx="1525600" cy="12044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894" tIns="121894" rIns="121894" bIns="121894" anchor="ctr" anchorCtr="0">
            <a:noAutofit/>
          </a:bodyPr>
          <a:lstStyle/>
          <a:p>
            <a:pPr defTabSz="1219170"/>
            <a:endParaRPr sz="1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Shape 227"/>
          <p:cNvSpPr/>
          <p:nvPr/>
        </p:nvSpPr>
        <p:spPr>
          <a:xfrm>
            <a:off x="4077233" y="3490567"/>
            <a:ext cx="1654400" cy="12044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894" tIns="121894" rIns="121894" bIns="121894" anchor="ctr" anchorCtr="0">
            <a:noAutofit/>
          </a:bodyPr>
          <a:lstStyle/>
          <a:p>
            <a:pPr defTabSz="1219170"/>
            <a:endParaRPr sz="1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Shape 228"/>
          <p:cNvSpPr/>
          <p:nvPr/>
        </p:nvSpPr>
        <p:spPr>
          <a:xfrm>
            <a:off x="4077233" y="5065533"/>
            <a:ext cx="1654400" cy="12044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894" tIns="121894" rIns="121894" bIns="121894" anchor="ctr" anchorCtr="0">
            <a:noAutofit/>
          </a:bodyPr>
          <a:lstStyle/>
          <a:p>
            <a:pPr defTabSz="1219170"/>
            <a:endParaRPr sz="1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Shape 229"/>
          <p:cNvSpPr/>
          <p:nvPr/>
        </p:nvSpPr>
        <p:spPr>
          <a:xfrm>
            <a:off x="4141633" y="1915583"/>
            <a:ext cx="1525600" cy="12044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894" tIns="121894" rIns="121894" bIns="121894" anchor="ctr" anchorCtr="0">
            <a:noAutofit/>
          </a:bodyPr>
          <a:lstStyle/>
          <a:p>
            <a:pPr defTabSz="1219170"/>
            <a:endParaRPr sz="1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Shape 230"/>
          <p:cNvSpPr/>
          <p:nvPr/>
        </p:nvSpPr>
        <p:spPr>
          <a:xfrm>
            <a:off x="6484433" y="3490549"/>
            <a:ext cx="1525600" cy="12044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894" tIns="121894" rIns="121894" bIns="121894" anchor="ctr" anchorCtr="0">
            <a:noAutofit/>
          </a:bodyPr>
          <a:lstStyle/>
          <a:p>
            <a:pPr defTabSz="1219170"/>
            <a:endParaRPr sz="1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Shape 231"/>
          <p:cNvSpPr/>
          <p:nvPr/>
        </p:nvSpPr>
        <p:spPr>
          <a:xfrm>
            <a:off x="3437033" y="3908133"/>
            <a:ext cx="504800" cy="1768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894" tIns="121894" rIns="121894" bIns="121894" anchor="ctr" anchorCtr="0">
            <a:noAutofit/>
          </a:bodyPr>
          <a:lstStyle/>
          <a:p>
            <a:pPr defTabSz="1219170"/>
            <a:endParaRPr sz="1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Shape 232"/>
          <p:cNvSpPr/>
          <p:nvPr/>
        </p:nvSpPr>
        <p:spPr>
          <a:xfrm>
            <a:off x="5855633" y="3908133"/>
            <a:ext cx="504800" cy="1768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894" tIns="121894" rIns="121894" bIns="121894" anchor="ctr" anchorCtr="0">
            <a:noAutofit/>
          </a:bodyPr>
          <a:lstStyle/>
          <a:p>
            <a:pPr defTabSz="1219170"/>
            <a:endParaRPr sz="1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Shape 233"/>
          <p:cNvSpPr/>
          <p:nvPr/>
        </p:nvSpPr>
        <p:spPr>
          <a:xfrm>
            <a:off x="4786133" y="3201467"/>
            <a:ext cx="206800" cy="28920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894" tIns="121894" rIns="121894" bIns="121894" anchor="ctr" anchorCtr="0">
            <a:noAutofit/>
          </a:bodyPr>
          <a:lstStyle/>
          <a:p>
            <a:pPr defTabSz="1219170"/>
            <a:endParaRPr sz="1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Shape 234"/>
          <p:cNvSpPr/>
          <p:nvPr/>
        </p:nvSpPr>
        <p:spPr>
          <a:xfrm>
            <a:off x="4818267" y="4711200"/>
            <a:ext cx="206800" cy="28920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894" tIns="121894" rIns="121894" bIns="121894" anchor="ctr" anchorCtr="0">
            <a:noAutofit/>
          </a:bodyPr>
          <a:lstStyle/>
          <a:p>
            <a:pPr defTabSz="1219170"/>
            <a:endParaRPr sz="1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Shape 235"/>
          <p:cNvSpPr/>
          <p:nvPr/>
        </p:nvSpPr>
        <p:spPr>
          <a:xfrm>
            <a:off x="738800" y="3747533"/>
            <a:ext cx="947600" cy="514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894" tIns="121894" rIns="121894" bIns="121894" anchor="ctr" anchorCtr="0">
            <a:noAutofit/>
          </a:bodyPr>
          <a:lstStyle/>
          <a:p>
            <a:pPr defTabSz="1219170"/>
            <a:endParaRPr sz="1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Shape 236"/>
          <p:cNvSpPr txBox="1"/>
          <p:nvPr/>
        </p:nvSpPr>
        <p:spPr>
          <a:xfrm>
            <a:off x="738633" y="4048467"/>
            <a:ext cx="947600" cy="420800"/>
          </a:xfrm>
          <a:prstGeom prst="rect">
            <a:avLst/>
          </a:prstGeom>
          <a:noFill/>
          <a:ln>
            <a:noFill/>
          </a:ln>
        </p:spPr>
        <p:txBody>
          <a:bodyPr lIns="121894" tIns="121894" rIns="121894" bIns="121894" anchor="t" anchorCtr="0">
            <a:noAutofit/>
          </a:bodyPr>
          <a:lstStyle/>
          <a:p>
            <a:pPr defTabSz="1219170"/>
            <a:r>
              <a:rPr lang="en" sz="1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Start</a:t>
            </a:r>
          </a:p>
        </p:txBody>
      </p:sp>
      <p:sp>
        <p:nvSpPr>
          <p:cNvPr id="237" name="Shape 237"/>
          <p:cNvSpPr txBox="1"/>
          <p:nvPr/>
        </p:nvSpPr>
        <p:spPr>
          <a:xfrm>
            <a:off x="1935300" y="3811800"/>
            <a:ext cx="1228800" cy="514000"/>
          </a:xfrm>
          <a:prstGeom prst="rect">
            <a:avLst/>
          </a:prstGeom>
          <a:noFill/>
          <a:ln>
            <a:noFill/>
          </a:ln>
        </p:spPr>
        <p:txBody>
          <a:bodyPr lIns="121894" tIns="121894" rIns="121894" bIns="121894" anchor="t" anchorCtr="0">
            <a:noAutofit/>
          </a:bodyPr>
          <a:lstStyle/>
          <a:p>
            <a:pPr defTabSz="1219170"/>
            <a:r>
              <a:rPr lang="en" sz="17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Courtyard</a:t>
            </a:r>
          </a:p>
        </p:txBody>
      </p:sp>
      <p:sp>
        <p:nvSpPr>
          <p:cNvPr id="238" name="Shape 238"/>
          <p:cNvSpPr txBox="1"/>
          <p:nvPr/>
        </p:nvSpPr>
        <p:spPr>
          <a:xfrm>
            <a:off x="4272200" y="3811800"/>
            <a:ext cx="1276800" cy="530000"/>
          </a:xfrm>
          <a:prstGeom prst="rect">
            <a:avLst/>
          </a:prstGeom>
          <a:noFill/>
          <a:ln>
            <a:noFill/>
          </a:ln>
        </p:spPr>
        <p:txBody>
          <a:bodyPr lIns="121894" tIns="121894" rIns="121894" bIns="121894" anchor="t" anchorCtr="0">
            <a:noAutofit/>
          </a:bodyPr>
          <a:lstStyle/>
          <a:p>
            <a:pPr algn="ctr" defTabSz="1219170"/>
            <a:r>
              <a:rPr lang="en" sz="1900" kern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Foyer</a:t>
            </a:r>
          </a:p>
        </p:txBody>
      </p:sp>
      <p:sp>
        <p:nvSpPr>
          <p:cNvPr id="239" name="Shape 239"/>
          <p:cNvSpPr txBox="1"/>
          <p:nvPr/>
        </p:nvSpPr>
        <p:spPr>
          <a:xfrm>
            <a:off x="4307267" y="2173000"/>
            <a:ext cx="1228800" cy="689600"/>
          </a:xfrm>
          <a:prstGeom prst="rect">
            <a:avLst/>
          </a:prstGeom>
          <a:noFill/>
          <a:ln>
            <a:noFill/>
          </a:ln>
        </p:spPr>
        <p:txBody>
          <a:bodyPr lIns="121894" tIns="121894" rIns="121894" bIns="121894" anchor="t" anchorCtr="0">
            <a:noAutofit/>
          </a:bodyPr>
          <a:lstStyle/>
          <a:p>
            <a:pPr algn="ctr" defTabSz="1219170"/>
            <a:r>
              <a:rPr lang="en"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Library</a:t>
            </a:r>
          </a:p>
        </p:txBody>
      </p:sp>
      <p:sp>
        <p:nvSpPr>
          <p:cNvPr id="240" name="Shape 240"/>
          <p:cNvSpPr txBox="1"/>
          <p:nvPr/>
        </p:nvSpPr>
        <p:spPr>
          <a:xfrm>
            <a:off x="4251067" y="5147100"/>
            <a:ext cx="1341200" cy="867200"/>
          </a:xfrm>
          <a:prstGeom prst="rect">
            <a:avLst/>
          </a:prstGeom>
          <a:noFill/>
          <a:ln>
            <a:noFill/>
          </a:ln>
        </p:spPr>
        <p:txBody>
          <a:bodyPr lIns="121894" tIns="121894" rIns="121894" bIns="121894" anchor="t" anchorCtr="0">
            <a:noAutofit/>
          </a:bodyPr>
          <a:lstStyle/>
          <a:p>
            <a:pPr algn="ctr" defTabSz="1219170"/>
            <a:endParaRPr sz="1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1219170"/>
            <a:r>
              <a:rPr lang="en"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Bathroom</a:t>
            </a:r>
          </a:p>
        </p:txBody>
      </p:sp>
      <p:sp>
        <p:nvSpPr>
          <p:cNvPr id="241" name="Shape 241"/>
          <p:cNvSpPr txBox="1"/>
          <p:nvPr/>
        </p:nvSpPr>
        <p:spPr>
          <a:xfrm>
            <a:off x="6681333" y="3779667"/>
            <a:ext cx="1108400" cy="689600"/>
          </a:xfrm>
          <a:prstGeom prst="rect">
            <a:avLst/>
          </a:prstGeom>
          <a:noFill/>
          <a:ln>
            <a:noFill/>
          </a:ln>
        </p:spPr>
        <p:txBody>
          <a:bodyPr lIns="121894" tIns="121894" rIns="121894" bIns="121894" anchor="t" anchorCtr="0">
            <a:noAutofit/>
          </a:bodyPr>
          <a:lstStyle/>
          <a:p>
            <a:pPr defTabSz="1219170"/>
            <a:r>
              <a:rPr lang="en" sz="1900" kern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Kitchen</a:t>
            </a:r>
          </a:p>
        </p:txBody>
      </p:sp>
      <p:sp>
        <p:nvSpPr>
          <p:cNvPr id="242" name="Shape 242"/>
          <p:cNvSpPr txBox="1"/>
          <p:nvPr/>
        </p:nvSpPr>
        <p:spPr>
          <a:xfrm>
            <a:off x="8833500" y="2029033"/>
            <a:ext cx="3067600" cy="3469200"/>
          </a:xfrm>
          <a:prstGeom prst="rect">
            <a:avLst/>
          </a:prstGeom>
          <a:noFill/>
          <a:ln>
            <a:noFill/>
          </a:ln>
        </p:spPr>
        <p:txBody>
          <a:bodyPr lIns="121894" tIns="121894" rIns="121894" bIns="121894" anchor="t" anchorCtr="0">
            <a:noAutofit/>
          </a:bodyPr>
          <a:lstStyle/>
          <a:p>
            <a:pPr defTabSz="1219170"/>
            <a:endParaRPr sz="1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Shape 243"/>
          <p:cNvSpPr txBox="1"/>
          <p:nvPr/>
        </p:nvSpPr>
        <p:spPr>
          <a:xfrm>
            <a:off x="8319533" y="2012967"/>
            <a:ext cx="3437200" cy="3854800"/>
          </a:xfrm>
          <a:prstGeom prst="rect">
            <a:avLst/>
          </a:prstGeom>
          <a:noFill/>
          <a:ln>
            <a:noFill/>
          </a:ln>
        </p:spPr>
        <p:txBody>
          <a:bodyPr lIns="121894" tIns="121894" rIns="121894" bIns="121894" anchor="t" anchorCtr="0">
            <a:noAutofit/>
          </a:bodyPr>
          <a:lstStyle/>
          <a:p>
            <a:pPr defTabSz="1219170"/>
            <a:endParaRPr sz="1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4" name="Shape 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700" y="2354467"/>
            <a:ext cx="1983200" cy="198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Shape 245"/>
          <p:cNvSpPr txBox="1"/>
          <p:nvPr/>
        </p:nvSpPr>
        <p:spPr>
          <a:xfrm>
            <a:off x="10114900" y="1788100"/>
            <a:ext cx="504800" cy="689600"/>
          </a:xfrm>
          <a:prstGeom prst="rect">
            <a:avLst/>
          </a:prstGeom>
          <a:noFill/>
          <a:ln>
            <a:noFill/>
          </a:ln>
        </p:spPr>
        <p:txBody>
          <a:bodyPr lIns="121894" tIns="121894" rIns="121894" bIns="121894" anchor="t" anchorCtr="0">
            <a:noAutofit/>
          </a:bodyPr>
          <a:lstStyle/>
          <a:p>
            <a:pPr defTabSz="1219170"/>
            <a:r>
              <a:rPr lang="en" sz="1900" kern="0">
                <a:solidFill>
                  <a:srgbClr val="000000"/>
                </a:solidFill>
                <a:latin typeface="Syncopate"/>
                <a:ea typeface="Syncopate"/>
                <a:cs typeface="Syncopate"/>
                <a:sym typeface="Syncopate"/>
              </a:rPr>
              <a:t>N</a:t>
            </a:r>
          </a:p>
        </p:txBody>
      </p:sp>
      <p:sp>
        <p:nvSpPr>
          <p:cNvPr id="246" name="Shape 246"/>
          <p:cNvSpPr txBox="1"/>
          <p:nvPr/>
        </p:nvSpPr>
        <p:spPr>
          <a:xfrm>
            <a:off x="10157333" y="4261533"/>
            <a:ext cx="610400" cy="689600"/>
          </a:xfrm>
          <a:prstGeom prst="rect">
            <a:avLst/>
          </a:prstGeom>
          <a:noFill/>
          <a:ln>
            <a:noFill/>
          </a:ln>
        </p:spPr>
        <p:txBody>
          <a:bodyPr lIns="121894" tIns="121894" rIns="121894" bIns="121894" anchor="t" anchorCtr="0">
            <a:noAutofit/>
          </a:bodyPr>
          <a:lstStyle/>
          <a:p>
            <a:pPr defTabSz="1219170"/>
            <a:r>
              <a:rPr lang="en" sz="1900" kern="0">
                <a:solidFill>
                  <a:srgbClr val="000000"/>
                </a:solidFill>
                <a:latin typeface="Syncopate"/>
                <a:ea typeface="Syncopate"/>
                <a:cs typeface="Syncopate"/>
                <a:sym typeface="Syncopate"/>
              </a:rPr>
              <a:t>S</a:t>
            </a:r>
          </a:p>
        </p:txBody>
      </p:sp>
      <p:sp>
        <p:nvSpPr>
          <p:cNvPr id="247" name="Shape 247"/>
          <p:cNvSpPr txBox="1"/>
          <p:nvPr/>
        </p:nvSpPr>
        <p:spPr>
          <a:xfrm>
            <a:off x="8833500" y="3089067"/>
            <a:ext cx="835200" cy="514000"/>
          </a:xfrm>
          <a:prstGeom prst="rect">
            <a:avLst/>
          </a:prstGeom>
          <a:noFill/>
          <a:ln>
            <a:noFill/>
          </a:ln>
        </p:spPr>
        <p:txBody>
          <a:bodyPr lIns="121894" tIns="121894" rIns="121894" bIns="121894" anchor="t" anchorCtr="0">
            <a:noAutofit/>
          </a:bodyPr>
          <a:lstStyle/>
          <a:p>
            <a:pPr defTabSz="1219170"/>
            <a:r>
              <a:rPr lang="en" sz="1900" kern="0">
                <a:solidFill>
                  <a:srgbClr val="000000"/>
                </a:solidFill>
                <a:latin typeface="Syncopate"/>
                <a:ea typeface="Syncopate"/>
                <a:cs typeface="Syncopate"/>
                <a:sym typeface="Syncopate"/>
              </a:rPr>
              <a:t>W</a:t>
            </a:r>
          </a:p>
        </p:txBody>
      </p:sp>
      <p:sp>
        <p:nvSpPr>
          <p:cNvPr id="248" name="Shape 248"/>
          <p:cNvSpPr txBox="1"/>
          <p:nvPr/>
        </p:nvSpPr>
        <p:spPr>
          <a:xfrm>
            <a:off x="11358900" y="3084200"/>
            <a:ext cx="504800" cy="689600"/>
          </a:xfrm>
          <a:prstGeom prst="rect">
            <a:avLst/>
          </a:prstGeom>
          <a:noFill/>
          <a:ln>
            <a:noFill/>
          </a:ln>
        </p:spPr>
        <p:txBody>
          <a:bodyPr lIns="121894" tIns="121894" rIns="121894" bIns="121894" anchor="t" anchorCtr="0">
            <a:noAutofit/>
          </a:bodyPr>
          <a:lstStyle/>
          <a:p>
            <a:pPr defTabSz="1219170"/>
            <a:r>
              <a:rPr lang="en" sz="1900" kern="0">
                <a:solidFill>
                  <a:srgbClr val="000000"/>
                </a:solidFill>
                <a:latin typeface="Syncopate"/>
                <a:ea typeface="Syncopate"/>
                <a:cs typeface="Syncopate"/>
                <a:sym typeface="Syncopate"/>
              </a:rPr>
              <a:t>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grpSp>
        <p:nvGrpSpPr>
          <p:cNvPr id="13" name="Group 12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4" name="Straight Connector 13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5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7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8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9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51472" y="2159331"/>
            <a:ext cx="2847977" cy="36518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Anki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3160" y="2160589"/>
            <a:ext cx="5207839" cy="38807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>
                <a:hlinkClick r:id="rId3"/>
              </a:rPr>
              <a:t>https://ankiweb.net/</a:t>
            </a:r>
            <a:endParaRPr lang="en-US" sz="2400" dirty="0"/>
          </a:p>
          <a:p>
            <a:r>
              <a:rPr lang="en-US" sz="2400" dirty="0"/>
              <a:t>Open-source spaced-repetition system (</a:t>
            </a:r>
            <a:r>
              <a:rPr lang="en-US" sz="2400" b="1" dirty="0"/>
              <a:t>SRS</a:t>
            </a:r>
            <a:r>
              <a:rPr lang="en-US" sz="2400" dirty="0"/>
              <a:t>)</a:t>
            </a:r>
          </a:p>
          <a:p>
            <a:r>
              <a:rPr lang="en-US" sz="2400" dirty="0"/>
              <a:t>Popular in language-learning communities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05966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323200" cy="1021600"/>
          </a:xfrm>
          <a:prstGeom prst="rect">
            <a:avLst/>
          </a:prstGeom>
        </p:spPr>
        <p:txBody>
          <a:bodyPr lIns="121894" tIns="121894" rIns="121894" bIns="121894" anchor="ctr" anchorCtr="0">
            <a:noAutofit/>
          </a:bodyPr>
          <a:lstStyle/>
          <a:p>
            <a:r>
              <a:rPr lang="en"/>
              <a:t>Room: Kitchen</a:t>
            </a:r>
          </a:p>
        </p:txBody>
      </p:sp>
      <p:sp>
        <p:nvSpPr>
          <p:cNvPr id="254" name="Shape 254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lIns="121894" tIns="121894" rIns="121894" bIns="121894" anchor="ctr" anchorCtr="0">
            <a:noAutofit/>
          </a:bodyPr>
          <a:lstStyle/>
          <a:p>
            <a:fld id="{00000000-1234-1234-1234-123412341234}" type="slidenum">
              <a:rPr lang="en"/>
              <a:pPr/>
              <a:t>20</a:t>
            </a:fld>
            <a:endParaRPr lang="en"/>
          </a:p>
        </p:txBody>
      </p:sp>
      <p:pic>
        <p:nvPicPr>
          <p:cNvPr id="255" name="Shape 2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9400" y="1863067"/>
            <a:ext cx="5953200" cy="4739732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Shape 256"/>
          <p:cNvSpPr txBox="1"/>
          <p:nvPr/>
        </p:nvSpPr>
        <p:spPr>
          <a:xfrm>
            <a:off x="413400" y="2671433"/>
            <a:ext cx="2706000" cy="3931200"/>
          </a:xfrm>
          <a:prstGeom prst="rect">
            <a:avLst/>
          </a:prstGeom>
          <a:noFill/>
          <a:ln>
            <a:noFill/>
          </a:ln>
        </p:spPr>
        <p:txBody>
          <a:bodyPr lIns="121894" tIns="121894" rIns="121894" bIns="121894" anchor="t" anchorCtr="0">
            <a:noAutofit/>
          </a:bodyPr>
          <a:lstStyle/>
          <a:p>
            <a:pPr defTabSz="1219170"/>
            <a:r>
              <a:rPr lang="en" sz="1900" ker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string describing location</a:t>
            </a:r>
          </a:p>
          <a:p>
            <a:pPr defTabSz="1219170"/>
            <a:endParaRPr sz="1900" kern="0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defTabSz="1219170"/>
            <a:endParaRPr sz="1900" kern="0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defTabSz="1219170"/>
            <a:endParaRPr sz="1900" kern="0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defTabSz="1219170"/>
            <a:r>
              <a:rPr lang="en" sz="1900" ker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dictionary with nearby</a:t>
            </a:r>
          </a:p>
          <a:p>
            <a:pPr defTabSz="1219170"/>
            <a:r>
              <a:rPr lang="en" sz="1900" ker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locations</a:t>
            </a:r>
          </a:p>
          <a:p>
            <a:pPr defTabSz="1219170"/>
            <a:endParaRPr sz="1900" kern="0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defTabSz="1219170"/>
            <a:r>
              <a:rPr lang="en" sz="1900" ker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descriptions for cardinal directions</a:t>
            </a:r>
          </a:p>
          <a:p>
            <a:pPr defTabSz="1219170"/>
            <a:endParaRPr sz="1900" kern="0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defTabSz="1219170"/>
            <a:endParaRPr sz="1900" kern="0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defTabSz="1219170"/>
            <a:r>
              <a:rPr lang="en" sz="1900" ker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loot in this room</a:t>
            </a:r>
          </a:p>
        </p:txBody>
      </p:sp>
      <p:cxnSp>
        <p:nvCxnSpPr>
          <p:cNvPr id="257" name="Shape 257"/>
          <p:cNvCxnSpPr>
            <a:stCxn id="256" idx="0"/>
          </p:cNvCxnSpPr>
          <p:nvPr/>
        </p:nvCxnSpPr>
        <p:spPr>
          <a:xfrm>
            <a:off x="1766400" y="2671433"/>
            <a:ext cx="1349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58" name="Shape 258"/>
          <p:cNvCxnSpPr/>
          <p:nvPr/>
        </p:nvCxnSpPr>
        <p:spPr>
          <a:xfrm>
            <a:off x="2778533" y="4133000"/>
            <a:ext cx="1493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59" name="Shape 259"/>
          <p:cNvCxnSpPr/>
          <p:nvPr/>
        </p:nvCxnSpPr>
        <p:spPr>
          <a:xfrm rot="10800000" flipH="1">
            <a:off x="3164000" y="4952167"/>
            <a:ext cx="1092000" cy="1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60" name="Shape 260"/>
          <p:cNvCxnSpPr/>
          <p:nvPr/>
        </p:nvCxnSpPr>
        <p:spPr>
          <a:xfrm>
            <a:off x="2184267" y="6060300"/>
            <a:ext cx="931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323200" cy="1021600"/>
          </a:xfrm>
          <a:prstGeom prst="rect">
            <a:avLst/>
          </a:prstGeom>
        </p:spPr>
        <p:txBody>
          <a:bodyPr lIns="121894" tIns="121894" rIns="121894" bIns="121894" anchor="ctr" anchorCtr="0">
            <a:noAutofit/>
          </a:bodyPr>
          <a:lstStyle/>
          <a:p>
            <a:r>
              <a:rPr lang="en"/>
              <a:t>Sample Gameplay: Cake!</a:t>
            </a:r>
          </a:p>
        </p:txBody>
      </p:sp>
      <p:sp>
        <p:nvSpPr>
          <p:cNvPr id="266" name="Shape 266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lIns="121894" tIns="121894" rIns="121894" bIns="121894" anchor="ctr" anchorCtr="0">
            <a:noAutofit/>
          </a:bodyPr>
          <a:lstStyle/>
          <a:p>
            <a:fld id="{00000000-1234-1234-1234-123412341234}" type="slidenum">
              <a:rPr lang="en"/>
              <a:pPr/>
              <a:t>21</a:t>
            </a:fld>
            <a:endParaRPr lang="en"/>
          </a:p>
        </p:txBody>
      </p:sp>
      <p:sp>
        <p:nvSpPr>
          <p:cNvPr id="267" name="Shape 267" title="kincy_dungeon_demo.mp4"/>
          <p:cNvSpPr/>
          <p:nvPr/>
        </p:nvSpPr>
        <p:spPr>
          <a:xfrm>
            <a:off x="2467800" y="1876733"/>
            <a:ext cx="5640755" cy="423056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ctrTitle"/>
          </p:nvPr>
        </p:nvSpPr>
        <p:spPr>
          <a:xfrm>
            <a:off x="618033" y="3828197"/>
            <a:ext cx="5459200" cy="1546400"/>
          </a:xfrm>
          <a:prstGeom prst="rect">
            <a:avLst/>
          </a:prstGeom>
        </p:spPr>
        <p:txBody>
          <a:bodyPr lIns="121894" tIns="121894" rIns="121894" bIns="121894" anchor="b" anchorCtr="0">
            <a:noAutofit/>
          </a:bodyPr>
          <a:lstStyle/>
          <a:p>
            <a:r>
              <a:rPr lang="en"/>
              <a:t>For the Future</a:t>
            </a:r>
          </a:p>
        </p:txBody>
      </p:sp>
      <p:sp>
        <p:nvSpPr>
          <p:cNvPr id="273" name="Shape 273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lIns="121894" tIns="121894" rIns="121894" bIns="121894" anchor="ctr" anchorCtr="0">
            <a:noAutofit/>
          </a:bodyPr>
          <a:lstStyle/>
          <a:p>
            <a:fld id="{00000000-1234-1234-1234-123412341234}" type="slidenum">
              <a:rPr lang="en"/>
              <a:pPr/>
              <a:t>22</a:t>
            </a:fld>
            <a:endParaRPr lang="en"/>
          </a:p>
        </p:txBody>
      </p:sp>
      <p:sp>
        <p:nvSpPr>
          <p:cNvPr id="274" name="Shape 274"/>
          <p:cNvSpPr txBox="1"/>
          <p:nvPr/>
        </p:nvSpPr>
        <p:spPr>
          <a:xfrm>
            <a:off x="618033" y="0"/>
            <a:ext cx="2908800" cy="4181600"/>
          </a:xfrm>
          <a:prstGeom prst="rect">
            <a:avLst/>
          </a:prstGeom>
          <a:noFill/>
          <a:ln>
            <a:noFill/>
          </a:ln>
        </p:spPr>
        <p:txBody>
          <a:bodyPr lIns="121894" tIns="121894" rIns="121894" bIns="121894" anchor="b" anchorCtr="0">
            <a:noAutofit/>
          </a:bodyPr>
          <a:lstStyle/>
          <a:p>
            <a:pPr defTabSz="1219170"/>
            <a:r>
              <a:rPr lang="en" sz="16000" b="1" kern="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323200" cy="1021600"/>
          </a:xfrm>
          <a:prstGeom prst="rect">
            <a:avLst/>
          </a:prstGeom>
        </p:spPr>
        <p:txBody>
          <a:bodyPr lIns="121894" tIns="121894" rIns="121894" bIns="121894" anchor="ctr" anchorCtr="0">
            <a:noAutofit/>
          </a:bodyPr>
          <a:lstStyle/>
          <a:p>
            <a:r>
              <a:rPr lang="en"/>
              <a:t>Issues to Fix</a:t>
            </a:r>
          </a:p>
        </p:txBody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1085700" y="1769800"/>
            <a:ext cx="8176800" cy="4194000"/>
          </a:xfrm>
          <a:prstGeom prst="rect">
            <a:avLst/>
          </a:prstGeom>
        </p:spPr>
        <p:txBody>
          <a:bodyPr lIns="121894" tIns="121894" rIns="121894" bIns="121894" anchor="ctr" anchorCtr="0">
            <a:noAutofit/>
          </a:bodyPr>
          <a:lstStyle/>
          <a:p>
            <a:pPr marL="609570" indent="-304784"/>
            <a:r>
              <a:rPr lang="en"/>
              <a:t>No barge-in</a:t>
            </a:r>
          </a:p>
          <a:p>
            <a:pPr marL="1219140" lvl="1" indent="-304784"/>
            <a:r>
              <a:rPr lang="en"/>
              <a:t>Can be annoying with long TTS passages</a:t>
            </a:r>
          </a:p>
          <a:p>
            <a:pPr marL="609570" indent="-304784"/>
            <a:r>
              <a:rPr lang="en"/>
              <a:t>Better TTS would be nice</a:t>
            </a:r>
          </a:p>
          <a:p>
            <a:pPr marL="609570" indent="-304784"/>
            <a:r>
              <a:rPr lang="en"/>
              <a:t>Delays with ASR</a:t>
            </a:r>
          </a:p>
          <a:p>
            <a:pPr marL="1219140" lvl="1" indent="-304784"/>
            <a:r>
              <a:rPr lang="en"/>
              <a:t>Unavoidable? </a:t>
            </a:r>
          </a:p>
        </p:txBody>
      </p:sp>
      <p:sp>
        <p:nvSpPr>
          <p:cNvPr id="281" name="Shape 281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lIns="121894" tIns="121894" rIns="121894" bIns="121894" anchor="ctr" anchorCtr="0">
            <a:noAutofit/>
          </a:bodyPr>
          <a:lstStyle/>
          <a:p>
            <a:fld id="{00000000-1234-1234-1234-123412341234}" type="slidenum">
              <a:rPr lang="en"/>
              <a:pPr/>
              <a:t>23</a:t>
            </a:fld>
            <a:endParaRPr lang="en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323200" cy="1021600"/>
          </a:xfrm>
          <a:prstGeom prst="rect">
            <a:avLst/>
          </a:prstGeom>
        </p:spPr>
        <p:txBody>
          <a:bodyPr lIns="121894" tIns="121894" rIns="121894" bIns="121894" anchor="ctr" anchorCtr="0">
            <a:noAutofit/>
          </a:bodyPr>
          <a:lstStyle/>
          <a:p>
            <a:r>
              <a:rPr lang="en"/>
              <a:t>#TODO </a:t>
            </a:r>
          </a:p>
        </p:txBody>
      </p:sp>
      <p:sp>
        <p:nvSpPr>
          <p:cNvPr id="287" name="Shape 287"/>
          <p:cNvSpPr txBox="1">
            <a:spLocks noGrp="1"/>
          </p:cNvSpPr>
          <p:nvPr>
            <p:ph type="body" idx="1"/>
          </p:nvPr>
        </p:nvSpPr>
        <p:spPr>
          <a:xfrm>
            <a:off x="1085700" y="1769800"/>
            <a:ext cx="8176800" cy="4194000"/>
          </a:xfrm>
          <a:prstGeom prst="rect">
            <a:avLst/>
          </a:prstGeom>
        </p:spPr>
        <p:txBody>
          <a:bodyPr lIns="121894" tIns="121894" rIns="121894" bIns="121894" anchor="ctr" anchorCtr="0">
            <a:noAutofit/>
          </a:bodyPr>
          <a:lstStyle/>
          <a:p>
            <a:pPr marL="609570" indent="-304784"/>
            <a:r>
              <a:rPr lang="en"/>
              <a:t>Add more loot to the game!</a:t>
            </a:r>
          </a:p>
          <a:p>
            <a:pPr marL="1219140" lvl="1" indent="-304784"/>
            <a:r>
              <a:rPr lang="en"/>
              <a:t>Handle plurals</a:t>
            </a:r>
          </a:p>
          <a:p>
            <a:pPr marL="1219140" lvl="1" indent="-304784"/>
            <a:r>
              <a:rPr lang="en"/>
              <a:t>Interactions between items</a:t>
            </a:r>
          </a:p>
          <a:p>
            <a:pPr marL="1219140" lvl="1" indent="-304784"/>
            <a:r>
              <a:rPr lang="en"/>
              <a:t>More dialogue for questions </a:t>
            </a:r>
          </a:p>
          <a:p>
            <a:pPr>
              <a:buNone/>
            </a:pPr>
            <a:endParaRPr/>
          </a:p>
        </p:txBody>
      </p:sp>
      <p:sp>
        <p:nvSpPr>
          <p:cNvPr id="288" name="Shape 288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lIns="121894" tIns="121894" rIns="121894" bIns="121894" anchor="ctr" anchorCtr="0">
            <a:noAutofit/>
          </a:bodyPr>
          <a:lstStyle/>
          <a:p>
            <a:fld id="{00000000-1234-1234-1234-123412341234}" type="slidenum">
              <a:rPr lang="en"/>
              <a:pPr/>
              <a:t>24</a:t>
            </a:fld>
            <a:endParaRPr lang="en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323200" cy="1021600"/>
          </a:xfrm>
          <a:prstGeom prst="rect">
            <a:avLst/>
          </a:prstGeom>
        </p:spPr>
        <p:txBody>
          <a:bodyPr lIns="121894" tIns="121894" rIns="121894" bIns="121894" anchor="ctr" anchorCtr="0">
            <a:noAutofit/>
          </a:bodyPr>
          <a:lstStyle/>
          <a:p>
            <a:r>
              <a:rPr lang="en"/>
              <a:t>Resources</a:t>
            </a:r>
          </a:p>
        </p:txBody>
      </p:sp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1085700" y="1769800"/>
            <a:ext cx="8176800" cy="4194000"/>
          </a:xfrm>
          <a:prstGeom prst="rect">
            <a:avLst/>
          </a:prstGeom>
        </p:spPr>
        <p:txBody>
          <a:bodyPr lIns="121894" tIns="121894" rIns="121894" bIns="121894" anchor="ctr" anchorCtr="0">
            <a:noAutofit/>
          </a:bodyPr>
          <a:lstStyle/>
          <a:p>
            <a:pPr marL="609570" indent="-474109"/>
            <a:r>
              <a:rPr lang="en" sz="2700" u="sng">
                <a:solidFill>
                  <a:schemeClr val="hlink"/>
                </a:solidFill>
                <a:hlinkClick r:id="rId3"/>
              </a:rPr>
              <a:t>https://pypi.python.org/pypi/SpeechRecognition/</a:t>
            </a:r>
          </a:p>
          <a:p>
            <a:pPr marL="609570" indent="-474109"/>
            <a:r>
              <a:rPr lang="en" sz="2700" u="sng">
                <a:solidFill>
                  <a:schemeClr val="hlink"/>
                </a:solidFill>
                <a:hlinkClick r:id="rId4"/>
              </a:rPr>
              <a:t>https://github.com/jpercent/pyttsx/</a:t>
            </a:r>
            <a:r>
              <a:rPr lang="en" sz="2700"/>
              <a:t> </a:t>
            </a:r>
          </a:p>
        </p:txBody>
      </p:sp>
      <p:sp>
        <p:nvSpPr>
          <p:cNvPr id="295" name="Shape 295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lIns="121894" tIns="121894" rIns="121894" bIns="121894" anchor="ctr" anchorCtr="0">
            <a:noAutofit/>
          </a:bodyPr>
          <a:lstStyle/>
          <a:p>
            <a:fld id="{00000000-1234-1234-1234-123412341234}" type="slidenum">
              <a:rPr lang="en"/>
              <a:pPr/>
              <a:t>25</a:t>
            </a:fld>
            <a:endParaRPr lang="en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ctrTitle"/>
          </p:nvPr>
        </p:nvSpPr>
        <p:spPr>
          <a:xfrm>
            <a:off x="2240401" y="1585235"/>
            <a:ext cx="7711200" cy="1943199"/>
          </a:xfrm>
          <a:prstGeom prst="rect">
            <a:avLst/>
          </a:prstGeom>
        </p:spPr>
        <p:txBody>
          <a:bodyPr lIns="121894" tIns="121894" rIns="121894" bIns="121894" anchor="b" anchorCtr="0">
            <a:noAutofit/>
          </a:bodyPr>
          <a:lstStyle/>
          <a:p>
            <a:r>
              <a:rPr lang="en" dirty="0"/>
              <a:t>Online Knowledge Interface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subTitle" idx="1"/>
          </p:nvPr>
        </p:nvSpPr>
        <p:spPr>
          <a:xfrm>
            <a:off x="2240400" y="3816033"/>
            <a:ext cx="7711200" cy="2079600"/>
          </a:xfrm>
          <a:prstGeom prst="rect">
            <a:avLst/>
          </a:prstGeom>
        </p:spPr>
        <p:txBody>
          <a:bodyPr lIns="121894" tIns="121894" rIns="121894" bIns="121894" anchor="t" anchorCtr="0">
            <a:noAutofit/>
          </a:bodyPr>
          <a:lstStyle/>
          <a:p>
            <a:r>
              <a:rPr lang="en"/>
              <a:t>Ling575 - Project</a:t>
            </a:r>
          </a:p>
          <a:p>
            <a:endParaRPr/>
          </a:p>
          <a:p>
            <a:r>
              <a:rPr lang="en"/>
              <a:t>Elizabeth Nielsen, Eli Miller, and Melina Koukoutchos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800"/>
          </a:xfrm>
          <a:prstGeom prst="rect">
            <a:avLst/>
          </a:prstGeom>
        </p:spPr>
        <p:txBody>
          <a:bodyPr lIns="121894" tIns="121894" rIns="121894" bIns="121894" anchor="b" anchorCtr="0">
            <a:noAutofit/>
          </a:bodyPr>
          <a:lstStyle/>
          <a:p>
            <a:r>
              <a:rPr lang="en"/>
              <a:t>Goal</a:t>
            </a:r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517200" y="1986432"/>
            <a:ext cx="11157600" cy="4105200"/>
          </a:xfrm>
          <a:prstGeom prst="rect">
            <a:avLst/>
          </a:prstGeom>
        </p:spPr>
        <p:txBody>
          <a:bodyPr lIns="121894" tIns="121894" rIns="121894" bIns="121894" anchor="t" anchorCtr="0">
            <a:noAutofit/>
          </a:bodyPr>
          <a:lstStyle/>
          <a:p>
            <a:pPr marL="609570" indent="-304784"/>
            <a:r>
              <a:rPr lang="en"/>
              <a:t>Implement a spoken dialog system for Wolfram Alpha</a:t>
            </a:r>
          </a:p>
          <a:p>
            <a:pPr marL="609570" indent="-304784"/>
            <a:r>
              <a:rPr lang="en"/>
              <a:t>Added interface to Wikipedia as well</a:t>
            </a:r>
          </a:p>
          <a:p>
            <a:pPr marL="609570" indent="-304784"/>
            <a:r>
              <a:rPr lang="en"/>
              <a:t>Motivation</a:t>
            </a:r>
          </a:p>
          <a:p>
            <a:pPr marL="1219140" lvl="1" indent="-304784"/>
            <a:r>
              <a:rPr lang="en"/>
              <a:t>Create a user-friendly audio-only interface to common search tools </a:t>
            </a:r>
          </a:p>
          <a:p>
            <a:pPr marL="609570"/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800"/>
          </a:xfrm>
          <a:prstGeom prst="rect">
            <a:avLst/>
          </a:prstGeom>
        </p:spPr>
        <p:txBody>
          <a:bodyPr lIns="121894" tIns="121894" rIns="121894" bIns="121894" anchor="b" anchorCtr="0">
            <a:noAutofit/>
          </a:bodyPr>
          <a:lstStyle/>
          <a:p>
            <a:r>
              <a:rPr lang="en"/>
              <a:t>Approach</a:t>
            </a:r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517200" y="1986432"/>
            <a:ext cx="11157600" cy="4105200"/>
          </a:xfrm>
          <a:prstGeom prst="rect">
            <a:avLst/>
          </a:prstGeom>
        </p:spPr>
        <p:txBody>
          <a:bodyPr lIns="121894" tIns="121894" rIns="121894" bIns="121894" anchor="t" anchorCtr="0">
            <a:noAutofit/>
          </a:bodyPr>
          <a:lstStyle/>
          <a:p>
            <a:pPr marL="609570" indent="-304784"/>
            <a:r>
              <a:rPr lang="en"/>
              <a:t>OpenDial </a:t>
            </a:r>
          </a:p>
          <a:p>
            <a:pPr marL="609570" indent="-304784"/>
            <a:r>
              <a:rPr lang="en"/>
              <a:t>Wolfram Alpha’s Spoken Results API</a:t>
            </a:r>
          </a:p>
          <a:p>
            <a:pPr marL="609570" indent="-304784"/>
            <a:r>
              <a:rPr lang="en"/>
              <a:t>MediaWiki API</a:t>
            </a:r>
          </a:p>
          <a:p>
            <a:pPr marL="609570" indent="-304784"/>
            <a:r>
              <a:rPr lang="en"/>
              <a:t>Nuance ASR and TTS (via OpenDial plugin)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800"/>
          </a:xfrm>
          <a:prstGeom prst="rect">
            <a:avLst/>
          </a:prstGeom>
        </p:spPr>
        <p:txBody>
          <a:bodyPr lIns="121894" tIns="121894" rIns="121894" bIns="121894" anchor="b" anchorCtr="0">
            <a:noAutofit/>
          </a:bodyPr>
          <a:lstStyle/>
          <a:p>
            <a:r>
              <a:rPr lang="en"/>
              <a:t>Architecture</a:t>
            </a:r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517200" y="1986432"/>
            <a:ext cx="11157600" cy="4105200"/>
          </a:xfrm>
          <a:prstGeom prst="rect">
            <a:avLst/>
          </a:prstGeom>
        </p:spPr>
        <p:txBody>
          <a:bodyPr lIns="121894" tIns="121894" rIns="121894" bIns="121894" anchor="t" anchorCtr="0">
            <a:noAutofit/>
          </a:bodyPr>
          <a:lstStyle/>
          <a:p>
            <a:pPr marL="609570" indent="-304784"/>
            <a:r>
              <a:rPr lang="en"/>
              <a:t>Java wrapper around OpenDial’s dialog system and speech plugin</a:t>
            </a:r>
          </a:p>
          <a:p>
            <a:pPr marL="609570" indent="-304784"/>
            <a:r>
              <a:rPr lang="en"/>
              <a:t>Core dialog defined in XML spec</a:t>
            </a:r>
          </a:p>
          <a:p>
            <a:pPr marL="609570" indent="-304784"/>
            <a:r>
              <a:rPr lang="en"/>
              <a:t>API calls made from Java and response added to the OpenDial dialog state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– Card Review Mode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Select a deck</a:t>
            </a:r>
          </a:p>
          <a:p>
            <a:r>
              <a:rPr lang="en-US" dirty="0"/>
              <a:t>App prompts with Front of card</a:t>
            </a:r>
          </a:p>
          <a:p>
            <a:r>
              <a:rPr lang="en-US" dirty="0"/>
              <a:t>User responds with Back of card</a:t>
            </a:r>
          </a:p>
          <a:p>
            <a:r>
              <a:rPr lang="en-US" dirty="0"/>
              <a:t>App determines “Again”, “Hard”, or “Easy” based on accuracy and speed of response</a:t>
            </a:r>
          </a:p>
          <a:p>
            <a:r>
              <a:rPr lang="en-US" dirty="0"/>
              <a:t>Repeat until cards for the day are exhausted</a:t>
            </a:r>
          </a:p>
        </p:txBody>
      </p:sp>
    </p:spTree>
    <p:extLst>
      <p:ext uri="{BB962C8B-B14F-4D97-AF65-F5344CB8AC3E}">
        <p14:creationId xmlns:p14="http://schemas.microsoft.com/office/powerpoint/2010/main" val="32675354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800"/>
          </a:xfrm>
          <a:prstGeom prst="rect">
            <a:avLst/>
          </a:prstGeom>
        </p:spPr>
        <p:txBody>
          <a:bodyPr lIns="121894" tIns="121894" rIns="121894" bIns="121894" anchor="b" anchorCtr="0">
            <a:noAutofit/>
          </a:bodyPr>
          <a:lstStyle/>
          <a:p>
            <a:r>
              <a:rPr lang="en"/>
              <a:t>Challenges</a:t>
            </a:r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517200" y="1986432"/>
            <a:ext cx="11157600" cy="4105200"/>
          </a:xfrm>
          <a:prstGeom prst="rect">
            <a:avLst/>
          </a:prstGeom>
        </p:spPr>
        <p:txBody>
          <a:bodyPr lIns="121894" tIns="121894" rIns="121894" bIns="121894" anchor="t" anchorCtr="0">
            <a:noAutofit/>
          </a:bodyPr>
          <a:lstStyle/>
          <a:p>
            <a:pPr marL="609570" indent="-304784"/>
            <a:r>
              <a:rPr lang="en"/>
              <a:t>ASR</a:t>
            </a:r>
          </a:p>
          <a:p>
            <a:pPr marL="1219140" lvl="1" indent="-304784"/>
            <a:r>
              <a:rPr lang="en"/>
              <a:t>Recording the spoken input</a:t>
            </a:r>
          </a:p>
          <a:p>
            <a:pPr marL="1219140" lvl="1" indent="-304784"/>
            <a:r>
              <a:rPr lang="en"/>
              <a:t>Dialogue timing and flow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800"/>
          </a:xfrm>
          <a:prstGeom prst="rect">
            <a:avLst/>
          </a:prstGeom>
        </p:spPr>
        <p:txBody>
          <a:bodyPr lIns="121894" tIns="121894" rIns="121894" bIns="121894" anchor="b" anchorCtr="0">
            <a:noAutofit/>
          </a:bodyPr>
          <a:lstStyle/>
          <a:p>
            <a:r>
              <a:rPr lang="en"/>
              <a:t>Current Status &amp; Demo</a:t>
            </a:r>
          </a:p>
        </p:txBody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517200" y="1986434"/>
            <a:ext cx="11157600" cy="2092799"/>
          </a:xfrm>
          <a:prstGeom prst="rect">
            <a:avLst/>
          </a:prstGeom>
        </p:spPr>
        <p:txBody>
          <a:bodyPr lIns="121894" tIns="121894" rIns="121894" bIns="121894" anchor="t" anchorCtr="0">
            <a:noAutofit/>
          </a:bodyPr>
          <a:lstStyle/>
          <a:p>
            <a:pPr marL="609570" indent="-304784"/>
            <a:r>
              <a:rPr lang="en"/>
              <a:t>Current status:</a:t>
            </a:r>
          </a:p>
          <a:p>
            <a:pPr marL="1219140" lvl="1" indent="-304784"/>
            <a:r>
              <a:rPr lang="en"/>
              <a:t>ASR not working yet; input through command-line typing</a:t>
            </a:r>
          </a:p>
          <a:p>
            <a:pPr marL="1219140" lvl="1" indent="-304784"/>
            <a:r>
              <a:rPr lang="en"/>
              <a:t>Interface to Wolfram Alpha and Wikipedia</a:t>
            </a:r>
          </a:p>
          <a:p>
            <a:pPr marL="1219140" lvl="1" indent="-304784"/>
            <a:r>
              <a:rPr lang="en"/>
              <a:t>TTS</a:t>
            </a:r>
          </a:p>
          <a:p>
            <a:pPr marL="609570" indent="-304784"/>
            <a:r>
              <a:rPr lang="en"/>
              <a:t>Demo: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resentation_record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5469" y="0"/>
            <a:ext cx="9378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970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800"/>
          </a:xfrm>
          <a:prstGeom prst="rect">
            <a:avLst/>
          </a:prstGeom>
        </p:spPr>
        <p:txBody>
          <a:bodyPr lIns="121894" tIns="121894" rIns="121894" bIns="121894" anchor="b" anchorCtr="0">
            <a:noAutofit/>
          </a:bodyPr>
          <a:lstStyle/>
          <a:p>
            <a:r>
              <a:rPr lang="en"/>
              <a:t>Potential Additions</a:t>
            </a:r>
          </a:p>
        </p:txBody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517200" y="1986432"/>
            <a:ext cx="11157600" cy="4105200"/>
          </a:xfrm>
          <a:prstGeom prst="rect">
            <a:avLst/>
          </a:prstGeom>
        </p:spPr>
        <p:txBody>
          <a:bodyPr lIns="121894" tIns="121894" rIns="121894" bIns="121894" anchor="t" anchorCtr="0">
            <a:noAutofit/>
          </a:bodyPr>
          <a:lstStyle/>
          <a:p>
            <a:pPr marL="609570" indent="-304784"/>
            <a:r>
              <a:rPr lang="en"/>
              <a:t>Audio browsing for Wikipedia</a:t>
            </a:r>
          </a:p>
          <a:p>
            <a:pPr marL="1219140" lvl="1" indent="-304784"/>
            <a:r>
              <a:rPr lang="en"/>
              <a:t>Offer information from pages that link to the queried page</a:t>
            </a:r>
          </a:p>
          <a:p>
            <a:pPr marL="1219140" lvl="1" indent="-304784"/>
            <a:r>
              <a:rPr lang="en"/>
              <a:t>How long to do this? Could provide infinite information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800"/>
          </a:xfrm>
          <a:prstGeom prst="rect">
            <a:avLst/>
          </a:prstGeom>
        </p:spPr>
        <p:txBody>
          <a:bodyPr lIns="121894" tIns="121894" rIns="121894" bIns="121894" anchor="b" anchorCtr="0">
            <a:noAutofit/>
          </a:bodyPr>
          <a:lstStyle/>
          <a:p>
            <a:r>
              <a:rPr lang="en"/>
              <a:t>Evaluation</a:t>
            </a:r>
          </a:p>
        </p:txBody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517200" y="1986432"/>
            <a:ext cx="11157600" cy="4105200"/>
          </a:xfrm>
          <a:prstGeom prst="rect">
            <a:avLst/>
          </a:prstGeom>
        </p:spPr>
        <p:txBody>
          <a:bodyPr lIns="121894" tIns="121894" rIns="121894" bIns="121894" anchor="t" anchorCtr="0">
            <a:noAutofit/>
          </a:bodyPr>
          <a:lstStyle/>
          <a:p>
            <a:pPr marL="609570" indent="-304784"/>
            <a:r>
              <a:rPr lang="en"/>
              <a:t>Does it work end-to-end?</a:t>
            </a:r>
          </a:p>
          <a:p>
            <a:pPr marL="609570" indent="-304784"/>
            <a:r>
              <a:rPr lang="en"/>
              <a:t>Can it handle errors?</a:t>
            </a:r>
          </a:p>
          <a:p>
            <a:pPr marL="1219140" lvl="1" indent="-304784"/>
            <a:r>
              <a:rPr lang="en"/>
              <a:t>Not being able to connect to the API</a:t>
            </a:r>
          </a:p>
          <a:p>
            <a:pPr marL="1219140" lvl="1" indent="-304784"/>
            <a:r>
              <a:rPr lang="en"/>
              <a:t>Not getting a response from the API for a given query</a:t>
            </a:r>
          </a:p>
          <a:p>
            <a:pPr marL="1219140" lvl="1" indent="-304784"/>
            <a:r>
              <a:rPr lang="en"/>
              <a:t>Misunderstanding what the user says</a:t>
            </a:r>
          </a:p>
          <a:p>
            <a:pPr marL="609570" indent="-304784"/>
            <a:r>
              <a:rPr lang="en"/>
              <a:t>Flexibility?</a:t>
            </a:r>
          </a:p>
          <a:p>
            <a:pPr marL="1219140" lvl="1" indent="-304784"/>
            <a:r>
              <a:rPr lang="en"/>
              <a:t>Built into APIs vs. implemented in Dialogue Manager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lIns="121894" tIns="121894" rIns="121894" bIns="121894" anchor="b" anchorCtr="0">
            <a:noAutofit/>
          </a:bodyPr>
          <a:lstStyle/>
          <a:p>
            <a:r>
              <a:rPr lang="en" dirty="0">
                <a:latin typeface="Oldstyle Italic" panose="00000400000000000000" pitchFamily="2" charset="0"/>
                <a:ea typeface="Playfair Display"/>
                <a:cs typeface="Playfair Display"/>
                <a:sym typeface="Playfair Display"/>
              </a:rPr>
              <a:t>Mr. Allen is Dead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lIns="121894" tIns="121894" rIns="121894" bIns="121894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5236933" y="2630000"/>
            <a:ext cx="11360800" cy="763600"/>
          </a:xfrm>
          <a:prstGeom prst="rect">
            <a:avLst/>
          </a:prstGeom>
        </p:spPr>
        <p:txBody>
          <a:bodyPr lIns="121894" tIns="121894" rIns="121894" bIns="121894" anchor="t" anchorCtr="0">
            <a:noAutofit/>
          </a:bodyPr>
          <a:lstStyle/>
          <a:p>
            <a:r>
              <a:rPr lang="en" sz="4800" dirty="0">
                <a:latin typeface="Oldstyle Italic" panose="00000400000000000000" pitchFamily="2" charset="0"/>
                <a:ea typeface="Playfair Display"/>
                <a:cs typeface="Playfair Display"/>
                <a:sym typeface="Playfair Display"/>
              </a:rPr>
              <a:t>A Murder Mystery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554133" y="6496567"/>
            <a:ext cx="11360800" cy="4555200"/>
          </a:xfrm>
          <a:prstGeom prst="rect">
            <a:avLst/>
          </a:prstGeom>
        </p:spPr>
        <p:txBody>
          <a:bodyPr lIns="121894" tIns="121894" rIns="121894" bIns="121894" anchor="t" anchorCtr="0">
            <a:noAutofit/>
          </a:bodyPr>
          <a:lstStyle/>
          <a:p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121894" tIns="121894" rIns="121894" bIns="121894" anchor="t" anchorCtr="0">
            <a:noAutofit/>
          </a:bodyPr>
          <a:lstStyle/>
          <a:p>
            <a:endParaRPr/>
          </a:p>
        </p:txBody>
      </p:sp>
      <p:pic>
        <p:nvPicPr>
          <p:cNvPr id="67" name="Shape 67" descr="busty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378067" y="-720432"/>
            <a:ext cx="16782432" cy="25173664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7141748" y="4369942"/>
            <a:ext cx="5050253" cy="364127"/>
          </a:xfrm>
          <a:prstGeom prst="rect">
            <a:avLst/>
          </a:prstGeom>
        </p:spPr>
        <p:txBody>
          <a:bodyPr lIns="121894" tIns="121894" rIns="121894" bIns="121894" anchor="t" anchorCtr="0">
            <a:noAutofit/>
          </a:bodyPr>
          <a:lstStyle/>
          <a:p>
            <a:pPr algn="r"/>
            <a:r>
              <a:rPr lang="en" sz="4300" dirty="0">
                <a:latin typeface="Oldstyle Italic" panose="00000400000000000000" pitchFamily="2" charset="0"/>
                <a:ea typeface="Playfair Display"/>
                <a:cs typeface="Playfair Display"/>
                <a:sym typeface="Playfair Display"/>
              </a:rPr>
              <a:t>Looking at Persona in Speech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121894" tIns="121894" rIns="121894" bIns="121894" anchor="t" anchorCtr="0">
            <a:noAutofit/>
          </a:bodyPr>
          <a:lstStyle/>
          <a:p>
            <a:endParaRPr/>
          </a:p>
        </p:txBody>
      </p:sp>
      <p:pic>
        <p:nvPicPr>
          <p:cNvPr id="74" name="Shape 74" descr="alexa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33765" y="-124700"/>
            <a:ext cx="20772135" cy="15572499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1648633" y="3047200"/>
            <a:ext cx="2798800" cy="763600"/>
          </a:xfrm>
          <a:prstGeom prst="rect">
            <a:avLst/>
          </a:prstGeom>
        </p:spPr>
        <p:txBody>
          <a:bodyPr lIns="121894" tIns="121894" rIns="121894" bIns="121894" anchor="t" anchorCtr="0">
            <a:noAutofit/>
          </a:bodyPr>
          <a:lstStyle/>
          <a:p>
            <a:pPr algn="r"/>
            <a:r>
              <a:rPr lang="en" sz="4800" dirty="0">
                <a:solidFill>
                  <a:srgbClr val="000000"/>
                </a:solidFill>
                <a:latin typeface="Oldstyle Italic" panose="00000400000000000000" pitchFamily="2" charset="0"/>
                <a:ea typeface="Playfair Display"/>
                <a:cs typeface="Playfair Display"/>
                <a:sym typeface="Playfair Display"/>
              </a:rPr>
              <a:t>Amazon Alexa Skill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121894" tIns="121894" rIns="121894" bIns="121894" anchor="t" anchorCtr="0">
            <a:noAutofit/>
          </a:bodyPr>
          <a:lstStyle/>
          <a:p>
            <a:endParaRPr/>
          </a:p>
        </p:txBody>
      </p:sp>
      <p:pic>
        <p:nvPicPr>
          <p:cNvPr id="81" name="Shape 81" descr="bust.jpg"/>
          <p:cNvPicPr preferRelativeResize="0"/>
          <p:nvPr/>
        </p:nvPicPr>
        <p:blipFill rotWithShape="1">
          <a:blip r:embed="rId3">
            <a:alphaModFix/>
          </a:blip>
          <a:srcRect l="2290" r="2280"/>
          <a:stretch/>
        </p:blipFill>
        <p:spPr>
          <a:xfrm>
            <a:off x="0" y="-9784032"/>
            <a:ext cx="17115064" cy="2567259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894667" y="2292000"/>
            <a:ext cx="2584800" cy="2274000"/>
          </a:xfrm>
          <a:prstGeom prst="rect">
            <a:avLst/>
          </a:prstGeom>
        </p:spPr>
        <p:txBody>
          <a:bodyPr lIns="121894" tIns="121894" rIns="121894" bIns="121894" anchor="t" anchorCtr="0">
            <a:noAutofit/>
          </a:bodyPr>
          <a:lstStyle/>
          <a:p>
            <a:pPr algn="ctr"/>
            <a:r>
              <a:rPr lang="en" sz="4800" dirty="0">
                <a:latin typeface="Oldstyle Italic" panose="00000400000000000000" pitchFamily="2" charset="0"/>
                <a:ea typeface="Playfair Display"/>
                <a:cs typeface="Playfair Display"/>
                <a:sym typeface="Playfair Display"/>
              </a:rPr>
              <a:t>Demos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– Card Creation Mode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User selects a deck</a:t>
            </a:r>
          </a:p>
          <a:p>
            <a:r>
              <a:rPr lang="en-US" dirty="0"/>
              <a:t>App prompts for Front and Back of card</a:t>
            </a:r>
          </a:p>
          <a:p>
            <a:r>
              <a:rPr lang="en-US" dirty="0"/>
              <a:t>User gives Front and Back of card</a:t>
            </a:r>
          </a:p>
          <a:p>
            <a:r>
              <a:rPr lang="en-US" dirty="0"/>
              <a:t>Card gets added to user’s deck, and will be included in the next review</a:t>
            </a:r>
          </a:p>
        </p:txBody>
      </p:sp>
    </p:spTree>
    <p:extLst>
      <p:ext uri="{BB962C8B-B14F-4D97-AF65-F5344CB8AC3E}">
        <p14:creationId xmlns:p14="http://schemas.microsoft.com/office/powerpoint/2010/main" val="40998400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1025200" y="1443868"/>
            <a:ext cx="11360800" cy="4555200"/>
          </a:xfrm>
          <a:prstGeom prst="rect">
            <a:avLst/>
          </a:prstGeom>
        </p:spPr>
        <p:txBody>
          <a:bodyPr lIns="121894" tIns="121894" rIns="121894" bIns="121894" anchor="t" anchorCtr="0">
            <a:noAutofit/>
          </a:bodyPr>
          <a:lstStyle/>
          <a:p>
            <a:r>
              <a:rPr lang="en" dirty="0"/>
              <a:t>Alexa saying things</a:t>
            </a:r>
          </a:p>
          <a:p>
            <a:r>
              <a:rPr lang="en" dirty="0"/>
              <a:t>Asking questions</a:t>
            </a:r>
          </a:p>
        </p:txBody>
      </p:sp>
      <p:pic>
        <p:nvPicPr>
          <p:cNvPr id="2" name="Bianc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609600"/>
            <a:ext cx="12874752" cy="804672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7391" y="527105"/>
            <a:ext cx="11360800" cy="7636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121894" tIns="121894" rIns="121894" bIns="121894" anchor="t" anchorCtr="0">
            <a:noAutofit/>
          </a:bodyPr>
          <a:lstStyle/>
          <a:p>
            <a:r>
              <a:rPr lang="en"/>
              <a:t>DEMO</a:t>
            </a:r>
          </a:p>
        </p:txBody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121894" tIns="121894" rIns="121894" bIns="121894" anchor="t" anchorCtr="0">
            <a:noAutofit/>
          </a:bodyPr>
          <a:lstStyle/>
          <a:p>
            <a:r>
              <a:rPr lang="en"/>
              <a:t>Alexa saying things</a:t>
            </a:r>
          </a:p>
          <a:p>
            <a:r>
              <a:rPr lang="en"/>
              <a:t>Asking questions</a:t>
            </a:r>
          </a:p>
        </p:txBody>
      </p:sp>
      <p:pic>
        <p:nvPicPr>
          <p:cNvPr id="3" name="Candi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609600"/>
            <a:ext cx="12874752" cy="8046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121894" tIns="121894" rIns="121894" bIns="121894" anchor="t" anchorCtr="0">
            <a:noAutofit/>
          </a:bodyPr>
          <a:lstStyle/>
          <a:p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Current Progress</a:t>
            </a:r>
          </a:p>
        </p:txBody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121894" tIns="121894" rIns="121894" bIns="121894" anchor="t" anchorCtr="0">
            <a:noAutofit/>
          </a:bodyPr>
          <a:lstStyle/>
          <a:p>
            <a:endParaRPr/>
          </a:p>
        </p:txBody>
      </p:sp>
      <p:pic>
        <p:nvPicPr>
          <p:cNvPr id="2" name="Angel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609600"/>
            <a:ext cx="12874752" cy="8046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68905" y="-109589"/>
            <a:ext cx="18157829" cy="180137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3829" y="773033"/>
            <a:ext cx="2173488" cy="763600"/>
          </a:xfrm>
        </p:spPr>
        <p:txBody>
          <a:bodyPr/>
          <a:lstStyle/>
          <a:p>
            <a:r>
              <a:rPr lang="en-US" sz="4800" dirty="0">
                <a:latin typeface="Oldstyle Italic" panose="00000400000000000000" pitchFamily="2" charset="0"/>
              </a:rPr>
              <a:t>Results So </a:t>
            </a:r>
            <a:br>
              <a:rPr lang="en-US" sz="4800" dirty="0">
                <a:latin typeface="Oldstyle Italic" panose="00000400000000000000" pitchFamily="2" charset="0"/>
              </a:rPr>
            </a:br>
            <a:r>
              <a:rPr lang="en-US" sz="4800" dirty="0">
                <a:latin typeface="Oldstyle Italic" panose="00000400000000000000" pitchFamily="2" charset="0"/>
              </a:rPr>
              <a:t>Far</a:t>
            </a:r>
          </a:p>
        </p:txBody>
      </p:sp>
    </p:spTree>
    <p:extLst>
      <p:ext uri="{BB962C8B-B14F-4D97-AF65-F5344CB8AC3E}">
        <p14:creationId xmlns:p14="http://schemas.microsoft.com/office/powerpoint/2010/main" val="23146647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121894" tIns="121894" rIns="121894" bIns="121894" anchor="t" anchorCtr="0">
            <a:noAutofit/>
          </a:bodyPr>
          <a:lstStyle/>
          <a:p>
            <a:endParaRPr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5310" y="-11506622"/>
            <a:ext cx="13682619" cy="19480492"/>
          </a:xfrm>
          <a:prstGeom prst="rect">
            <a:avLst/>
          </a:prstGeom>
        </p:spPr>
      </p:pic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121894" tIns="121894" rIns="121894" bIns="121894" anchor="t" anchorCtr="0">
            <a:noAutofit/>
          </a:bodyPr>
          <a:lstStyle/>
          <a:p>
            <a:r>
              <a:rPr lang="en" sz="5300" dirty="0">
                <a:latin typeface="Oldstyle Italic" panose="00000400000000000000" pitchFamily="2" charset="0"/>
                <a:ea typeface="Playfair Display"/>
                <a:cs typeface="Playfair Display"/>
                <a:sym typeface="Playfair Display"/>
              </a:rPr>
              <a:t>Todo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grpSp>
        <p:nvGrpSpPr>
          <p:cNvPr id="30" name="Group 16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8" name="Straight Connector 17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23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5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7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8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9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5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9" name="Content Placeholder 8" descr="Generic overview of system architecture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06522" y="2159331"/>
            <a:ext cx="4305193" cy="3882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Architecture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6416039" y="2160589"/>
            <a:ext cx="2927185" cy="38807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500"/>
              <a:t>ASR and TTS provided by API.AI</a:t>
            </a:r>
          </a:p>
          <a:p>
            <a:r>
              <a:rPr lang="en-US" sz="1500"/>
              <a:t>SDSRS API translates Intents into Anki commands</a:t>
            </a:r>
          </a:p>
          <a:p>
            <a:pPr lvl="1"/>
            <a:r>
              <a:rPr lang="en-US" sz="1500"/>
              <a:t>Simplifies I/O with Anki Sync Server</a:t>
            </a:r>
          </a:p>
          <a:p>
            <a:r>
              <a:rPr lang="en-US" sz="1500"/>
              <a:t>Anki Sync Server manages cards, decks, and schedules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121730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</a:t>
            </a:r>
          </a:p>
        </p:txBody>
      </p:sp>
      <p:pic>
        <p:nvPicPr>
          <p:cNvPr id="8" name="Content Placeholder 7" descr="Example interaction with the Anki spoken dialog system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084" y="1350030"/>
            <a:ext cx="8719232" cy="4725552"/>
          </a:xfrm>
        </p:spPr>
      </p:pic>
    </p:spTree>
    <p:extLst>
      <p:ext uri="{BB962C8B-B14F-4D97-AF65-F5344CB8AC3E}">
        <p14:creationId xmlns:p14="http://schemas.microsoft.com/office/powerpoint/2010/main" val="817519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Speech Chess Interface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Mack Blackburn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616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Speech interface for playing chess against </a:t>
            </a:r>
            <a:r>
              <a:rPr lang="en-US" dirty="0" smtClean="0"/>
              <a:t>p4wn </a:t>
            </a:r>
            <a:r>
              <a:rPr lang="en-US" dirty="0"/>
              <a:t>engine</a:t>
            </a:r>
          </a:p>
          <a:p>
            <a:pPr lvl="1"/>
            <a:r>
              <a:rPr lang="en-US" dirty="0"/>
              <a:t>Minimal chess engine in pure JavaScript</a:t>
            </a:r>
          </a:p>
          <a:p>
            <a:r>
              <a:rPr lang="en-US" dirty="0"/>
              <a:t>User makes move commands</a:t>
            </a:r>
          </a:p>
          <a:p>
            <a:pPr lvl="1"/>
            <a:r>
              <a:rPr lang="en-US" dirty="0"/>
              <a:t>“Knight to f3</a:t>
            </a:r>
            <a:r>
              <a:rPr lang="en-US" dirty="0" smtClean="0"/>
              <a:t>”</a:t>
            </a:r>
            <a:endParaRPr lang="en-US" dirty="0"/>
          </a:p>
          <a:p>
            <a:r>
              <a:rPr lang="en-US" dirty="0" smtClean="0"/>
              <a:t>Doesn’t allow illegal moves</a:t>
            </a:r>
          </a:p>
          <a:p>
            <a:r>
              <a:rPr lang="en-US" dirty="0" smtClean="0"/>
              <a:t>Detects check, checkmate, and stalemate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540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Commands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Making a move</a:t>
            </a:r>
          </a:p>
          <a:p>
            <a:r>
              <a:rPr lang="en-US" dirty="0" smtClean="0"/>
              <a:t>Asking which piece is at a given position</a:t>
            </a:r>
          </a:p>
          <a:p>
            <a:r>
              <a:rPr lang="en-US" dirty="0" smtClean="0"/>
              <a:t>Asking </a:t>
            </a:r>
            <a:r>
              <a:rPr lang="en-US" dirty="0"/>
              <a:t>for a player’s last move</a:t>
            </a:r>
          </a:p>
          <a:p>
            <a:r>
              <a:rPr lang="en-US" dirty="0"/>
              <a:t>Undoing a move</a:t>
            </a:r>
          </a:p>
          <a:p>
            <a:r>
              <a:rPr lang="en-US" dirty="0"/>
              <a:t>Starting a new game</a:t>
            </a:r>
          </a:p>
        </p:txBody>
      </p:sp>
    </p:spTree>
    <p:extLst>
      <p:ext uri="{BB962C8B-B14F-4D97-AF65-F5344CB8AC3E}">
        <p14:creationId xmlns:p14="http://schemas.microsoft.com/office/powerpoint/2010/main" val="19672680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cel" id="{8BEC4385-4EB9-4D53-BFB5-0EA123736B6D}" vid="{4DB32801-28C0-48B0-8C1D-A9A58613615A}"/>
    </a:ext>
  </a:extLst>
</a:theme>
</file>

<file path=ppt/theme/theme3.xml><?xml version="1.0" encoding="utf-8"?>
<a:theme xmlns:a="http://schemas.openxmlformats.org/drawingml/2006/main" name="Saler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imple-dark-2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62</TotalTime>
  <Words>752</Words>
  <Application>Microsoft Macintosh PowerPoint</Application>
  <PresentationFormat>Custom</PresentationFormat>
  <Paragraphs>203</Paragraphs>
  <Slides>44</Slides>
  <Notes>30</Notes>
  <HiddenSlides>0</HiddenSlides>
  <MMClips>5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Facet</vt:lpstr>
      <vt:lpstr>Parcel</vt:lpstr>
      <vt:lpstr>Salerio template</vt:lpstr>
      <vt:lpstr>marina</vt:lpstr>
      <vt:lpstr>simple-dark-2</vt:lpstr>
      <vt:lpstr>SDSRS</vt:lpstr>
      <vt:lpstr>Anki</vt:lpstr>
      <vt:lpstr>Overview – Card Review Mode</vt:lpstr>
      <vt:lpstr>Overview – Card Creation Mode</vt:lpstr>
      <vt:lpstr>Architecture</vt:lpstr>
      <vt:lpstr>Example </vt:lpstr>
      <vt:lpstr>Speech Chess Interface</vt:lpstr>
      <vt:lpstr>Introduction</vt:lpstr>
      <vt:lpstr>Commands</vt:lpstr>
      <vt:lpstr>Implementation</vt:lpstr>
      <vt:lpstr>Demo</vt:lpstr>
      <vt:lpstr>Planned Additions</vt:lpstr>
      <vt:lpstr>DUNGEON CRAWLER Karen Kincy</vt:lpstr>
      <vt:lpstr>Dungeon Crawler</vt:lpstr>
      <vt:lpstr>Dungeon Crawler</vt:lpstr>
      <vt:lpstr>ASR and TTS</vt:lpstr>
      <vt:lpstr>Dialogue Management</vt:lpstr>
      <vt:lpstr>Game Backend</vt:lpstr>
      <vt:lpstr>Map of Game</vt:lpstr>
      <vt:lpstr>Room: Kitchen</vt:lpstr>
      <vt:lpstr>Sample Gameplay: Cake!</vt:lpstr>
      <vt:lpstr>For the Future</vt:lpstr>
      <vt:lpstr>Issues to Fix</vt:lpstr>
      <vt:lpstr>#TODO </vt:lpstr>
      <vt:lpstr>Resources</vt:lpstr>
      <vt:lpstr>Online Knowledge Interface</vt:lpstr>
      <vt:lpstr>Goal</vt:lpstr>
      <vt:lpstr>Approach</vt:lpstr>
      <vt:lpstr>Architecture</vt:lpstr>
      <vt:lpstr>Challenges</vt:lpstr>
      <vt:lpstr>Current Status &amp; Demo</vt:lpstr>
      <vt:lpstr>PowerPoint Presentation</vt:lpstr>
      <vt:lpstr>Potential Additions</vt:lpstr>
      <vt:lpstr>Evaluation</vt:lpstr>
      <vt:lpstr>Mr. Allen is Dead</vt:lpstr>
      <vt:lpstr>A Murder Mystery</vt:lpstr>
      <vt:lpstr>Looking at Persona in Speech</vt:lpstr>
      <vt:lpstr>Amazon Alexa Skill</vt:lpstr>
      <vt:lpstr>Demos</vt:lpstr>
      <vt:lpstr>PowerPoint Presentation</vt:lpstr>
      <vt:lpstr>DEMO</vt:lpstr>
      <vt:lpstr>Current Progress</vt:lpstr>
      <vt:lpstr>Results So  Far</vt:lpstr>
      <vt:lpstr>Todo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SDSRS</dc:title>
  <dc:creator>Austin Almond</dc:creator>
  <cp:lastModifiedBy>Gina-Anne Levow</cp:lastModifiedBy>
  <cp:revision>5</cp:revision>
  <dcterms:created xsi:type="dcterms:W3CDTF">2017-05-31T01:34:14Z</dcterms:created>
  <dcterms:modified xsi:type="dcterms:W3CDTF">2017-06-14T05:29:11Z</dcterms:modified>
</cp:coreProperties>
</file>