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86FF69-BF29-456D-A0CF-F4AFF59A9CD4}" v="156" dt="2023-02-28T08:35:01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ulong Liu" userId="d56433355d8bb37f" providerId="LiveId" clId="{0E86FF69-BF29-456D-A0CF-F4AFF59A9CD4}"/>
    <pc:docChg chg="undo custSel addSld modSld">
      <pc:chgData name="Xiulong Liu" userId="d56433355d8bb37f" providerId="LiveId" clId="{0E86FF69-BF29-456D-A0CF-F4AFF59A9CD4}" dt="2023-02-28T08:49:06.097" v="5613" actId="20577"/>
      <pc:docMkLst>
        <pc:docMk/>
      </pc:docMkLst>
      <pc:sldChg chg="addSp delSp modSp mod modMedia setBg delAnim delDesignElem">
        <pc:chgData name="Xiulong Liu" userId="d56433355d8bb37f" providerId="LiveId" clId="{0E86FF69-BF29-456D-A0CF-F4AFF59A9CD4}" dt="2023-02-28T08:49:06.097" v="5613" actId="20577"/>
        <pc:sldMkLst>
          <pc:docMk/>
          <pc:sldMk cId="4132073546" sldId="256"/>
        </pc:sldMkLst>
        <pc:spChg chg="mod">
          <ac:chgData name="Xiulong Liu" userId="d56433355d8bb37f" providerId="LiveId" clId="{0E86FF69-BF29-456D-A0CF-F4AFF59A9CD4}" dt="2023-02-28T08:49:06.097" v="5613" actId="20577"/>
          <ac:spMkLst>
            <pc:docMk/>
            <pc:sldMk cId="4132073546" sldId="256"/>
            <ac:spMk id="2" creationId="{9BBFB176-2C7D-6E67-4A05-44DB2EA270E8}"/>
          </ac:spMkLst>
        </pc:spChg>
        <pc:spChg chg="mod">
          <ac:chgData name="Xiulong Liu" userId="d56433355d8bb37f" providerId="LiveId" clId="{0E86FF69-BF29-456D-A0CF-F4AFF59A9CD4}" dt="2023-02-28T06:32:06.312" v="3186" actId="26606"/>
          <ac:spMkLst>
            <pc:docMk/>
            <pc:sldMk cId="4132073546" sldId="256"/>
            <ac:spMk id="3" creationId="{14BF945E-449B-890E-EA0F-F756814040AC}"/>
          </ac:spMkLst>
        </pc:spChg>
        <pc:spChg chg="add">
          <ac:chgData name="Xiulong Liu" userId="d56433355d8bb37f" providerId="LiveId" clId="{0E86FF69-BF29-456D-A0CF-F4AFF59A9CD4}" dt="2023-02-28T06:32:06.312" v="3186" actId="26606"/>
          <ac:spMkLst>
            <pc:docMk/>
            <pc:sldMk cId="4132073546" sldId="256"/>
            <ac:spMk id="8" creationId="{51D98CAC-3EFF-4342-BD5A-6C0E8CAB4C1A}"/>
          </ac:spMkLst>
        </pc:spChg>
        <pc:spChg chg="add del">
          <ac:chgData name="Xiulong Liu" userId="d56433355d8bb37f" providerId="LiveId" clId="{0E86FF69-BF29-456D-A0CF-F4AFF59A9CD4}" dt="2023-02-28T06:31:34.898" v="3175" actId="26606"/>
          <ac:spMkLst>
            <pc:docMk/>
            <pc:sldMk cId="4132073546" sldId="256"/>
            <ac:spMk id="9" creationId="{C1DD1A8A-57D5-4A81-AD04-532B043C5611}"/>
          </ac:spMkLst>
        </pc:spChg>
        <pc:spChg chg="add del">
          <ac:chgData name="Xiulong Liu" userId="d56433355d8bb37f" providerId="LiveId" clId="{0E86FF69-BF29-456D-A0CF-F4AFF59A9CD4}" dt="2023-02-28T06:31:34.898" v="3175" actId="26606"/>
          <ac:spMkLst>
            <pc:docMk/>
            <pc:sldMk cId="4132073546" sldId="256"/>
            <ac:spMk id="11" creationId="{007891EC-4501-44ED-A8C8-B11B6DB767AB}"/>
          </ac:spMkLst>
        </pc:spChg>
        <pc:picChg chg="add del mod">
          <ac:chgData name="Xiulong Liu" userId="d56433355d8bb37f" providerId="LiveId" clId="{0E86FF69-BF29-456D-A0CF-F4AFF59A9CD4}" dt="2023-02-28T06:31:34.898" v="3175" actId="26606"/>
          <ac:picMkLst>
            <pc:docMk/>
            <pc:sldMk cId="4132073546" sldId="256"/>
            <ac:picMk id="5" creationId="{A9EF8CB3-F523-062F-994C-32462B916058}"/>
          </ac:picMkLst>
        </pc:picChg>
      </pc:sldChg>
      <pc:sldChg chg="addSp delSp modSp new mod setBg delDesignElem">
        <pc:chgData name="Xiulong Liu" userId="d56433355d8bb37f" providerId="LiveId" clId="{0E86FF69-BF29-456D-A0CF-F4AFF59A9CD4}" dt="2023-02-28T08:47:35.521" v="5588" actId="20577"/>
        <pc:sldMkLst>
          <pc:docMk/>
          <pc:sldMk cId="2229239162" sldId="257"/>
        </pc:sldMkLst>
        <pc:spChg chg="mod">
          <ac:chgData name="Xiulong Liu" userId="d56433355d8bb37f" providerId="LiveId" clId="{0E86FF69-BF29-456D-A0CF-F4AFF59A9CD4}" dt="2023-02-28T08:47:35.521" v="5588" actId="20577"/>
          <ac:spMkLst>
            <pc:docMk/>
            <pc:sldMk cId="2229239162" sldId="257"/>
            <ac:spMk id="2" creationId="{1A5389F2-4666-3FF6-A2EC-288FC385F4B0}"/>
          </ac:spMkLst>
        </pc:spChg>
        <pc:spChg chg="add del mod">
          <ac:chgData name="Xiulong Liu" userId="d56433355d8bb37f" providerId="LiveId" clId="{0E86FF69-BF29-456D-A0CF-F4AFF59A9CD4}" dt="2023-02-27T23:55:48.827" v="691" actId="26606"/>
          <ac:spMkLst>
            <pc:docMk/>
            <pc:sldMk cId="2229239162" sldId="257"/>
            <ac:spMk id="3" creationId="{9B56C227-0E4E-794F-E331-73C58850AF88}"/>
          </ac:spMkLst>
        </pc:spChg>
        <pc:spChg chg="add del">
          <ac:chgData name="Xiulong Liu" userId="d56433355d8bb37f" providerId="LiveId" clId="{0E86FF69-BF29-456D-A0CF-F4AFF59A9CD4}" dt="2023-02-27T23:55:48.803" v="690" actId="26606"/>
          <ac:spMkLst>
            <pc:docMk/>
            <pc:sldMk cId="2229239162" sldId="257"/>
            <ac:spMk id="9" creationId="{2E442304-DDBD-4F7B-8017-36BCC863FB40}"/>
          </ac:spMkLst>
        </pc:spChg>
        <pc:spChg chg="add del">
          <ac:chgData name="Xiulong Liu" userId="d56433355d8bb37f" providerId="LiveId" clId="{0E86FF69-BF29-456D-A0CF-F4AFF59A9CD4}" dt="2023-02-27T23:55:48.803" v="690" actId="26606"/>
          <ac:spMkLst>
            <pc:docMk/>
            <pc:sldMk cId="2229239162" sldId="257"/>
            <ac:spMk id="11" creationId="{5E107275-3853-46FD-A241-DE4355A42675}"/>
          </ac:spMkLst>
        </pc:spChg>
        <pc:spChg chg="add del">
          <ac:chgData name="Xiulong Liu" userId="d56433355d8bb37f" providerId="LiveId" clId="{0E86FF69-BF29-456D-A0CF-F4AFF59A9CD4}" dt="2023-02-28T06:30:49.783" v="3167"/>
          <ac:spMkLst>
            <pc:docMk/>
            <pc:sldMk cId="2229239162" sldId="257"/>
            <ac:spMk id="13" creationId="{35DB3719-6FDC-4E5D-891D-FF40B7300F64}"/>
          </ac:spMkLst>
        </pc:spChg>
        <pc:spChg chg="add del">
          <ac:chgData name="Xiulong Liu" userId="d56433355d8bb37f" providerId="LiveId" clId="{0E86FF69-BF29-456D-A0CF-F4AFF59A9CD4}" dt="2023-02-28T06:30:49.783" v="3167"/>
          <ac:spMkLst>
            <pc:docMk/>
            <pc:sldMk cId="2229239162" sldId="257"/>
            <ac:spMk id="14" creationId="{E0CBAC23-2E3F-4A90-BA59-F8299F6A5439}"/>
          </ac:spMkLst>
        </pc:spChg>
        <pc:graphicFrameChg chg="add del">
          <ac:chgData name="Xiulong Liu" userId="d56433355d8bb37f" providerId="LiveId" clId="{0E86FF69-BF29-456D-A0CF-F4AFF59A9CD4}" dt="2023-02-27T23:55:48.803" v="690" actId="26606"/>
          <ac:graphicFrameMkLst>
            <pc:docMk/>
            <pc:sldMk cId="2229239162" sldId="257"/>
            <ac:graphicFrameMk id="5" creationId="{73B0D2CF-F28F-490B-ED21-07F2E0BF6695}"/>
          </ac:graphicFrameMkLst>
        </pc:graphicFrameChg>
        <pc:graphicFrameChg chg="add mod modGraphic">
          <ac:chgData name="Xiulong Liu" userId="d56433355d8bb37f" providerId="LiveId" clId="{0E86FF69-BF29-456D-A0CF-F4AFF59A9CD4}" dt="2023-02-28T08:35:01.296" v="5444" actId="478"/>
          <ac:graphicFrameMkLst>
            <pc:docMk/>
            <pc:sldMk cId="2229239162" sldId="257"/>
            <ac:graphicFrameMk id="15" creationId="{7D8BE6A4-DED4-E91A-BE3E-302D28E3F1E6}"/>
          </ac:graphicFrameMkLst>
        </pc:graphicFrameChg>
        <pc:picChg chg="add">
          <ac:chgData name="Xiulong Liu" userId="d56433355d8bb37f" providerId="LiveId" clId="{0E86FF69-BF29-456D-A0CF-F4AFF59A9CD4}" dt="2023-02-28T06:32:19.583" v="3187" actId="26606"/>
          <ac:picMkLst>
            <pc:docMk/>
            <pc:sldMk cId="2229239162" sldId="257"/>
            <ac:picMk id="17" creationId="{6A8CBA1C-758F-7714-FC3D-417018DDED8E}"/>
          </ac:picMkLst>
        </pc:picChg>
        <pc:cxnChg chg="add">
          <ac:chgData name="Xiulong Liu" userId="d56433355d8bb37f" providerId="LiveId" clId="{0E86FF69-BF29-456D-A0CF-F4AFF59A9CD4}" dt="2023-02-28T06:32:19.583" v="3187" actId="26606"/>
          <ac:cxnSpMkLst>
            <pc:docMk/>
            <pc:sldMk cId="2229239162" sldId="257"/>
            <ac:cxnSpMk id="21" creationId="{A7F400EE-A8A5-48AF-B4D6-291B52C6F0B0}"/>
          </ac:cxnSpMkLst>
        </pc:cxnChg>
      </pc:sldChg>
      <pc:sldChg chg="addSp delSp modSp new mod setBg">
        <pc:chgData name="Xiulong Liu" userId="d56433355d8bb37f" providerId="LiveId" clId="{0E86FF69-BF29-456D-A0CF-F4AFF59A9CD4}" dt="2023-02-28T06:32:39.039" v="3189" actId="26606"/>
        <pc:sldMkLst>
          <pc:docMk/>
          <pc:sldMk cId="234524656" sldId="258"/>
        </pc:sldMkLst>
        <pc:spChg chg="mod">
          <ac:chgData name="Xiulong Liu" userId="d56433355d8bb37f" providerId="LiveId" clId="{0E86FF69-BF29-456D-A0CF-F4AFF59A9CD4}" dt="2023-02-28T06:31:34.164" v="3174"/>
          <ac:spMkLst>
            <pc:docMk/>
            <pc:sldMk cId="234524656" sldId="258"/>
            <ac:spMk id="2" creationId="{419D38CC-ADF8-3846-DDE8-5F99C5D01CD7}"/>
          </ac:spMkLst>
        </pc:spChg>
        <pc:spChg chg="del mod">
          <ac:chgData name="Xiulong Liu" userId="d56433355d8bb37f" providerId="LiveId" clId="{0E86FF69-BF29-456D-A0CF-F4AFF59A9CD4}" dt="2023-02-28T00:25:07.035" v="719" actId="478"/>
          <ac:spMkLst>
            <pc:docMk/>
            <pc:sldMk cId="234524656" sldId="258"/>
            <ac:spMk id="3" creationId="{7D4ACAF0-D5DE-0E9B-41F2-264EAD65AE8C}"/>
          </ac:spMkLst>
        </pc:spChg>
        <pc:spChg chg="add del mod">
          <ac:chgData name="Xiulong Liu" userId="d56433355d8bb37f" providerId="LiveId" clId="{0E86FF69-BF29-456D-A0CF-F4AFF59A9CD4}" dt="2023-02-28T00:25:07.035" v="719" actId="478"/>
          <ac:spMkLst>
            <pc:docMk/>
            <pc:sldMk cId="234524656" sldId="258"/>
            <ac:spMk id="4" creationId="{973C892D-11CE-DF21-771E-A4489B527BBD}"/>
          </ac:spMkLst>
        </pc:spChg>
        <pc:spChg chg="add del mod">
          <ac:chgData name="Xiulong Liu" userId="d56433355d8bb37f" providerId="LiveId" clId="{0E86FF69-BF29-456D-A0CF-F4AFF59A9CD4}" dt="2023-02-28T06:32:39.039" v="3189" actId="26606"/>
          <ac:spMkLst>
            <pc:docMk/>
            <pc:sldMk cId="234524656" sldId="258"/>
            <ac:spMk id="5" creationId="{F06CC990-CE02-1909-A431-7C0C3820C5D2}"/>
          </ac:spMkLst>
        </pc:spChg>
        <pc:spChg chg="add del mod">
          <ac:chgData name="Xiulong Liu" userId="d56433355d8bb37f" providerId="LiveId" clId="{0E86FF69-BF29-456D-A0CF-F4AFF59A9CD4}" dt="2023-02-28T00:33:14.841" v="854" actId="478"/>
          <ac:spMkLst>
            <pc:docMk/>
            <pc:sldMk cId="234524656" sldId="258"/>
            <ac:spMk id="6" creationId="{6B3C8715-79F7-9885-6D16-72D341C833F1}"/>
          </ac:spMkLst>
        </pc:spChg>
        <pc:spChg chg="add del mod">
          <ac:chgData name="Xiulong Liu" userId="d56433355d8bb37f" providerId="LiveId" clId="{0E86FF69-BF29-456D-A0CF-F4AFF59A9CD4}" dt="2023-02-28T00:36:46.321" v="867"/>
          <ac:spMkLst>
            <pc:docMk/>
            <pc:sldMk cId="234524656" sldId="258"/>
            <ac:spMk id="9" creationId="{00012EB0-C3F6-B38B-21E5-800B37A0BEFD}"/>
          </ac:spMkLst>
        </pc:spChg>
        <pc:spChg chg="add del mod">
          <ac:chgData name="Xiulong Liu" userId="d56433355d8bb37f" providerId="LiveId" clId="{0E86FF69-BF29-456D-A0CF-F4AFF59A9CD4}" dt="2023-02-28T00:36:46.321" v="867"/>
          <ac:spMkLst>
            <pc:docMk/>
            <pc:sldMk cId="234524656" sldId="258"/>
            <ac:spMk id="10" creationId="{736EFC1C-7361-DE6F-7677-10653B77A353}"/>
          </ac:spMkLst>
        </pc:spChg>
        <pc:spChg chg="add del mod">
          <ac:chgData name="Xiulong Liu" userId="d56433355d8bb37f" providerId="LiveId" clId="{0E86FF69-BF29-456D-A0CF-F4AFF59A9CD4}" dt="2023-02-28T00:36:46.321" v="867"/>
          <ac:spMkLst>
            <pc:docMk/>
            <pc:sldMk cId="234524656" sldId="258"/>
            <ac:spMk id="11" creationId="{B134C380-9F60-C5BB-4253-5FE2BF286E2F}"/>
          </ac:spMkLst>
        </pc:spChg>
        <pc:spChg chg="add del mod">
          <ac:chgData name="Xiulong Liu" userId="d56433355d8bb37f" providerId="LiveId" clId="{0E86FF69-BF29-456D-A0CF-F4AFF59A9CD4}" dt="2023-02-28T00:36:46.321" v="867"/>
          <ac:spMkLst>
            <pc:docMk/>
            <pc:sldMk cId="234524656" sldId="258"/>
            <ac:spMk id="12" creationId="{DDA9EC1D-D706-898D-FAA5-914C62845C2F}"/>
          </ac:spMkLst>
        </pc:spChg>
        <pc:spChg chg="add del mod">
          <ac:chgData name="Xiulong Liu" userId="d56433355d8bb37f" providerId="LiveId" clId="{0E86FF69-BF29-456D-A0CF-F4AFF59A9CD4}" dt="2023-02-28T00:36:46.321" v="867"/>
          <ac:spMkLst>
            <pc:docMk/>
            <pc:sldMk cId="234524656" sldId="258"/>
            <ac:spMk id="13" creationId="{0548319A-49AC-FCD6-F6F0-375247A21058}"/>
          </ac:spMkLst>
        </pc:spChg>
        <pc:spChg chg="add del mod">
          <ac:chgData name="Xiulong Liu" userId="d56433355d8bb37f" providerId="LiveId" clId="{0E86FF69-BF29-456D-A0CF-F4AFF59A9CD4}" dt="2023-02-28T00:36:46.321" v="867"/>
          <ac:spMkLst>
            <pc:docMk/>
            <pc:sldMk cId="234524656" sldId="258"/>
            <ac:spMk id="14" creationId="{74497B41-CB40-5519-2435-6568C565CF45}"/>
          </ac:spMkLst>
        </pc:spChg>
        <pc:spChg chg="add del mod">
          <ac:chgData name="Xiulong Liu" userId="d56433355d8bb37f" providerId="LiveId" clId="{0E86FF69-BF29-456D-A0CF-F4AFF59A9CD4}" dt="2023-02-28T00:36:46.321" v="867"/>
          <ac:spMkLst>
            <pc:docMk/>
            <pc:sldMk cId="234524656" sldId="258"/>
            <ac:spMk id="15" creationId="{5F362372-56BD-0111-0521-BA56B588D6A2}"/>
          </ac:spMkLst>
        </pc:spChg>
        <pc:spChg chg="add del mod">
          <ac:chgData name="Xiulong Liu" userId="d56433355d8bb37f" providerId="LiveId" clId="{0E86FF69-BF29-456D-A0CF-F4AFF59A9CD4}" dt="2023-02-28T00:36:46.321" v="867"/>
          <ac:spMkLst>
            <pc:docMk/>
            <pc:sldMk cId="234524656" sldId="258"/>
            <ac:spMk id="16" creationId="{B9DAB140-1311-AA9E-621C-186B0AD3726D}"/>
          </ac:spMkLst>
        </pc:spChg>
        <pc:spChg chg="add mod">
          <ac:chgData name="Xiulong Liu" userId="d56433355d8bb37f" providerId="LiveId" clId="{0E86FF69-BF29-456D-A0CF-F4AFF59A9CD4}" dt="2023-02-28T04:42:51.307" v="976" actId="1076"/>
          <ac:spMkLst>
            <pc:docMk/>
            <pc:sldMk cId="234524656" sldId="258"/>
            <ac:spMk id="23" creationId="{3ED2B8D6-A6A1-FB73-354D-F273E48D6DD7}"/>
          </ac:spMkLst>
        </pc:spChg>
        <pc:spChg chg="add mod">
          <ac:chgData name="Xiulong Liu" userId="d56433355d8bb37f" providerId="LiveId" clId="{0E86FF69-BF29-456D-A0CF-F4AFF59A9CD4}" dt="2023-02-28T04:43:14.450" v="983" actId="20577"/>
          <ac:spMkLst>
            <pc:docMk/>
            <pc:sldMk cId="234524656" sldId="258"/>
            <ac:spMk id="24" creationId="{F77358D0-34E8-1A7A-7F1C-E435E061C34F}"/>
          </ac:spMkLst>
        </pc:spChg>
        <pc:graphicFrameChg chg="add del">
          <ac:chgData name="Xiulong Liu" userId="d56433355d8bb37f" providerId="LiveId" clId="{0E86FF69-BF29-456D-A0CF-F4AFF59A9CD4}" dt="2023-02-28T06:32:39.039" v="3189" actId="26606"/>
          <ac:graphicFrameMkLst>
            <pc:docMk/>
            <pc:sldMk cId="234524656" sldId="258"/>
            <ac:graphicFrameMk id="1044" creationId="{CF707029-E3EF-A64A-26A3-21889D902238}"/>
          </ac:graphicFrameMkLst>
        </pc:graphicFrameChg>
        <pc:picChg chg="add mod">
          <ac:chgData name="Xiulong Liu" userId="d56433355d8bb37f" providerId="LiveId" clId="{0E86FF69-BF29-456D-A0CF-F4AFF59A9CD4}" dt="2023-02-28T01:00:37.640" v="880" actId="14100"/>
          <ac:picMkLst>
            <pc:docMk/>
            <pc:sldMk cId="234524656" sldId="258"/>
            <ac:picMk id="8" creationId="{0394262A-89C0-7CB6-4E31-477263E3D32B}"/>
          </ac:picMkLst>
        </pc:picChg>
        <pc:picChg chg="add del mod">
          <ac:chgData name="Xiulong Liu" userId="d56433355d8bb37f" providerId="LiveId" clId="{0E86FF69-BF29-456D-A0CF-F4AFF59A9CD4}" dt="2023-02-28T01:00:25.266" v="876" actId="478"/>
          <ac:picMkLst>
            <pc:docMk/>
            <pc:sldMk cId="234524656" sldId="258"/>
            <ac:picMk id="18" creationId="{305C2E48-7CEB-E0B8-61AA-FD18F9CD8C0D}"/>
          </ac:picMkLst>
        </pc:picChg>
        <pc:picChg chg="add mod">
          <ac:chgData name="Xiulong Liu" userId="d56433355d8bb37f" providerId="LiveId" clId="{0E86FF69-BF29-456D-A0CF-F4AFF59A9CD4}" dt="2023-02-28T01:00:33.873" v="879" actId="1076"/>
          <ac:picMkLst>
            <pc:docMk/>
            <pc:sldMk cId="234524656" sldId="258"/>
            <ac:picMk id="20" creationId="{33E09DE0-F927-7642-816C-B041683BEB8C}"/>
          </ac:picMkLst>
        </pc:picChg>
        <pc:picChg chg="add mod">
          <ac:chgData name="Xiulong Liu" userId="d56433355d8bb37f" providerId="LiveId" clId="{0E86FF69-BF29-456D-A0CF-F4AFF59A9CD4}" dt="2023-02-28T01:01:28.379" v="887" actId="14100"/>
          <ac:picMkLst>
            <pc:docMk/>
            <pc:sldMk cId="234524656" sldId="258"/>
            <ac:picMk id="22" creationId="{286069D8-1D86-FF94-8202-AB5C4DA5A113}"/>
          </ac:picMkLst>
        </pc:picChg>
        <pc:picChg chg="add mod">
          <ac:chgData name="Xiulong Liu" userId="d56433355d8bb37f" providerId="LiveId" clId="{0E86FF69-BF29-456D-A0CF-F4AFF59A9CD4}" dt="2023-02-28T01:04:22.645" v="929" actId="1076"/>
          <ac:picMkLst>
            <pc:docMk/>
            <pc:sldMk cId="234524656" sldId="258"/>
            <ac:picMk id="1028" creationId="{FABB7EAE-59A3-2307-FE87-F2A7C65FEFCE}"/>
          </ac:picMkLst>
        </pc:picChg>
        <pc:picChg chg="add mod">
          <ac:chgData name="Xiulong Liu" userId="d56433355d8bb37f" providerId="LiveId" clId="{0E86FF69-BF29-456D-A0CF-F4AFF59A9CD4}" dt="2023-02-28T04:42:47.357" v="975" actId="1076"/>
          <ac:picMkLst>
            <pc:docMk/>
            <pc:sldMk cId="234524656" sldId="258"/>
            <ac:picMk id="1040" creationId="{157F12EC-69B4-AB24-78A1-AF81941CDAF2}"/>
          </ac:picMkLst>
        </pc:picChg>
        <pc:picChg chg="add mod">
          <ac:chgData name="Xiulong Liu" userId="d56433355d8bb37f" providerId="LiveId" clId="{0E86FF69-BF29-456D-A0CF-F4AFF59A9CD4}" dt="2023-02-28T04:42:55.470" v="977" actId="14100"/>
          <ac:picMkLst>
            <pc:docMk/>
            <pc:sldMk cId="234524656" sldId="258"/>
            <ac:picMk id="1042" creationId="{FF24D3EB-9B62-3963-DA93-C2A549E04909}"/>
          </ac:picMkLst>
        </pc:picChg>
      </pc:sldChg>
      <pc:sldChg chg="addSp delSp modSp new mod setBg">
        <pc:chgData name="Xiulong Liu" userId="d56433355d8bb37f" providerId="LiveId" clId="{0E86FF69-BF29-456D-A0CF-F4AFF59A9CD4}" dt="2023-02-28T06:33:04.614" v="3191" actId="26606"/>
        <pc:sldMkLst>
          <pc:docMk/>
          <pc:sldMk cId="1410390943" sldId="259"/>
        </pc:sldMkLst>
        <pc:spChg chg="mod">
          <ac:chgData name="Xiulong Liu" userId="d56433355d8bb37f" providerId="LiveId" clId="{0E86FF69-BF29-456D-A0CF-F4AFF59A9CD4}" dt="2023-02-28T06:33:04.614" v="3191" actId="26606"/>
          <ac:spMkLst>
            <pc:docMk/>
            <pc:sldMk cId="1410390943" sldId="259"/>
            <ac:spMk id="2" creationId="{744CE414-6607-3072-5D6D-3E944D248E80}"/>
          </ac:spMkLst>
        </pc:spChg>
        <pc:spChg chg="mod">
          <ac:chgData name="Xiulong Liu" userId="d56433355d8bb37f" providerId="LiveId" clId="{0E86FF69-BF29-456D-A0CF-F4AFF59A9CD4}" dt="2023-02-28T06:33:04.614" v="3191" actId="26606"/>
          <ac:spMkLst>
            <pc:docMk/>
            <pc:sldMk cId="1410390943" sldId="259"/>
            <ac:spMk id="3" creationId="{D354FEAE-78B6-4D23-4D5E-3409B4B10689}"/>
          </ac:spMkLst>
        </pc:spChg>
        <pc:spChg chg="add del">
          <ac:chgData name="Xiulong Liu" userId="d56433355d8bb37f" providerId="LiveId" clId="{0E86FF69-BF29-456D-A0CF-F4AFF59A9CD4}" dt="2023-02-28T06:33:04.614" v="3191" actId="26606"/>
          <ac:spMkLst>
            <pc:docMk/>
            <pc:sldMk cId="1410390943" sldId="259"/>
            <ac:spMk id="2055" creationId="{7FF47CB7-972F-479F-A36D-9E72D26EC8DA}"/>
          </ac:spMkLst>
        </pc:spChg>
        <pc:spChg chg="add del">
          <ac:chgData name="Xiulong Liu" userId="d56433355d8bb37f" providerId="LiveId" clId="{0E86FF69-BF29-456D-A0CF-F4AFF59A9CD4}" dt="2023-02-28T06:33:04.614" v="3191" actId="26606"/>
          <ac:spMkLst>
            <pc:docMk/>
            <pc:sldMk cId="1410390943" sldId="259"/>
            <ac:spMk id="2057" creationId="{0D153B68-5844-490D-8E67-F616D6D721CA}"/>
          </ac:spMkLst>
        </pc:spChg>
        <pc:spChg chg="add del">
          <ac:chgData name="Xiulong Liu" userId="d56433355d8bb37f" providerId="LiveId" clId="{0E86FF69-BF29-456D-A0CF-F4AFF59A9CD4}" dt="2023-02-28T06:33:04.614" v="3191" actId="26606"/>
          <ac:spMkLst>
            <pc:docMk/>
            <pc:sldMk cId="1410390943" sldId="259"/>
            <ac:spMk id="2059" creationId="{9A0D773F-7A7D-4DBB-9DEA-86BB8B8F4BC8}"/>
          </ac:spMkLst>
        </pc:spChg>
        <pc:picChg chg="add mod">
          <ac:chgData name="Xiulong Liu" userId="d56433355d8bb37f" providerId="LiveId" clId="{0E86FF69-BF29-456D-A0CF-F4AFF59A9CD4}" dt="2023-02-28T06:33:04.614" v="3191" actId="26606"/>
          <ac:picMkLst>
            <pc:docMk/>
            <pc:sldMk cId="1410390943" sldId="259"/>
            <ac:picMk id="2050" creationId="{2B287595-ABC4-FE0B-9F87-7C835FF12207}"/>
          </ac:picMkLst>
        </pc:picChg>
      </pc:sldChg>
      <pc:sldChg chg="addSp modSp new mod">
        <pc:chgData name="Xiulong Liu" userId="d56433355d8bb37f" providerId="LiveId" clId="{0E86FF69-BF29-456D-A0CF-F4AFF59A9CD4}" dt="2023-02-28T06:31:34.164" v="3174"/>
        <pc:sldMkLst>
          <pc:docMk/>
          <pc:sldMk cId="2547868760" sldId="260"/>
        </pc:sldMkLst>
        <pc:spChg chg="mod">
          <ac:chgData name="Xiulong Liu" userId="d56433355d8bb37f" providerId="LiveId" clId="{0E86FF69-BF29-456D-A0CF-F4AFF59A9CD4}" dt="2023-02-28T06:31:34.164" v="3174"/>
          <ac:spMkLst>
            <pc:docMk/>
            <pc:sldMk cId="2547868760" sldId="260"/>
            <ac:spMk id="2" creationId="{99D5CD5E-61D7-5A4C-B3EF-BE425777F670}"/>
          </ac:spMkLst>
        </pc:spChg>
        <pc:spChg chg="mod">
          <ac:chgData name="Xiulong Liu" userId="d56433355d8bb37f" providerId="LiveId" clId="{0E86FF69-BF29-456D-A0CF-F4AFF59A9CD4}" dt="2023-02-28T06:31:34.164" v="3174"/>
          <ac:spMkLst>
            <pc:docMk/>
            <pc:sldMk cId="2547868760" sldId="260"/>
            <ac:spMk id="3" creationId="{27DAF980-4705-3720-1E97-AA0C8D98CA63}"/>
          </ac:spMkLst>
        </pc:spChg>
        <pc:picChg chg="add mod">
          <ac:chgData name="Xiulong Liu" userId="d56433355d8bb37f" providerId="LiveId" clId="{0E86FF69-BF29-456D-A0CF-F4AFF59A9CD4}" dt="2023-02-28T05:22:09.343" v="1748" actId="1076"/>
          <ac:picMkLst>
            <pc:docMk/>
            <pc:sldMk cId="2547868760" sldId="260"/>
            <ac:picMk id="3074" creationId="{04FD64A7-24C9-4A29-2423-9A231E90C5B8}"/>
          </ac:picMkLst>
        </pc:picChg>
      </pc:sldChg>
      <pc:sldChg chg="addSp delSp modSp new mod">
        <pc:chgData name="Xiulong Liu" userId="d56433355d8bb37f" providerId="LiveId" clId="{0E86FF69-BF29-456D-A0CF-F4AFF59A9CD4}" dt="2023-02-28T06:31:34.164" v="3174"/>
        <pc:sldMkLst>
          <pc:docMk/>
          <pc:sldMk cId="3205092387" sldId="261"/>
        </pc:sldMkLst>
        <pc:spChg chg="mod">
          <ac:chgData name="Xiulong Liu" userId="d56433355d8bb37f" providerId="LiveId" clId="{0E86FF69-BF29-456D-A0CF-F4AFF59A9CD4}" dt="2023-02-28T06:31:34.164" v="3174"/>
          <ac:spMkLst>
            <pc:docMk/>
            <pc:sldMk cId="3205092387" sldId="261"/>
            <ac:spMk id="2" creationId="{B70532C7-BC93-0D82-4983-009E2D35C400}"/>
          </ac:spMkLst>
        </pc:spChg>
        <pc:spChg chg="mod">
          <ac:chgData name="Xiulong Liu" userId="d56433355d8bb37f" providerId="LiveId" clId="{0E86FF69-BF29-456D-A0CF-F4AFF59A9CD4}" dt="2023-02-28T06:31:34.164" v="3174"/>
          <ac:spMkLst>
            <pc:docMk/>
            <pc:sldMk cId="3205092387" sldId="261"/>
            <ac:spMk id="3" creationId="{98630C7A-783B-21D5-FD2C-6A53F0877FC8}"/>
          </ac:spMkLst>
        </pc:spChg>
        <pc:spChg chg="add mod">
          <ac:chgData name="Xiulong Liu" userId="d56433355d8bb37f" providerId="LiveId" clId="{0E86FF69-BF29-456D-A0CF-F4AFF59A9CD4}" dt="2023-02-28T05:39:00.758" v="2311" actId="1076"/>
          <ac:spMkLst>
            <pc:docMk/>
            <pc:sldMk cId="3205092387" sldId="261"/>
            <ac:spMk id="4" creationId="{1B8327AD-3F84-EB74-6ACE-8A958A9666ED}"/>
          </ac:spMkLst>
        </pc:spChg>
        <pc:spChg chg="add mod">
          <ac:chgData name="Xiulong Liu" userId="d56433355d8bb37f" providerId="LiveId" clId="{0E86FF69-BF29-456D-A0CF-F4AFF59A9CD4}" dt="2023-02-28T05:39:28.029" v="2322" actId="1076"/>
          <ac:spMkLst>
            <pc:docMk/>
            <pc:sldMk cId="3205092387" sldId="261"/>
            <ac:spMk id="5" creationId="{47958C4F-C67C-AFA9-4036-5ACCA314F88F}"/>
          </ac:spMkLst>
        </pc:spChg>
        <pc:spChg chg="add del">
          <ac:chgData name="Xiulong Liu" userId="d56433355d8bb37f" providerId="LiveId" clId="{0E86FF69-BF29-456D-A0CF-F4AFF59A9CD4}" dt="2023-02-28T05:39:49.648" v="2326" actId="11529"/>
          <ac:spMkLst>
            <pc:docMk/>
            <pc:sldMk cId="3205092387" sldId="261"/>
            <ac:spMk id="8" creationId="{F4DC0F1A-289A-CB0A-4D8D-F9DE3EBFFBF6}"/>
          </ac:spMkLst>
        </pc:spChg>
        <pc:spChg chg="add mod">
          <ac:chgData name="Xiulong Liu" userId="d56433355d8bb37f" providerId="LiveId" clId="{0E86FF69-BF29-456D-A0CF-F4AFF59A9CD4}" dt="2023-02-28T05:40:16.492" v="2361" actId="1076"/>
          <ac:spMkLst>
            <pc:docMk/>
            <pc:sldMk cId="3205092387" sldId="261"/>
            <ac:spMk id="9" creationId="{0E88F6B2-7A40-C19A-D124-AEBD23C7FB38}"/>
          </ac:spMkLst>
        </pc:spChg>
        <pc:picChg chg="add mod">
          <ac:chgData name="Xiulong Liu" userId="d56433355d8bb37f" providerId="LiveId" clId="{0E86FF69-BF29-456D-A0CF-F4AFF59A9CD4}" dt="2023-02-28T05:39:34.294" v="2324" actId="14100"/>
          <ac:picMkLst>
            <pc:docMk/>
            <pc:sldMk cId="3205092387" sldId="261"/>
            <ac:picMk id="7" creationId="{5D358D31-0AB8-AC60-D421-B18DB7572533}"/>
          </ac:picMkLst>
        </pc:picChg>
        <pc:picChg chg="add mod">
          <ac:chgData name="Xiulong Liu" userId="d56433355d8bb37f" providerId="LiveId" clId="{0E86FF69-BF29-456D-A0CF-F4AFF59A9CD4}" dt="2023-02-28T05:39:30.429" v="2323" actId="1076"/>
          <ac:picMkLst>
            <pc:docMk/>
            <pc:sldMk cId="3205092387" sldId="261"/>
            <ac:picMk id="4098" creationId="{A1E312E3-4145-C345-A28D-7004E3C0E818}"/>
          </ac:picMkLst>
        </pc:picChg>
        <pc:picChg chg="add mod">
          <ac:chgData name="Xiulong Liu" userId="d56433355d8bb37f" providerId="LiveId" clId="{0E86FF69-BF29-456D-A0CF-F4AFF59A9CD4}" dt="2023-02-28T05:39:03.162" v="2312" actId="1076"/>
          <ac:picMkLst>
            <pc:docMk/>
            <pc:sldMk cId="3205092387" sldId="261"/>
            <ac:picMk id="4100" creationId="{BB2757EC-0441-21F8-BCBD-EBF1EA51B70F}"/>
          </ac:picMkLst>
        </pc:picChg>
      </pc:sldChg>
      <pc:sldChg chg="addSp modSp new mod">
        <pc:chgData name="Xiulong Liu" userId="d56433355d8bb37f" providerId="LiveId" clId="{0E86FF69-BF29-456D-A0CF-F4AFF59A9CD4}" dt="2023-02-28T08:34:47.535" v="5443" actId="1076"/>
        <pc:sldMkLst>
          <pc:docMk/>
          <pc:sldMk cId="2118932630" sldId="262"/>
        </pc:sldMkLst>
        <pc:spChg chg="mod">
          <ac:chgData name="Xiulong Liu" userId="d56433355d8bb37f" providerId="LiveId" clId="{0E86FF69-BF29-456D-A0CF-F4AFF59A9CD4}" dt="2023-02-28T06:04:58.468" v="3064" actId="1076"/>
          <ac:spMkLst>
            <pc:docMk/>
            <pc:sldMk cId="2118932630" sldId="262"/>
            <ac:spMk id="2" creationId="{E7A5E2C0-5946-01CB-8702-18EEB8AF4EE6}"/>
          </ac:spMkLst>
        </pc:spChg>
        <pc:spChg chg="mod">
          <ac:chgData name="Xiulong Liu" userId="d56433355d8bb37f" providerId="LiveId" clId="{0E86FF69-BF29-456D-A0CF-F4AFF59A9CD4}" dt="2023-02-28T08:34:17.456" v="5436" actId="1076"/>
          <ac:spMkLst>
            <pc:docMk/>
            <pc:sldMk cId="2118932630" sldId="262"/>
            <ac:spMk id="3" creationId="{0A7776BA-013E-5AD8-5D53-7CBCF60A0C3B}"/>
          </ac:spMkLst>
        </pc:spChg>
        <pc:spChg chg="add mod">
          <ac:chgData name="Xiulong Liu" userId="d56433355d8bb37f" providerId="LiveId" clId="{0E86FF69-BF29-456D-A0CF-F4AFF59A9CD4}" dt="2023-02-28T08:34:34.294" v="5439" actId="1076"/>
          <ac:spMkLst>
            <pc:docMk/>
            <pc:sldMk cId="2118932630" sldId="262"/>
            <ac:spMk id="4" creationId="{A4982C01-8217-CE64-6C00-2C89D191C130}"/>
          </ac:spMkLst>
        </pc:spChg>
        <pc:spChg chg="add mod">
          <ac:chgData name="Xiulong Liu" userId="d56433355d8bb37f" providerId="LiveId" clId="{0E86FF69-BF29-456D-A0CF-F4AFF59A9CD4}" dt="2023-02-28T08:34:40.801" v="5441" actId="1076"/>
          <ac:spMkLst>
            <pc:docMk/>
            <pc:sldMk cId="2118932630" sldId="262"/>
            <ac:spMk id="5" creationId="{2EE1B327-9D89-5DD2-5D84-7B8280411CCD}"/>
          </ac:spMkLst>
        </pc:spChg>
        <pc:picChg chg="add mod">
          <ac:chgData name="Xiulong Liu" userId="d56433355d8bb37f" providerId="LiveId" clId="{0E86FF69-BF29-456D-A0CF-F4AFF59A9CD4}" dt="2023-02-28T08:34:26.412" v="5438" actId="1076"/>
          <ac:picMkLst>
            <pc:docMk/>
            <pc:sldMk cId="2118932630" sldId="262"/>
            <ac:picMk id="5122" creationId="{022A81BA-53F6-41AB-0B0F-02E3056F07A8}"/>
          </ac:picMkLst>
        </pc:picChg>
        <pc:picChg chg="add mod">
          <ac:chgData name="Xiulong Liu" userId="d56433355d8bb37f" providerId="LiveId" clId="{0E86FF69-BF29-456D-A0CF-F4AFF59A9CD4}" dt="2023-02-28T08:34:47.535" v="5443" actId="1076"/>
          <ac:picMkLst>
            <pc:docMk/>
            <pc:sldMk cId="2118932630" sldId="262"/>
            <ac:picMk id="5124" creationId="{F7881E53-4927-CEC8-03D2-28217585B218}"/>
          </ac:picMkLst>
        </pc:picChg>
      </pc:sldChg>
      <pc:sldChg chg="addSp delSp modSp new mod setBg">
        <pc:chgData name="Xiulong Liu" userId="d56433355d8bb37f" providerId="LiveId" clId="{0E86FF69-BF29-456D-A0CF-F4AFF59A9CD4}" dt="2023-02-28T08:34:00.393" v="5433" actId="1076"/>
        <pc:sldMkLst>
          <pc:docMk/>
          <pc:sldMk cId="3418033663" sldId="263"/>
        </pc:sldMkLst>
        <pc:spChg chg="mod">
          <ac:chgData name="Xiulong Liu" userId="d56433355d8bb37f" providerId="LiveId" clId="{0E86FF69-BF29-456D-A0CF-F4AFF59A9CD4}" dt="2023-02-28T06:33:46.138" v="3193" actId="26606"/>
          <ac:spMkLst>
            <pc:docMk/>
            <pc:sldMk cId="3418033663" sldId="263"/>
            <ac:spMk id="2" creationId="{6872E7D1-909E-ABB4-AB83-B508F8F87E58}"/>
          </ac:spMkLst>
        </pc:spChg>
        <pc:spChg chg="mod">
          <ac:chgData name="Xiulong Liu" userId="d56433355d8bb37f" providerId="LiveId" clId="{0E86FF69-BF29-456D-A0CF-F4AFF59A9CD4}" dt="2023-02-28T08:34:00.393" v="5433" actId="1076"/>
          <ac:spMkLst>
            <pc:docMk/>
            <pc:sldMk cId="3418033663" sldId="263"/>
            <ac:spMk id="3" creationId="{B765B05F-9746-B60D-CEA8-3D6260C0BAF6}"/>
          </ac:spMkLst>
        </pc:spChg>
        <pc:spChg chg="add del">
          <ac:chgData name="Xiulong Liu" userId="d56433355d8bb37f" providerId="LiveId" clId="{0E86FF69-BF29-456D-A0CF-F4AFF59A9CD4}" dt="2023-02-28T06:33:46.138" v="3193" actId="26606"/>
          <ac:spMkLst>
            <pc:docMk/>
            <pc:sldMk cId="3418033663" sldId="263"/>
            <ac:spMk id="6151" creationId="{2151139A-886F-4B97-8815-729AD3831BBD}"/>
          </ac:spMkLst>
        </pc:spChg>
        <pc:spChg chg="add del">
          <ac:chgData name="Xiulong Liu" userId="d56433355d8bb37f" providerId="LiveId" clId="{0E86FF69-BF29-456D-A0CF-F4AFF59A9CD4}" dt="2023-02-28T06:33:46.138" v="3193" actId="26606"/>
          <ac:spMkLst>
            <pc:docMk/>
            <pc:sldMk cId="3418033663" sldId="263"/>
            <ac:spMk id="6153" creationId="{AB5E08C4-8CDD-4623-A5B8-E998C6DEE3B7}"/>
          </ac:spMkLst>
        </pc:spChg>
        <pc:spChg chg="add del">
          <ac:chgData name="Xiulong Liu" userId="d56433355d8bb37f" providerId="LiveId" clId="{0E86FF69-BF29-456D-A0CF-F4AFF59A9CD4}" dt="2023-02-28T06:33:46.138" v="3193" actId="26606"/>
          <ac:spMkLst>
            <pc:docMk/>
            <pc:sldMk cId="3418033663" sldId="263"/>
            <ac:spMk id="6155" creationId="{15F33878-D502-4FFA-8ACE-F2AECDB2A23F}"/>
          </ac:spMkLst>
        </pc:spChg>
        <pc:spChg chg="add del">
          <ac:chgData name="Xiulong Liu" userId="d56433355d8bb37f" providerId="LiveId" clId="{0E86FF69-BF29-456D-A0CF-F4AFF59A9CD4}" dt="2023-02-28T06:33:46.138" v="3193" actId="26606"/>
          <ac:spMkLst>
            <pc:docMk/>
            <pc:sldMk cId="3418033663" sldId="263"/>
            <ac:spMk id="6157" creationId="{D3539FEE-81D3-4406-802E-60B20B16F4F6}"/>
          </ac:spMkLst>
        </pc:spChg>
        <pc:spChg chg="add del">
          <ac:chgData name="Xiulong Liu" userId="d56433355d8bb37f" providerId="LiveId" clId="{0E86FF69-BF29-456D-A0CF-F4AFF59A9CD4}" dt="2023-02-28T06:33:46.138" v="3193" actId="26606"/>
          <ac:spMkLst>
            <pc:docMk/>
            <pc:sldMk cId="3418033663" sldId="263"/>
            <ac:spMk id="6159" creationId="{DC701763-729E-462F-A5A8-E0DEFEB1E2E4}"/>
          </ac:spMkLst>
        </pc:spChg>
        <pc:spChg chg="add">
          <ac:chgData name="Xiulong Liu" userId="d56433355d8bb37f" providerId="LiveId" clId="{0E86FF69-BF29-456D-A0CF-F4AFF59A9CD4}" dt="2023-02-28T06:33:46.138" v="3193" actId="26606"/>
          <ac:spMkLst>
            <pc:docMk/>
            <pc:sldMk cId="3418033663" sldId="263"/>
            <ac:spMk id="6164" creationId="{99ED5833-B85B-4103-8A3B-CAB0308E6C15}"/>
          </ac:spMkLst>
        </pc:spChg>
        <pc:picChg chg="add mod">
          <ac:chgData name="Xiulong Liu" userId="d56433355d8bb37f" providerId="LiveId" clId="{0E86FF69-BF29-456D-A0CF-F4AFF59A9CD4}" dt="2023-02-28T06:33:46.138" v="3193" actId="26606"/>
          <ac:picMkLst>
            <pc:docMk/>
            <pc:sldMk cId="3418033663" sldId="263"/>
            <ac:picMk id="5" creationId="{5485293D-A24F-C487-F43E-4D7C3E540F3C}"/>
          </ac:picMkLst>
        </pc:picChg>
        <pc:picChg chg="add mod ord">
          <ac:chgData name="Xiulong Liu" userId="d56433355d8bb37f" providerId="LiveId" clId="{0E86FF69-BF29-456D-A0CF-F4AFF59A9CD4}" dt="2023-02-28T06:33:46.138" v="3193" actId="26606"/>
          <ac:picMkLst>
            <pc:docMk/>
            <pc:sldMk cId="3418033663" sldId="263"/>
            <ac:picMk id="6146" creationId="{4C9A21F4-B675-6AA0-D262-6183BC63C50E}"/>
          </ac:picMkLst>
        </pc:picChg>
      </pc:sldChg>
      <pc:sldChg chg="addSp modSp new mod setBg">
        <pc:chgData name="Xiulong Liu" userId="d56433355d8bb37f" providerId="LiveId" clId="{0E86FF69-BF29-456D-A0CF-F4AFF59A9CD4}" dt="2023-02-28T08:14:19.776" v="4923" actId="1076"/>
        <pc:sldMkLst>
          <pc:docMk/>
          <pc:sldMk cId="3915234863" sldId="264"/>
        </pc:sldMkLst>
        <pc:spChg chg="mod">
          <ac:chgData name="Xiulong Liu" userId="d56433355d8bb37f" providerId="LiveId" clId="{0E86FF69-BF29-456D-A0CF-F4AFF59A9CD4}" dt="2023-02-28T06:47:01.668" v="3631" actId="26606"/>
          <ac:spMkLst>
            <pc:docMk/>
            <pc:sldMk cId="3915234863" sldId="264"/>
            <ac:spMk id="2" creationId="{24F9448D-CF79-65A8-A068-3DE764FE337C}"/>
          </ac:spMkLst>
        </pc:spChg>
        <pc:spChg chg="mod">
          <ac:chgData name="Xiulong Liu" userId="d56433355d8bb37f" providerId="LiveId" clId="{0E86FF69-BF29-456D-A0CF-F4AFF59A9CD4}" dt="2023-02-28T08:14:19.776" v="4923" actId="1076"/>
          <ac:spMkLst>
            <pc:docMk/>
            <pc:sldMk cId="3915234863" sldId="264"/>
            <ac:spMk id="3" creationId="{932EF1E1-1757-FCC2-7569-C27496C2601B}"/>
          </ac:spMkLst>
        </pc:spChg>
        <pc:spChg chg="add">
          <ac:chgData name="Xiulong Liu" userId="d56433355d8bb37f" providerId="LiveId" clId="{0E86FF69-BF29-456D-A0CF-F4AFF59A9CD4}" dt="2023-02-28T06:47:01.668" v="3631" actId="26606"/>
          <ac:spMkLst>
            <pc:docMk/>
            <pc:sldMk cId="3915234863" sldId="264"/>
            <ac:spMk id="8" creationId="{1B15ED52-F352-441B-82BF-E0EA34836D08}"/>
          </ac:spMkLst>
        </pc:spChg>
        <pc:spChg chg="add">
          <ac:chgData name="Xiulong Liu" userId="d56433355d8bb37f" providerId="LiveId" clId="{0E86FF69-BF29-456D-A0CF-F4AFF59A9CD4}" dt="2023-02-28T06:47:01.668" v="3631" actId="26606"/>
          <ac:spMkLst>
            <pc:docMk/>
            <pc:sldMk cId="3915234863" sldId="264"/>
            <ac:spMk id="10" creationId="{3B2E3793-BFE6-45A2-9B7B-E18844431C99}"/>
          </ac:spMkLst>
        </pc:spChg>
        <pc:spChg chg="add">
          <ac:chgData name="Xiulong Liu" userId="d56433355d8bb37f" providerId="LiveId" clId="{0E86FF69-BF29-456D-A0CF-F4AFF59A9CD4}" dt="2023-02-28T06:47:01.668" v="3631" actId="26606"/>
          <ac:spMkLst>
            <pc:docMk/>
            <pc:sldMk cId="3915234863" sldId="264"/>
            <ac:spMk id="12" creationId="{BC4C4868-CB8F-4AF9-9CDB-8108F2C19B67}"/>
          </ac:spMkLst>
        </pc:spChg>
        <pc:spChg chg="add">
          <ac:chgData name="Xiulong Liu" userId="d56433355d8bb37f" providerId="LiveId" clId="{0E86FF69-BF29-456D-A0CF-F4AFF59A9CD4}" dt="2023-02-28T06:47:01.668" v="3631" actId="26606"/>
          <ac:spMkLst>
            <pc:docMk/>
            <pc:sldMk cId="3915234863" sldId="264"/>
            <ac:spMk id="14" creationId="{375E0459-6403-40CD-989D-56A4407CA12E}"/>
          </ac:spMkLst>
        </pc:spChg>
        <pc:spChg chg="add">
          <ac:chgData name="Xiulong Liu" userId="d56433355d8bb37f" providerId="LiveId" clId="{0E86FF69-BF29-456D-A0CF-F4AFF59A9CD4}" dt="2023-02-28T06:47:01.668" v="3631" actId="26606"/>
          <ac:spMkLst>
            <pc:docMk/>
            <pc:sldMk cId="3915234863" sldId="264"/>
            <ac:spMk id="16" creationId="{53E5B1A8-3AC9-4BD1-9BBC-78CA94F2D1BA}"/>
          </ac:spMkLst>
        </pc:spChg>
      </pc:sldChg>
      <pc:sldChg chg="addSp delSp modSp add mod">
        <pc:chgData name="Xiulong Liu" userId="d56433355d8bb37f" providerId="LiveId" clId="{0E86FF69-BF29-456D-A0CF-F4AFF59A9CD4}" dt="2023-02-28T08:48:32.193" v="5606" actId="14100"/>
        <pc:sldMkLst>
          <pc:docMk/>
          <pc:sldMk cId="3089332859" sldId="265"/>
        </pc:sldMkLst>
        <pc:spChg chg="del">
          <ac:chgData name="Xiulong Liu" userId="d56433355d8bb37f" providerId="LiveId" clId="{0E86FF69-BF29-456D-A0CF-F4AFF59A9CD4}" dt="2023-02-28T06:47:23.784" v="3634" actId="478"/>
          <ac:spMkLst>
            <pc:docMk/>
            <pc:sldMk cId="3089332859" sldId="265"/>
            <ac:spMk id="3" creationId="{932EF1E1-1757-FCC2-7569-C27496C2601B}"/>
          </ac:spMkLst>
        </pc:spChg>
        <pc:spChg chg="add del mod">
          <ac:chgData name="Xiulong Liu" userId="d56433355d8bb37f" providerId="LiveId" clId="{0E86FF69-BF29-456D-A0CF-F4AFF59A9CD4}" dt="2023-02-28T06:47:27.956" v="3635" actId="478"/>
          <ac:spMkLst>
            <pc:docMk/>
            <pc:sldMk cId="3089332859" sldId="265"/>
            <ac:spMk id="5" creationId="{EBCDE4C5-F8AA-27B5-7E67-43D48A4AA37B}"/>
          </ac:spMkLst>
        </pc:spChg>
        <pc:spChg chg="add mod">
          <ac:chgData name="Xiulong Liu" userId="d56433355d8bb37f" providerId="LiveId" clId="{0E86FF69-BF29-456D-A0CF-F4AFF59A9CD4}" dt="2023-02-28T08:33:42.267" v="5431" actId="403"/>
          <ac:spMkLst>
            <pc:docMk/>
            <pc:sldMk cId="3089332859" sldId="265"/>
            <ac:spMk id="17" creationId="{90627EE0-4A82-FFE1-146A-1A19A030BBFD}"/>
          </ac:spMkLst>
        </pc:spChg>
        <pc:spChg chg="add del mod">
          <ac:chgData name="Xiulong Liu" userId="d56433355d8bb37f" providerId="LiveId" clId="{0E86FF69-BF29-456D-A0CF-F4AFF59A9CD4}" dt="2023-02-28T07:04:35.598" v="3804" actId="21"/>
          <ac:spMkLst>
            <pc:docMk/>
            <pc:sldMk cId="3089332859" sldId="265"/>
            <ac:spMk id="18" creationId="{272ED2E2-ADBE-EA89-E3CE-7D7C676B33CF}"/>
          </ac:spMkLst>
        </pc:spChg>
        <pc:picChg chg="add mod">
          <ac:chgData name="Xiulong Liu" userId="d56433355d8bb37f" providerId="LiveId" clId="{0E86FF69-BF29-456D-A0CF-F4AFF59A9CD4}" dt="2023-02-28T08:48:32.193" v="5606" actId="14100"/>
          <ac:picMkLst>
            <pc:docMk/>
            <pc:sldMk cId="3089332859" sldId="265"/>
            <ac:picMk id="7" creationId="{61CFFBE1-920A-2216-2221-515001795CB4}"/>
          </ac:picMkLst>
        </pc:picChg>
        <pc:picChg chg="add del mod">
          <ac:chgData name="Xiulong Liu" userId="d56433355d8bb37f" providerId="LiveId" clId="{0E86FF69-BF29-456D-A0CF-F4AFF59A9CD4}" dt="2023-02-28T07:04:35.598" v="3804" actId="21"/>
          <ac:picMkLst>
            <pc:docMk/>
            <pc:sldMk cId="3089332859" sldId="265"/>
            <ac:picMk id="11" creationId="{188A566F-AFE1-6A5F-B7FE-80D836343B8E}"/>
          </ac:picMkLst>
        </pc:picChg>
        <pc:picChg chg="add del mod">
          <ac:chgData name="Xiulong Liu" userId="d56433355d8bb37f" providerId="LiveId" clId="{0E86FF69-BF29-456D-A0CF-F4AFF59A9CD4}" dt="2023-02-28T07:34:00.275" v="3894" actId="21"/>
          <ac:picMkLst>
            <pc:docMk/>
            <pc:sldMk cId="3089332859" sldId="265"/>
            <ac:picMk id="15" creationId="{5164BFF9-EFB1-04AB-D7FC-CB8BE13EAAFE}"/>
          </ac:picMkLst>
        </pc:picChg>
      </pc:sldChg>
      <pc:sldChg chg="addSp delSp modSp add mod">
        <pc:chgData name="Xiulong Liu" userId="d56433355d8bb37f" providerId="LiveId" clId="{0E86FF69-BF29-456D-A0CF-F4AFF59A9CD4}" dt="2023-02-28T08:33:34.323" v="5430" actId="403"/>
        <pc:sldMkLst>
          <pc:docMk/>
          <pc:sldMk cId="851665579" sldId="266"/>
        </pc:sldMkLst>
        <pc:spChg chg="add mod">
          <ac:chgData name="Xiulong Liu" userId="d56433355d8bb37f" providerId="LiveId" clId="{0E86FF69-BF29-456D-A0CF-F4AFF59A9CD4}" dt="2023-02-28T08:33:30.872" v="5429" actId="403"/>
          <ac:spMkLst>
            <pc:docMk/>
            <pc:sldMk cId="851665579" sldId="266"/>
            <ac:spMk id="4" creationId="{6AA64477-BACC-8A79-DA61-DD5BA55A6F2C}"/>
          </ac:spMkLst>
        </pc:spChg>
        <pc:spChg chg="add mod">
          <ac:chgData name="Xiulong Liu" userId="d56433355d8bb37f" providerId="LiveId" clId="{0E86FF69-BF29-456D-A0CF-F4AFF59A9CD4}" dt="2023-02-28T08:33:34.323" v="5430" actId="403"/>
          <ac:spMkLst>
            <pc:docMk/>
            <pc:sldMk cId="851665579" sldId="266"/>
            <ac:spMk id="5" creationId="{7B9BEA32-D048-7CDD-722D-1EA80D824CC7}"/>
          </ac:spMkLst>
        </pc:spChg>
        <pc:spChg chg="add mod">
          <ac:chgData name="Xiulong Liu" userId="d56433355d8bb37f" providerId="LiveId" clId="{0E86FF69-BF29-456D-A0CF-F4AFF59A9CD4}" dt="2023-02-28T08:33:27.494" v="5428" actId="403"/>
          <ac:spMkLst>
            <pc:docMk/>
            <pc:sldMk cId="851665579" sldId="266"/>
            <ac:spMk id="13" creationId="{0DFD1F40-98A9-3116-D0AF-4AD92013E30A}"/>
          </ac:spMkLst>
        </pc:spChg>
        <pc:picChg chg="add mod">
          <ac:chgData name="Xiulong Liu" userId="d56433355d8bb37f" providerId="LiveId" clId="{0E86FF69-BF29-456D-A0CF-F4AFF59A9CD4}" dt="2023-02-28T07:12:19.409" v="3880" actId="1076"/>
          <ac:picMkLst>
            <pc:docMk/>
            <pc:sldMk cId="851665579" sldId="266"/>
            <ac:picMk id="3" creationId="{CBE817CA-51AA-3EA4-A731-47EC2D6DBF6D}"/>
          </ac:picMkLst>
        </pc:picChg>
        <pc:picChg chg="del">
          <ac:chgData name="Xiulong Liu" userId="d56433355d8bb37f" providerId="LiveId" clId="{0E86FF69-BF29-456D-A0CF-F4AFF59A9CD4}" dt="2023-02-28T06:58:36.527" v="3650" actId="478"/>
          <ac:picMkLst>
            <pc:docMk/>
            <pc:sldMk cId="851665579" sldId="266"/>
            <ac:picMk id="7" creationId="{61CFFBE1-920A-2216-2221-515001795CB4}"/>
          </ac:picMkLst>
        </pc:picChg>
        <pc:picChg chg="add mod">
          <ac:chgData name="Xiulong Liu" userId="d56433355d8bb37f" providerId="LiveId" clId="{0E86FF69-BF29-456D-A0CF-F4AFF59A9CD4}" dt="2023-02-28T07:12:09.917" v="3878" actId="1076"/>
          <ac:picMkLst>
            <pc:docMk/>
            <pc:sldMk cId="851665579" sldId="266"/>
            <ac:picMk id="9" creationId="{D5EB9CBD-0C1C-9374-5184-280547E63353}"/>
          </ac:picMkLst>
        </pc:picChg>
        <pc:picChg chg="del">
          <ac:chgData name="Xiulong Liu" userId="d56433355d8bb37f" providerId="LiveId" clId="{0E86FF69-BF29-456D-A0CF-F4AFF59A9CD4}" dt="2023-02-28T06:58:38.624" v="3651" actId="478"/>
          <ac:picMkLst>
            <pc:docMk/>
            <pc:sldMk cId="851665579" sldId="266"/>
            <ac:picMk id="11" creationId="{188A566F-AFE1-6A5F-B7FE-80D836343B8E}"/>
          </ac:picMkLst>
        </pc:picChg>
        <pc:picChg chg="del">
          <ac:chgData name="Xiulong Liu" userId="d56433355d8bb37f" providerId="LiveId" clId="{0E86FF69-BF29-456D-A0CF-F4AFF59A9CD4}" dt="2023-02-28T06:58:40.431" v="3652" actId="478"/>
          <ac:picMkLst>
            <pc:docMk/>
            <pc:sldMk cId="851665579" sldId="266"/>
            <ac:picMk id="15" creationId="{5164BFF9-EFB1-04AB-D7FC-CB8BE13EAAFE}"/>
          </ac:picMkLst>
        </pc:picChg>
      </pc:sldChg>
      <pc:sldChg chg="addSp delSp modSp add mod">
        <pc:chgData name="Xiulong Liu" userId="d56433355d8bb37f" providerId="LiveId" clId="{0E86FF69-BF29-456D-A0CF-F4AFF59A9CD4}" dt="2023-02-28T08:12:47.427" v="4725" actId="20577"/>
        <pc:sldMkLst>
          <pc:docMk/>
          <pc:sldMk cId="3312085250" sldId="267"/>
        </pc:sldMkLst>
        <pc:spChg chg="del">
          <ac:chgData name="Xiulong Liu" userId="d56433355d8bb37f" providerId="LiveId" clId="{0E86FF69-BF29-456D-A0CF-F4AFF59A9CD4}" dt="2023-02-28T07:35:02.881" v="4054" actId="478"/>
          <ac:spMkLst>
            <pc:docMk/>
            <pc:sldMk cId="3312085250" sldId="267"/>
            <ac:spMk id="4" creationId="{6AA64477-BACC-8A79-DA61-DD5BA55A6F2C}"/>
          </ac:spMkLst>
        </pc:spChg>
        <pc:spChg chg="mod">
          <ac:chgData name="Xiulong Liu" userId="d56433355d8bb37f" providerId="LiveId" clId="{0E86FF69-BF29-456D-A0CF-F4AFF59A9CD4}" dt="2023-02-28T07:36:16.167" v="4067" actId="14100"/>
          <ac:spMkLst>
            <pc:docMk/>
            <pc:sldMk cId="3312085250" sldId="267"/>
            <ac:spMk id="5" creationId="{7B9BEA32-D048-7CDD-722D-1EA80D824CC7}"/>
          </ac:spMkLst>
        </pc:spChg>
        <pc:spChg chg="add mod">
          <ac:chgData name="Xiulong Liu" userId="d56433355d8bb37f" providerId="LiveId" clId="{0E86FF69-BF29-456D-A0CF-F4AFF59A9CD4}" dt="2023-02-28T08:11:24.116" v="4522" actId="20577"/>
          <ac:spMkLst>
            <pc:docMk/>
            <pc:sldMk cId="3312085250" sldId="267"/>
            <ac:spMk id="13" creationId="{8DA4BEC3-DAB4-12B7-BF2A-7ADBA42D3DA5}"/>
          </ac:spMkLst>
        </pc:spChg>
        <pc:spChg chg="add del mod ord">
          <ac:chgData name="Xiulong Liu" userId="d56433355d8bb37f" providerId="LiveId" clId="{0E86FF69-BF29-456D-A0CF-F4AFF59A9CD4}" dt="2023-02-28T08:10:15.046" v="4486" actId="478"/>
          <ac:spMkLst>
            <pc:docMk/>
            <pc:sldMk cId="3312085250" sldId="267"/>
            <ac:spMk id="20" creationId="{7AA2A68E-7EED-F8FD-23F5-1B98680AB14C}"/>
          </ac:spMkLst>
        </pc:spChg>
        <pc:spChg chg="add mod">
          <ac:chgData name="Xiulong Liu" userId="d56433355d8bb37f" providerId="LiveId" clId="{0E86FF69-BF29-456D-A0CF-F4AFF59A9CD4}" dt="2023-02-28T07:42:16.168" v="4205" actId="1076"/>
          <ac:spMkLst>
            <pc:docMk/>
            <pc:sldMk cId="3312085250" sldId="267"/>
            <ac:spMk id="21" creationId="{DDAC4292-01AC-2539-0A58-4820826EC393}"/>
          </ac:spMkLst>
        </pc:spChg>
        <pc:spChg chg="add del mod">
          <ac:chgData name="Xiulong Liu" userId="d56433355d8bb37f" providerId="LiveId" clId="{0E86FF69-BF29-456D-A0CF-F4AFF59A9CD4}" dt="2023-02-28T08:10:17.848" v="4487" actId="478"/>
          <ac:spMkLst>
            <pc:docMk/>
            <pc:sldMk cId="3312085250" sldId="267"/>
            <ac:spMk id="22" creationId="{39E08A22-76A2-B98D-84F8-675FE8E9EAC1}"/>
          </ac:spMkLst>
        </pc:spChg>
        <pc:spChg chg="add mod">
          <ac:chgData name="Xiulong Liu" userId="d56433355d8bb37f" providerId="LiveId" clId="{0E86FF69-BF29-456D-A0CF-F4AFF59A9CD4}" dt="2023-02-28T08:11:39.959" v="4549" actId="20577"/>
          <ac:spMkLst>
            <pc:docMk/>
            <pc:sldMk cId="3312085250" sldId="267"/>
            <ac:spMk id="27" creationId="{9DB0FFDC-912B-5133-95A3-F167B118CA5F}"/>
          </ac:spMkLst>
        </pc:spChg>
        <pc:spChg chg="add mod">
          <ac:chgData name="Xiulong Liu" userId="d56433355d8bb37f" providerId="LiveId" clId="{0E86FF69-BF29-456D-A0CF-F4AFF59A9CD4}" dt="2023-02-28T08:09:41.210" v="4481" actId="20577"/>
          <ac:spMkLst>
            <pc:docMk/>
            <pc:sldMk cId="3312085250" sldId="267"/>
            <ac:spMk id="28" creationId="{45AC6736-310E-27BA-6411-C4A956634A93}"/>
          </ac:spMkLst>
        </pc:spChg>
        <pc:spChg chg="add mod">
          <ac:chgData name="Xiulong Liu" userId="d56433355d8bb37f" providerId="LiveId" clId="{0E86FF69-BF29-456D-A0CF-F4AFF59A9CD4}" dt="2023-02-28T08:10:03.315" v="4485" actId="14100"/>
          <ac:spMkLst>
            <pc:docMk/>
            <pc:sldMk cId="3312085250" sldId="267"/>
            <ac:spMk id="29" creationId="{9F6586B2-28A5-83D1-05C9-1A22BF9269C3}"/>
          </ac:spMkLst>
        </pc:spChg>
        <pc:spChg chg="add mod">
          <ac:chgData name="Xiulong Liu" userId="d56433355d8bb37f" providerId="LiveId" clId="{0E86FF69-BF29-456D-A0CF-F4AFF59A9CD4}" dt="2023-02-28T08:12:47.427" v="4725" actId="20577"/>
          <ac:spMkLst>
            <pc:docMk/>
            <pc:sldMk cId="3312085250" sldId="267"/>
            <ac:spMk id="34" creationId="{82E36538-C791-3B46-F882-F113ADE6F925}"/>
          </ac:spMkLst>
        </pc:spChg>
        <pc:picChg chg="del">
          <ac:chgData name="Xiulong Liu" userId="d56433355d8bb37f" providerId="LiveId" clId="{0E86FF69-BF29-456D-A0CF-F4AFF59A9CD4}" dt="2023-02-28T07:35:04.937" v="4055" actId="478"/>
          <ac:picMkLst>
            <pc:docMk/>
            <pc:sldMk cId="3312085250" sldId="267"/>
            <ac:picMk id="3" creationId="{CBE817CA-51AA-3EA4-A731-47EC2D6DBF6D}"/>
          </ac:picMkLst>
        </pc:picChg>
        <pc:picChg chg="add mod">
          <ac:chgData name="Xiulong Liu" userId="d56433355d8bb37f" providerId="LiveId" clId="{0E86FF69-BF29-456D-A0CF-F4AFF59A9CD4}" dt="2023-02-28T07:38:07.755" v="4102" actId="1076"/>
          <ac:picMkLst>
            <pc:docMk/>
            <pc:sldMk cId="3312085250" sldId="267"/>
            <ac:picMk id="6" creationId="{1E6670FA-FE5A-3B49-7329-9E08C211D571}"/>
          </ac:picMkLst>
        </pc:picChg>
        <pc:picChg chg="del">
          <ac:chgData name="Xiulong Liu" userId="d56433355d8bb37f" providerId="LiveId" clId="{0E86FF69-BF29-456D-A0CF-F4AFF59A9CD4}" dt="2023-02-28T07:34:07.229" v="3896" actId="478"/>
          <ac:picMkLst>
            <pc:docMk/>
            <pc:sldMk cId="3312085250" sldId="267"/>
            <ac:picMk id="9" creationId="{D5EB9CBD-0C1C-9374-5184-280547E63353}"/>
          </ac:picMkLst>
        </pc:picChg>
        <pc:picChg chg="add mod">
          <ac:chgData name="Xiulong Liu" userId="d56433355d8bb37f" providerId="LiveId" clId="{0E86FF69-BF29-456D-A0CF-F4AFF59A9CD4}" dt="2023-02-28T07:47:45.545" v="4273" actId="1076"/>
          <ac:picMkLst>
            <pc:docMk/>
            <pc:sldMk cId="3312085250" sldId="267"/>
            <ac:picMk id="11" creationId="{36B96F6A-BAA3-77FF-6D4E-120B4DB564BB}"/>
          </ac:picMkLst>
        </pc:picChg>
        <pc:picChg chg="add mod">
          <ac:chgData name="Xiulong Liu" userId="d56433355d8bb37f" providerId="LiveId" clId="{0E86FF69-BF29-456D-A0CF-F4AFF59A9CD4}" dt="2023-02-28T07:39:15.557" v="4150" actId="1036"/>
          <ac:picMkLst>
            <pc:docMk/>
            <pc:sldMk cId="3312085250" sldId="267"/>
            <ac:picMk id="17" creationId="{5A23644F-F126-E1A0-4D0B-AEC68A40345D}"/>
          </ac:picMkLst>
        </pc:picChg>
        <pc:picChg chg="add mod">
          <ac:chgData name="Xiulong Liu" userId="d56433355d8bb37f" providerId="LiveId" clId="{0E86FF69-BF29-456D-A0CF-F4AFF59A9CD4}" dt="2023-02-28T07:40:54.456" v="4170" actId="1076"/>
          <ac:picMkLst>
            <pc:docMk/>
            <pc:sldMk cId="3312085250" sldId="267"/>
            <ac:picMk id="19" creationId="{AE743FFF-6CD6-E488-E550-962919BE341D}"/>
          </ac:picMkLst>
        </pc:picChg>
        <pc:picChg chg="add mod">
          <ac:chgData name="Xiulong Liu" userId="d56433355d8bb37f" providerId="LiveId" clId="{0E86FF69-BF29-456D-A0CF-F4AFF59A9CD4}" dt="2023-02-28T07:47:50.328" v="4274" actId="1076"/>
          <ac:picMkLst>
            <pc:docMk/>
            <pc:sldMk cId="3312085250" sldId="267"/>
            <ac:picMk id="26" creationId="{65ECE4C0-7761-8E03-FAD1-9EF068819CB4}"/>
          </ac:picMkLst>
        </pc:picChg>
        <pc:cxnChg chg="add mod">
          <ac:chgData name="Xiulong Liu" userId="d56433355d8bb37f" providerId="LiveId" clId="{0E86FF69-BF29-456D-A0CF-F4AFF59A9CD4}" dt="2023-02-28T08:10:24.141" v="4488" actId="14100"/>
          <ac:cxnSpMkLst>
            <pc:docMk/>
            <pc:sldMk cId="3312085250" sldId="267"/>
            <ac:cxnSpMk id="24" creationId="{282D5A6C-E445-9032-D38A-1F7AED26D95F}"/>
          </ac:cxnSpMkLst>
        </pc:cxnChg>
        <pc:cxnChg chg="add mod">
          <ac:chgData name="Xiulong Liu" userId="d56433355d8bb37f" providerId="LiveId" clId="{0E86FF69-BF29-456D-A0CF-F4AFF59A9CD4}" dt="2023-02-28T08:10:35.880" v="4491" actId="14100"/>
          <ac:cxnSpMkLst>
            <pc:docMk/>
            <pc:sldMk cId="3312085250" sldId="267"/>
            <ac:cxnSpMk id="31" creationId="{F088B9AC-9355-ACAC-6864-810DF04CE132}"/>
          </ac:cxnSpMkLst>
        </pc:cxnChg>
      </pc:sldChg>
      <pc:sldChg chg="addSp delSp modSp add mod">
        <pc:chgData name="Xiulong Liu" userId="d56433355d8bb37f" providerId="LiveId" clId="{0E86FF69-BF29-456D-A0CF-F4AFF59A9CD4}" dt="2023-02-28T08:33:21.942" v="5427" actId="403"/>
        <pc:sldMkLst>
          <pc:docMk/>
          <pc:sldMk cId="3923616248" sldId="268"/>
        </pc:sldMkLst>
        <pc:spChg chg="del">
          <ac:chgData name="Xiulong Liu" userId="d56433355d8bb37f" providerId="LiveId" clId="{0E86FF69-BF29-456D-A0CF-F4AFF59A9CD4}" dt="2023-02-28T08:31:25.413" v="5344" actId="478"/>
          <ac:spMkLst>
            <pc:docMk/>
            <pc:sldMk cId="3923616248" sldId="268"/>
            <ac:spMk id="4" creationId="{6AA64477-BACC-8A79-DA61-DD5BA55A6F2C}"/>
          </ac:spMkLst>
        </pc:spChg>
        <pc:spChg chg="del">
          <ac:chgData name="Xiulong Liu" userId="d56433355d8bb37f" providerId="LiveId" clId="{0E86FF69-BF29-456D-A0CF-F4AFF59A9CD4}" dt="2023-02-28T08:31:25.413" v="5344" actId="478"/>
          <ac:spMkLst>
            <pc:docMk/>
            <pc:sldMk cId="3923616248" sldId="268"/>
            <ac:spMk id="5" creationId="{7B9BEA32-D048-7CDD-722D-1EA80D824CC7}"/>
          </ac:spMkLst>
        </pc:spChg>
        <pc:spChg chg="add mod">
          <ac:chgData name="Xiulong Liu" userId="d56433355d8bb37f" providerId="LiveId" clId="{0E86FF69-BF29-456D-A0CF-F4AFF59A9CD4}" dt="2023-02-28T08:33:21.942" v="5427" actId="403"/>
          <ac:spMkLst>
            <pc:docMk/>
            <pc:sldMk cId="3923616248" sldId="268"/>
            <ac:spMk id="11" creationId="{E9AC3D01-5C7F-D37A-3CFC-E10BEA61FAE1}"/>
          </ac:spMkLst>
        </pc:spChg>
        <pc:spChg chg="del">
          <ac:chgData name="Xiulong Liu" userId="d56433355d8bb37f" providerId="LiveId" clId="{0E86FF69-BF29-456D-A0CF-F4AFF59A9CD4}" dt="2023-02-28T08:31:25.413" v="5344" actId="478"/>
          <ac:spMkLst>
            <pc:docMk/>
            <pc:sldMk cId="3923616248" sldId="268"/>
            <ac:spMk id="13" creationId="{0DFD1F40-98A9-3116-D0AF-4AD92013E30A}"/>
          </ac:spMkLst>
        </pc:spChg>
        <pc:picChg chg="del">
          <ac:chgData name="Xiulong Liu" userId="d56433355d8bb37f" providerId="LiveId" clId="{0E86FF69-BF29-456D-A0CF-F4AFF59A9CD4}" dt="2023-02-28T08:31:25.413" v="5344" actId="478"/>
          <ac:picMkLst>
            <pc:docMk/>
            <pc:sldMk cId="3923616248" sldId="268"/>
            <ac:picMk id="3" creationId="{CBE817CA-51AA-3EA4-A731-47EC2D6DBF6D}"/>
          </ac:picMkLst>
        </pc:picChg>
        <pc:picChg chg="add mod">
          <ac:chgData name="Xiulong Liu" userId="d56433355d8bb37f" providerId="LiveId" clId="{0E86FF69-BF29-456D-A0CF-F4AFF59A9CD4}" dt="2023-02-28T08:32:10.665" v="5347" actId="1076"/>
          <ac:picMkLst>
            <pc:docMk/>
            <pc:sldMk cId="3923616248" sldId="268"/>
            <ac:picMk id="7" creationId="{92D7740E-61BA-76C6-633A-ADE30D76B94D}"/>
          </ac:picMkLst>
        </pc:picChg>
        <pc:picChg chg="del">
          <ac:chgData name="Xiulong Liu" userId="d56433355d8bb37f" providerId="LiveId" clId="{0E86FF69-BF29-456D-A0CF-F4AFF59A9CD4}" dt="2023-02-28T08:31:25.413" v="5344" actId="478"/>
          <ac:picMkLst>
            <pc:docMk/>
            <pc:sldMk cId="3923616248" sldId="268"/>
            <ac:picMk id="9" creationId="{D5EB9CBD-0C1C-9374-5184-280547E63353}"/>
          </ac:picMkLst>
        </pc:picChg>
      </pc:sldChg>
      <pc:sldChg chg="modSp new mod">
        <pc:chgData name="Xiulong Liu" userId="d56433355d8bb37f" providerId="LiveId" clId="{0E86FF69-BF29-456D-A0CF-F4AFF59A9CD4}" dt="2023-02-28T08:47:20.354" v="5586"/>
        <pc:sldMkLst>
          <pc:docMk/>
          <pc:sldMk cId="1801303269" sldId="269"/>
        </pc:sldMkLst>
        <pc:spChg chg="mod">
          <ac:chgData name="Xiulong Liu" userId="d56433355d8bb37f" providerId="LiveId" clId="{0E86FF69-BF29-456D-A0CF-F4AFF59A9CD4}" dt="2023-02-28T08:35:35.112" v="5465" actId="20577"/>
          <ac:spMkLst>
            <pc:docMk/>
            <pc:sldMk cId="1801303269" sldId="269"/>
            <ac:spMk id="2" creationId="{833BD497-B1F3-B5EC-383D-19A9A749DD6B}"/>
          </ac:spMkLst>
        </pc:spChg>
        <pc:spChg chg="mod">
          <ac:chgData name="Xiulong Liu" userId="d56433355d8bb37f" providerId="LiveId" clId="{0E86FF69-BF29-456D-A0CF-F4AFF59A9CD4}" dt="2023-02-28T08:47:20.354" v="5586"/>
          <ac:spMkLst>
            <pc:docMk/>
            <pc:sldMk cId="1801303269" sldId="269"/>
            <ac:spMk id="3" creationId="{A54055B5-F45A-7C67-B671-D805EAF3E2F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2E9F8-CA52-42E8-BBF5-645217EE1C3A}" type="doc">
      <dgm:prSet loTypeId="urn:microsoft.com/office/officeart/2005/8/layout/process4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956D08A-71C9-413F-B8C4-6895E7583131}">
      <dgm:prSet/>
      <dgm:spPr/>
      <dgm:t>
        <a:bodyPr/>
        <a:lstStyle/>
        <a:p>
          <a:pPr>
            <a:defRPr b="1"/>
          </a:pPr>
          <a:r>
            <a:rPr lang="en-US"/>
            <a:t>Traditional Methods:</a:t>
          </a:r>
        </a:p>
      </dgm:t>
    </dgm:pt>
    <dgm:pt modelId="{65E97C99-6799-4154-89F2-0236A2934F19}" type="parTrans" cxnId="{CCB6840C-DD48-4136-8F5B-1BFB3A39C1FB}">
      <dgm:prSet/>
      <dgm:spPr/>
      <dgm:t>
        <a:bodyPr/>
        <a:lstStyle/>
        <a:p>
          <a:endParaRPr lang="en-US"/>
        </a:p>
      </dgm:t>
    </dgm:pt>
    <dgm:pt modelId="{27C73FF1-A1AF-4583-B7AF-56E98F8FC1D3}" type="sibTrans" cxnId="{CCB6840C-DD48-4136-8F5B-1BFB3A39C1FB}">
      <dgm:prSet/>
      <dgm:spPr/>
      <dgm:t>
        <a:bodyPr/>
        <a:lstStyle/>
        <a:p>
          <a:endParaRPr lang="en-US"/>
        </a:p>
      </dgm:t>
    </dgm:pt>
    <dgm:pt modelId="{9CDEE987-277A-4E0A-AA27-B9B89CE8A13F}">
      <dgm:prSet/>
      <dgm:spPr/>
      <dgm:t>
        <a:bodyPr/>
        <a:lstStyle/>
        <a:p>
          <a:r>
            <a:rPr lang="en-US"/>
            <a:t>Additive Synthesis</a:t>
          </a:r>
        </a:p>
      </dgm:t>
    </dgm:pt>
    <dgm:pt modelId="{508D385D-7514-49AD-A331-C9C721CD74BB}" type="parTrans" cxnId="{F06D53E9-4E31-475E-98B7-2D1ADDAF019D}">
      <dgm:prSet/>
      <dgm:spPr/>
      <dgm:t>
        <a:bodyPr/>
        <a:lstStyle/>
        <a:p>
          <a:endParaRPr lang="en-US"/>
        </a:p>
      </dgm:t>
    </dgm:pt>
    <dgm:pt modelId="{A01DD255-6510-4D67-8458-54EB4A675056}" type="sibTrans" cxnId="{F06D53E9-4E31-475E-98B7-2D1ADDAF019D}">
      <dgm:prSet/>
      <dgm:spPr/>
      <dgm:t>
        <a:bodyPr/>
        <a:lstStyle/>
        <a:p>
          <a:endParaRPr lang="en-US"/>
        </a:p>
      </dgm:t>
    </dgm:pt>
    <dgm:pt modelId="{CA23015E-F869-4346-86DC-C0D98F147336}">
      <dgm:prSet/>
      <dgm:spPr/>
      <dgm:t>
        <a:bodyPr/>
        <a:lstStyle/>
        <a:p>
          <a:r>
            <a:rPr lang="en-US"/>
            <a:t>Subtractive Synthesis</a:t>
          </a:r>
        </a:p>
      </dgm:t>
    </dgm:pt>
    <dgm:pt modelId="{8EA702E2-0779-4A02-AE99-4747B2D017EF}" type="parTrans" cxnId="{BFBF0D06-78C5-4B19-8592-EC9FB4E00FAD}">
      <dgm:prSet/>
      <dgm:spPr/>
      <dgm:t>
        <a:bodyPr/>
        <a:lstStyle/>
        <a:p>
          <a:endParaRPr lang="en-US"/>
        </a:p>
      </dgm:t>
    </dgm:pt>
    <dgm:pt modelId="{8601EF2E-45C1-44FD-8D85-882518848C29}" type="sibTrans" cxnId="{BFBF0D06-78C5-4B19-8592-EC9FB4E00FAD}">
      <dgm:prSet/>
      <dgm:spPr/>
      <dgm:t>
        <a:bodyPr/>
        <a:lstStyle/>
        <a:p>
          <a:endParaRPr lang="en-US"/>
        </a:p>
      </dgm:t>
    </dgm:pt>
    <dgm:pt modelId="{51C316B6-3E0C-4D71-8F55-0C5404432A9B}">
      <dgm:prSet/>
      <dgm:spPr/>
      <dgm:t>
        <a:bodyPr/>
        <a:lstStyle/>
        <a:p>
          <a:r>
            <a:rPr lang="en-US"/>
            <a:t>Physics-modeling based Synthesis</a:t>
          </a:r>
        </a:p>
      </dgm:t>
    </dgm:pt>
    <dgm:pt modelId="{B14B01F7-2422-4B2F-ABB8-7893FF103BE5}" type="parTrans" cxnId="{BAC9B7EB-934D-450C-9B96-6941C613B213}">
      <dgm:prSet/>
      <dgm:spPr/>
      <dgm:t>
        <a:bodyPr/>
        <a:lstStyle/>
        <a:p>
          <a:endParaRPr lang="en-US"/>
        </a:p>
      </dgm:t>
    </dgm:pt>
    <dgm:pt modelId="{5278E8A9-9F8E-4A37-8903-4DA4002E62BD}" type="sibTrans" cxnId="{BAC9B7EB-934D-450C-9B96-6941C613B213}">
      <dgm:prSet/>
      <dgm:spPr/>
      <dgm:t>
        <a:bodyPr/>
        <a:lstStyle/>
        <a:p>
          <a:endParaRPr lang="en-US"/>
        </a:p>
      </dgm:t>
    </dgm:pt>
    <dgm:pt modelId="{04F6E5E3-15EF-4E3E-93A1-FED1A17E5FE4}">
      <dgm:prSet/>
      <dgm:spPr/>
      <dgm:t>
        <a:bodyPr/>
        <a:lstStyle/>
        <a:p>
          <a:pPr>
            <a:defRPr b="1"/>
          </a:pPr>
          <a:r>
            <a:rPr lang="en-US"/>
            <a:t>Machine Learning based synthesis(sound-synthesizer-inspired):</a:t>
          </a:r>
        </a:p>
      </dgm:t>
    </dgm:pt>
    <dgm:pt modelId="{1666EE8E-BD9A-4DB4-9822-2C2CD2CA0671}" type="parTrans" cxnId="{9A62E1CE-7B68-4C65-89D8-4BA06CDD1936}">
      <dgm:prSet/>
      <dgm:spPr/>
      <dgm:t>
        <a:bodyPr/>
        <a:lstStyle/>
        <a:p>
          <a:endParaRPr lang="en-US"/>
        </a:p>
      </dgm:t>
    </dgm:pt>
    <dgm:pt modelId="{98EAE217-2E52-4700-A5A4-1C6DB864D9B6}" type="sibTrans" cxnId="{9A62E1CE-7B68-4C65-89D8-4BA06CDD1936}">
      <dgm:prSet/>
      <dgm:spPr/>
      <dgm:t>
        <a:bodyPr/>
        <a:lstStyle/>
        <a:p>
          <a:endParaRPr lang="en-US"/>
        </a:p>
      </dgm:t>
    </dgm:pt>
    <dgm:pt modelId="{0FC9FC09-F531-4CA6-904B-A03C5BFA2FBD}">
      <dgm:prSet/>
      <dgm:spPr/>
      <dgm:t>
        <a:bodyPr/>
        <a:lstStyle/>
        <a:p>
          <a:r>
            <a:rPr lang="en-US"/>
            <a:t>DDSP: Differentiable Digital Signal Processing(Addictive + Subtractive Synthesis/Spectral-modeling)</a:t>
          </a:r>
        </a:p>
      </dgm:t>
    </dgm:pt>
    <dgm:pt modelId="{BBE077EB-F7F6-4D36-AC45-6E4F74B93B7A}" type="parTrans" cxnId="{E1CD00B1-EB72-4A0A-80BE-6B654F84FF76}">
      <dgm:prSet/>
      <dgm:spPr/>
      <dgm:t>
        <a:bodyPr/>
        <a:lstStyle/>
        <a:p>
          <a:endParaRPr lang="en-US"/>
        </a:p>
      </dgm:t>
    </dgm:pt>
    <dgm:pt modelId="{E8F1A8E7-A894-41A2-9E58-636F800D6738}" type="sibTrans" cxnId="{E1CD00B1-EB72-4A0A-80BE-6B654F84FF76}">
      <dgm:prSet/>
      <dgm:spPr/>
      <dgm:t>
        <a:bodyPr/>
        <a:lstStyle/>
        <a:p>
          <a:endParaRPr lang="en-US"/>
        </a:p>
      </dgm:t>
    </dgm:pt>
    <dgm:pt modelId="{E2014122-60A8-4711-952C-B05F3B44CE0A}" type="pres">
      <dgm:prSet presAssocID="{FE72E9F8-CA52-42E8-BBF5-645217EE1C3A}" presName="Name0" presStyleCnt="0">
        <dgm:presLayoutVars>
          <dgm:dir/>
          <dgm:animLvl val="lvl"/>
          <dgm:resizeHandles val="exact"/>
        </dgm:presLayoutVars>
      </dgm:prSet>
      <dgm:spPr/>
    </dgm:pt>
    <dgm:pt modelId="{2B07CF59-A30D-472F-8313-70BA1C142021}" type="pres">
      <dgm:prSet presAssocID="{04F6E5E3-15EF-4E3E-93A1-FED1A17E5FE4}" presName="boxAndChildren" presStyleCnt="0"/>
      <dgm:spPr/>
    </dgm:pt>
    <dgm:pt modelId="{4AB0E4C0-FBDF-4901-A463-7A270DCBDCDB}" type="pres">
      <dgm:prSet presAssocID="{04F6E5E3-15EF-4E3E-93A1-FED1A17E5FE4}" presName="parentTextBox" presStyleLbl="node1" presStyleIdx="0" presStyleCnt="2"/>
      <dgm:spPr/>
    </dgm:pt>
    <dgm:pt modelId="{3FDCA02F-C97E-491A-9F35-CB3608255E76}" type="pres">
      <dgm:prSet presAssocID="{04F6E5E3-15EF-4E3E-93A1-FED1A17E5FE4}" presName="entireBox" presStyleLbl="node1" presStyleIdx="0" presStyleCnt="2"/>
      <dgm:spPr/>
    </dgm:pt>
    <dgm:pt modelId="{55E5CE52-7FA6-4AB2-BFE4-39F9F7357AF0}" type="pres">
      <dgm:prSet presAssocID="{04F6E5E3-15EF-4E3E-93A1-FED1A17E5FE4}" presName="descendantBox" presStyleCnt="0"/>
      <dgm:spPr/>
    </dgm:pt>
    <dgm:pt modelId="{058B4E68-EC01-45C5-A175-D82A40763BB3}" type="pres">
      <dgm:prSet presAssocID="{0FC9FC09-F531-4CA6-904B-A03C5BFA2FBD}" presName="childTextBox" presStyleLbl="fgAccFollowNode1" presStyleIdx="0" presStyleCnt="4">
        <dgm:presLayoutVars>
          <dgm:bulletEnabled val="1"/>
        </dgm:presLayoutVars>
      </dgm:prSet>
      <dgm:spPr/>
    </dgm:pt>
    <dgm:pt modelId="{A72D9447-AACF-472D-A726-88969C5C3F07}" type="pres">
      <dgm:prSet presAssocID="{27C73FF1-A1AF-4583-B7AF-56E98F8FC1D3}" presName="sp" presStyleCnt="0"/>
      <dgm:spPr/>
    </dgm:pt>
    <dgm:pt modelId="{183D9570-7E13-43DC-8DE8-CCBA5B90CCC0}" type="pres">
      <dgm:prSet presAssocID="{E956D08A-71C9-413F-B8C4-6895E7583131}" presName="arrowAndChildren" presStyleCnt="0"/>
      <dgm:spPr/>
    </dgm:pt>
    <dgm:pt modelId="{AEBE77E2-8BDE-403B-8882-AE0C0889F7F8}" type="pres">
      <dgm:prSet presAssocID="{E956D08A-71C9-413F-B8C4-6895E7583131}" presName="parentTextArrow" presStyleLbl="node1" presStyleIdx="0" presStyleCnt="2"/>
      <dgm:spPr/>
    </dgm:pt>
    <dgm:pt modelId="{CA29748D-4250-417E-8E47-71D90F5616B7}" type="pres">
      <dgm:prSet presAssocID="{E956D08A-71C9-413F-B8C4-6895E7583131}" presName="arrow" presStyleLbl="node1" presStyleIdx="1" presStyleCnt="2"/>
      <dgm:spPr/>
    </dgm:pt>
    <dgm:pt modelId="{9936DDD6-145C-410B-AA62-FDB7D88E6238}" type="pres">
      <dgm:prSet presAssocID="{E956D08A-71C9-413F-B8C4-6895E7583131}" presName="descendantArrow" presStyleCnt="0"/>
      <dgm:spPr/>
    </dgm:pt>
    <dgm:pt modelId="{6D32C030-5636-45A1-BE2A-89B320D5B6BA}" type="pres">
      <dgm:prSet presAssocID="{9CDEE987-277A-4E0A-AA27-B9B89CE8A13F}" presName="childTextArrow" presStyleLbl="fgAccFollowNode1" presStyleIdx="1" presStyleCnt="4">
        <dgm:presLayoutVars>
          <dgm:bulletEnabled val="1"/>
        </dgm:presLayoutVars>
      </dgm:prSet>
      <dgm:spPr/>
    </dgm:pt>
    <dgm:pt modelId="{C0C534F7-DF1A-4656-8EFB-1F826084E2D2}" type="pres">
      <dgm:prSet presAssocID="{CA23015E-F869-4346-86DC-C0D98F147336}" presName="childTextArrow" presStyleLbl="fgAccFollowNode1" presStyleIdx="2" presStyleCnt="4">
        <dgm:presLayoutVars>
          <dgm:bulletEnabled val="1"/>
        </dgm:presLayoutVars>
      </dgm:prSet>
      <dgm:spPr/>
    </dgm:pt>
    <dgm:pt modelId="{5038FB5F-3C8E-4C9F-AC35-85005D7B9622}" type="pres">
      <dgm:prSet presAssocID="{51C316B6-3E0C-4D71-8F55-0C5404432A9B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BFBF0D06-78C5-4B19-8592-EC9FB4E00FAD}" srcId="{E956D08A-71C9-413F-B8C4-6895E7583131}" destId="{CA23015E-F869-4346-86DC-C0D98F147336}" srcOrd="1" destOrd="0" parTransId="{8EA702E2-0779-4A02-AE99-4747B2D017EF}" sibTransId="{8601EF2E-45C1-44FD-8D85-882518848C29}"/>
    <dgm:cxn modelId="{CCB6840C-DD48-4136-8F5B-1BFB3A39C1FB}" srcId="{FE72E9F8-CA52-42E8-BBF5-645217EE1C3A}" destId="{E956D08A-71C9-413F-B8C4-6895E7583131}" srcOrd="0" destOrd="0" parTransId="{65E97C99-6799-4154-89F2-0236A2934F19}" sibTransId="{27C73FF1-A1AF-4583-B7AF-56E98F8FC1D3}"/>
    <dgm:cxn modelId="{52DD3914-AE2C-42BD-BF6F-FA0A31E846BB}" type="presOf" srcId="{9CDEE987-277A-4E0A-AA27-B9B89CE8A13F}" destId="{6D32C030-5636-45A1-BE2A-89B320D5B6BA}" srcOrd="0" destOrd="0" presId="urn:microsoft.com/office/officeart/2005/8/layout/process4"/>
    <dgm:cxn modelId="{111FE02D-9B2B-4B54-8422-32DFB3BE5BC3}" type="presOf" srcId="{CA23015E-F869-4346-86DC-C0D98F147336}" destId="{C0C534F7-DF1A-4656-8EFB-1F826084E2D2}" srcOrd="0" destOrd="0" presId="urn:microsoft.com/office/officeart/2005/8/layout/process4"/>
    <dgm:cxn modelId="{E2216830-B218-449E-BA09-BEEFBA904613}" type="presOf" srcId="{FE72E9F8-CA52-42E8-BBF5-645217EE1C3A}" destId="{E2014122-60A8-4711-952C-B05F3B44CE0A}" srcOrd="0" destOrd="0" presId="urn:microsoft.com/office/officeart/2005/8/layout/process4"/>
    <dgm:cxn modelId="{A20CEB48-FEA6-4386-AB07-5DED9773E49C}" type="presOf" srcId="{0FC9FC09-F531-4CA6-904B-A03C5BFA2FBD}" destId="{058B4E68-EC01-45C5-A175-D82A40763BB3}" srcOrd="0" destOrd="0" presId="urn:microsoft.com/office/officeart/2005/8/layout/process4"/>
    <dgm:cxn modelId="{B96EC181-B198-4786-A74B-1723509E8CB1}" type="presOf" srcId="{04F6E5E3-15EF-4E3E-93A1-FED1A17E5FE4}" destId="{3FDCA02F-C97E-491A-9F35-CB3608255E76}" srcOrd="1" destOrd="0" presId="urn:microsoft.com/office/officeart/2005/8/layout/process4"/>
    <dgm:cxn modelId="{5C7B5885-71BA-4539-A7A7-E6A30644AC13}" type="presOf" srcId="{E956D08A-71C9-413F-B8C4-6895E7583131}" destId="{AEBE77E2-8BDE-403B-8882-AE0C0889F7F8}" srcOrd="0" destOrd="0" presId="urn:microsoft.com/office/officeart/2005/8/layout/process4"/>
    <dgm:cxn modelId="{E1CD00B1-EB72-4A0A-80BE-6B654F84FF76}" srcId="{04F6E5E3-15EF-4E3E-93A1-FED1A17E5FE4}" destId="{0FC9FC09-F531-4CA6-904B-A03C5BFA2FBD}" srcOrd="0" destOrd="0" parTransId="{BBE077EB-F7F6-4D36-AC45-6E4F74B93B7A}" sibTransId="{E8F1A8E7-A894-41A2-9E58-636F800D6738}"/>
    <dgm:cxn modelId="{BBBE02C9-AAEF-40DE-A664-76EBD16029C3}" type="presOf" srcId="{04F6E5E3-15EF-4E3E-93A1-FED1A17E5FE4}" destId="{4AB0E4C0-FBDF-4901-A463-7A270DCBDCDB}" srcOrd="0" destOrd="0" presId="urn:microsoft.com/office/officeart/2005/8/layout/process4"/>
    <dgm:cxn modelId="{9A62E1CE-7B68-4C65-89D8-4BA06CDD1936}" srcId="{FE72E9F8-CA52-42E8-BBF5-645217EE1C3A}" destId="{04F6E5E3-15EF-4E3E-93A1-FED1A17E5FE4}" srcOrd="1" destOrd="0" parTransId="{1666EE8E-BD9A-4DB4-9822-2C2CD2CA0671}" sibTransId="{98EAE217-2E52-4700-A5A4-1C6DB864D9B6}"/>
    <dgm:cxn modelId="{80789FD6-65DD-4DF0-99EC-203592AA240C}" type="presOf" srcId="{E956D08A-71C9-413F-B8C4-6895E7583131}" destId="{CA29748D-4250-417E-8E47-71D90F5616B7}" srcOrd="1" destOrd="0" presId="urn:microsoft.com/office/officeart/2005/8/layout/process4"/>
    <dgm:cxn modelId="{1D16A9E3-1A0F-44A6-926A-1103CAE9F2FE}" type="presOf" srcId="{51C316B6-3E0C-4D71-8F55-0C5404432A9B}" destId="{5038FB5F-3C8E-4C9F-AC35-85005D7B9622}" srcOrd="0" destOrd="0" presId="urn:microsoft.com/office/officeart/2005/8/layout/process4"/>
    <dgm:cxn modelId="{F06D53E9-4E31-475E-98B7-2D1ADDAF019D}" srcId="{E956D08A-71C9-413F-B8C4-6895E7583131}" destId="{9CDEE987-277A-4E0A-AA27-B9B89CE8A13F}" srcOrd="0" destOrd="0" parTransId="{508D385D-7514-49AD-A331-C9C721CD74BB}" sibTransId="{A01DD255-6510-4D67-8458-54EB4A675056}"/>
    <dgm:cxn modelId="{BAC9B7EB-934D-450C-9B96-6941C613B213}" srcId="{E956D08A-71C9-413F-B8C4-6895E7583131}" destId="{51C316B6-3E0C-4D71-8F55-0C5404432A9B}" srcOrd="2" destOrd="0" parTransId="{B14B01F7-2422-4B2F-ABB8-7893FF103BE5}" sibTransId="{5278E8A9-9F8E-4A37-8903-4DA4002E62BD}"/>
    <dgm:cxn modelId="{0D47DC3D-8FC9-4481-986D-FFBCC5882B40}" type="presParOf" srcId="{E2014122-60A8-4711-952C-B05F3B44CE0A}" destId="{2B07CF59-A30D-472F-8313-70BA1C142021}" srcOrd="0" destOrd="0" presId="urn:microsoft.com/office/officeart/2005/8/layout/process4"/>
    <dgm:cxn modelId="{ADF9A5FA-BB23-4A1E-B6A4-37205532A6DA}" type="presParOf" srcId="{2B07CF59-A30D-472F-8313-70BA1C142021}" destId="{4AB0E4C0-FBDF-4901-A463-7A270DCBDCDB}" srcOrd="0" destOrd="0" presId="urn:microsoft.com/office/officeart/2005/8/layout/process4"/>
    <dgm:cxn modelId="{254FA77C-A5BC-4781-9138-14BD43D3D7FC}" type="presParOf" srcId="{2B07CF59-A30D-472F-8313-70BA1C142021}" destId="{3FDCA02F-C97E-491A-9F35-CB3608255E76}" srcOrd="1" destOrd="0" presId="urn:microsoft.com/office/officeart/2005/8/layout/process4"/>
    <dgm:cxn modelId="{4944C9A6-6FBE-41B7-B966-9C0109EC0738}" type="presParOf" srcId="{2B07CF59-A30D-472F-8313-70BA1C142021}" destId="{55E5CE52-7FA6-4AB2-BFE4-39F9F7357AF0}" srcOrd="2" destOrd="0" presId="urn:microsoft.com/office/officeart/2005/8/layout/process4"/>
    <dgm:cxn modelId="{D4C3A7C9-22AC-45A4-ABFB-8D9D7AA01E7B}" type="presParOf" srcId="{55E5CE52-7FA6-4AB2-BFE4-39F9F7357AF0}" destId="{058B4E68-EC01-45C5-A175-D82A40763BB3}" srcOrd="0" destOrd="0" presId="urn:microsoft.com/office/officeart/2005/8/layout/process4"/>
    <dgm:cxn modelId="{39E967C5-663F-408B-8D18-719DD43B3981}" type="presParOf" srcId="{E2014122-60A8-4711-952C-B05F3B44CE0A}" destId="{A72D9447-AACF-472D-A726-88969C5C3F07}" srcOrd="1" destOrd="0" presId="urn:microsoft.com/office/officeart/2005/8/layout/process4"/>
    <dgm:cxn modelId="{2F2077E1-D888-4CA4-8E49-089B40BA810E}" type="presParOf" srcId="{E2014122-60A8-4711-952C-B05F3B44CE0A}" destId="{183D9570-7E13-43DC-8DE8-CCBA5B90CCC0}" srcOrd="2" destOrd="0" presId="urn:microsoft.com/office/officeart/2005/8/layout/process4"/>
    <dgm:cxn modelId="{399A104E-039F-4F92-9151-6270704974F2}" type="presParOf" srcId="{183D9570-7E13-43DC-8DE8-CCBA5B90CCC0}" destId="{AEBE77E2-8BDE-403B-8882-AE0C0889F7F8}" srcOrd="0" destOrd="0" presId="urn:microsoft.com/office/officeart/2005/8/layout/process4"/>
    <dgm:cxn modelId="{69A56DCD-B805-4B29-8363-DC421DF0786B}" type="presParOf" srcId="{183D9570-7E13-43DC-8DE8-CCBA5B90CCC0}" destId="{CA29748D-4250-417E-8E47-71D90F5616B7}" srcOrd="1" destOrd="0" presId="urn:microsoft.com/office/officeart/2005/8/layout/process4"/>
    <dgm:cxn modelId="{9295BC9D-90A2-4B0C-86EF-8BA368899992}" type="presParOf" srcId="{183D9570-7E13-43DC-8DE8-CCBA5B90CCC0}" destId="{9936DDD6-145C-410B-AA62-FDB7D88E6238}" srcOrd="2" destOrd="0" presId="urn:microsoft.com/office/officeart/2005/8/layout/process4"/>
    <dgm:cxn modelId="{B025103E-17AF-4ACE-B8B1-CA4DDD16209B}" type="presParOf" srcId="{9936DDD6-145C-410B-AA62-FDB7D88E6238}" destId="{6D32C030-5636-45A1-BE2A-89B320D5B6BA}" srcOrd="0" destOrd="0" presId="urn:microsoft.com/office/officeart/2005/8/layout/process4"/>
    <dgm:cxn modelId="{8B3C47BB-5171-436C-B2E6-985A4F8CDA07}" type="presParOf" srcId="{9936DDD6-145C-410B-AA62-FDB7D88E6238}" destId="{C0C534F7-DF1A-4656-8EFB-1F826084E2D2}" srcOrd="1" destOrd="0" presId="urn:microsoft.com/office/officeart/2005/8/layout/process4"/>
    <dgm:cxn modelId="{CD19E3CB-2495-4721-AA7D-2E3D3C34C242}" type="presParOf" srcId="{9936DDD6-145C-410B-AA62-FDB7D88E6238}" destId="{5038FB5F-3C8E-4C9F-AC35-85005D7B9622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CA02F-C97E-491A-9F35-CB3608255E76}">
      <dsp:nvSpPr>
        <dsp:cNvPr id="0" name=""/>
        <dsp:cNvSpPr/>
      </dsp:nvSpPr>
      <dsp:spPr>
        <a:xfrm>
          <a:off x="0" y="2284700"/>
          <a:ext cx="6586489" cy="14990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Machine Learning based synthesis(sound-synthesizer-inspired):</a:t>
          </a:r>
        </a:p>
      </dsp:txBody>
      <dsp:txXfrm>
        <a:off x="0" y="2284700"/>
        <a:ext cx="6586489" cy="809466"/>
      </dsp:txXfrm>
    </dsp:sp>
    <dsp:sp modelId="{058B4E68-EC01-45C5-A175-D82A40763BB3}">
      <dsp:nvSpPr>
        <dsp:cNvPr id="0" name=""/>
        <dsp:cNvSpPr/>
      </dsp:nvSpPr>
      <dsp:spPr>
        <a:xfrm>
          <a:off x="0" y="3064186"/>
          <a:ext cx="6586489" cy="68954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DDSP: Differentiable Digital Signal Processing(Addictive + Subtractive Synthesis/Spectral-modeling)</a:t>
          </a:r>
        </a:p>
      </dsp:txBody>
      <dsp:txXfrm>
        <a:off x="0" y="3064186"/>
        <a:ext cx="6586489" cy="689545"/>
      </dsp:txXfrm>
    </dsp:sp>
    <dsp:sp modelId="{CA29748D-4250-417E-8E47-71D90F5616B7}">
      <dsp:nvSpPr>
        <dsp:cNvPr id="0" name=""/>
        <dsp:cNvSpPr/>
      </dsp:nvSpPr>
      <dsp:spPr>
        <a:xfrm rot="10800000">
          <a:off x="0" y="1706"/>
          <a:ext cx="6586489" cy="2305479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Traditional Methods:</a:t>
          </a:r>
        </a:p>
      </dsp:txBody>
      <dsp:txXfrm rot="-10800000">
        <a:off x="0" y="1706"/>
        <a:ext cx="6586489" cy="809223"/>
      </dsp:txXfrm>
    </dsp:sp>
    <dsp:sp modelId="{6D32C030-5636-45A1-BE2A-89B320D5B6BA}">
      <dsp:nvSpPr>
        <dsp:cNvPr id="0" name=""/>
        <dsp:cNvSpPr/>
      </dsp:nvSpPr>
      <dsp:spPr>
        <a:xfrm>
          <a:off x="3216" y="810930"/>
          <a:ext cx="2193352" cy="68933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Additive Synthesis</a:t>
          </a:r>
        </a:p>
      </dsp:txBody>
      <dsp:txXfrm>
        <a:off x="3216" y="810930"/>
        <a:ext cx="2193352" cy="689338"/>
      </dsp:txXfrm>
    </dsp:sp>
    <dsp:sp modelId="{C0C534F7-DF1A-4656-8EFB-1F826084E2D2}">
      <dsp:nvSpPr>
        <dsp:cNvPr id="0" name=""/>
        <dsp:cNvSpPr/>
      </dsp:nvSpPr>
      <dsp:spPr>
        <a:xfrm>
          <a:off x="2196568" y="810930"/>
          <a:ext cx="2193352" cy="68933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Subtractive Synthesis</a:t>
          </a:r>
        </a:p>
      </dsp:txBody>
      <dsp:txXfrm>
        <a:off x="2196568" y="810930"/>
        <a:ext cx="2193352" cy="689338"/>
      </dsp:txXfrm>
    </dsp:sp>
    <dsp:sp modelId="{5038FB5F-3C8E-4C9F-AC35-85005D7B9622}">
      <dsp:nvSpPr>
        <dsp:cNvPr id="0" name=""/>
        <dsp:cNvSpPr/>
      </dsp:nvSpPr>
      <dsp:spPr>
        <a:xfrm>
          <a:off x="4389920" y="810930"/>
          <a:ext cx="2193352" cy="68933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Physics-modeling based Synthesis</a:t>
          </a:r>
        </a:p>
      </dsp:txBody>
      <dsp:txXfrm>
        <a:off x="4389920" y="810930"/>
        <a:ext cx="2193352" cy="689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444F9-FAE1-F35C-D177-D47362A8E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93694D-42D1-576A-187F-B83252EA6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8C148-0485-49BC-5B17-836C66C83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7555-F68B-4713-A247-92F7AC82C76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A33FE-1860-354F-A59E-850BD6E1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EFCC5-ABC7-0E51-B1E1-F3095E321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049E-3DAF-468A-A967-B36B2A2BB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8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59D87-9C6E-7043-14FA-C3D570A25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506CEA-FB6B-F008-D445-4A927DB69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E8359-438D-1274-6750-91A8A6F48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7555-F68B-4713-A247-92F7AC82C76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8F5B9-6114-8C62-B3B1-F2D181E5B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1BA63-427A-DB19-FCCF-6926C943E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049E-3DAF-468A-A967-B36B2A2BB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3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3C6833-05A1-F29A-4451-1F00FEA76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9225DC-2336-AA43-C53F-723FDB391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EC991-C451-B3C7-CCA3-5875AABB0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7555-F68B-4713-A247-92F7AC82C76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5D365-C817-A6D4-BAF3-C1FDC4E3C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A8CF0-8A97-5087-85F1-5511EB7B5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049E-3DAF-468A-A967-B36B2A2BB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9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D171D-9D49-E5E4-6AD3-9EA260FB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D5924-8916-FAA8-7FD3-83B375A68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EA463-E7F8-E818-F7BD-33CAB949E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7555-F68B-4713-A247-92F7AC82C76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84002-3304-6CDB-152C-FD150A102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A2D4B-B46E-A349-7256-60552C693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049E-3DAF-468A-A967-B36B2A2BB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3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12813-6548-2BA4-3EDB-35ABB9304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FEFD9-1F97-22C9-EDA9-466E5B0F1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9B329-A36F-0202-38F6-1F987504B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7555-F68B-4713-A247-92F7AC82C76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702FE-37CA-3293-FEF4-551528124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392E5-DD15-06EC-B0DA-81A938330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049E-3DAF-468A-A967-B36B2A2BB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7D35B-C48C-FB8A-F5D9-64813A59F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6ABB6-C099-E5CF-CDF9-999454178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49B2AA-449E-7894-0C08-309DF526B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325B37-0516-68BA-80CF-5B2E9CAB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7555-F68B-4713-A247-92F7AC82C76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D1EB4-48E6-52FC-F486-F1BB81851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7738A1-C017-FE02-F733-47178A48C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049E-3DAF-468A-A967-B36B2A2BB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74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43BB-E053-E522-B411-B33A3476E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5A170-4E5E-8A3C-2B94-C02CD3329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86E09-E3BD-91A9-6551-85DB50B40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BDB3EA-4DDC-6753-D0F0-C1F48A47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587C3E-2828-4157-B98F-8785F53E7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EB558F-19A4-C249-8448-17A656651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7555-F68B-4713-A247-92F7AC82C76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1F6D15-D0E7-DED3-1C6E-98BB3FE4F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01667B-0619-FFCA-C552-FF7F35947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049E-3DAF-468A-A967-B36B2A2BB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71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45DBF-01C0-613D-D2B2-43391D3A5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63349C-AED3-55D9-0C98-372A7CA65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7555-F68B-4713-A247-92F7AC82C76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687C5F-FC2D-221F-CF2D-ED170DA03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B60A0-FE76-3D59-B92A-646AF8F3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049E-3DAF-468A-A967-B36B2A2BB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02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823738-5E56-827F-6764-1715C53B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7555-F68B-4713-A247-92F7AC82C76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A2684-E143-EFBF-9DCC-AEF94611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0578F-5E8D-AA93-1371-312916E87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049E-3DAF-468A-A967-B36B2A2BB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4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9A98F-BA59-296C-6820-C13232B06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6383B-0730-4C3E-3ECF-5160419BA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6CD57-A459-817A-1346-0452E9473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1E226-555D-A836-FA84-F4ABA0198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7555-F68B-4713-A247-92F7AC82C76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B8463-E075-2887-AC9E-D3104C68D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332845-3D0D-A8F5-DB5C-981EE0DC9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049E-3DAF-468A-A967-B36B2A2BB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65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7D82B-5330-CF30-0AE1-CB4850F10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ED4391-E15E-384B-595F-3C435019A8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7465D-7650-6DEA-D3E6-16CBD9BDA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4E4090-064C-02D5-CBD9-566BF07A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7555-F68B-4713-A247-92F7AC82C76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E080A8-044B-3A72-3250-2E0612236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317C7-3709-2F27-AA4C-3757F4B0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E049E-3DAF-468A-A967-B36B2A2BB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0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7B8899-811A-BD86-9E02-44589347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0C7A0-5203-670F-2DEB-5E7F0AE70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D0317-009F-024F-F8C7-A02734DC88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77555-F68B-4713-A247-92F7AC82C76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34583-3A45-83EC-938A-99FBEE285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B680F-37B8-7B12-69D9-8CED38A12C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E049E-3DAF-468A-A967-B36B2A2BB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8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902.08710" TargetMode="External"/><Relationship Id="rId7" Type="http://schemas.openxmlformats.org/officeDocument/2006/relationships/hyperlink" Target="https://en.wikipedia.org/wiki/Synthesizer#Sound_synthesis" TargetMode="External"/><Relationship Id="rId2" Type="http://schemas.openxmlformats.org/officeDocument/2006/relationships/hyperlink" Target="https://arxiv.org/abs/2001.0464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sers.soe.ucsc.edu/~karplus/papers/digitar.pdf" TargetMode="External"/><Relationship Id="rId5" Type="http://schemas.openxmlformats.org/officeDocument/2006/relationships/hyperlink" Target="https://arxiv.org/abs/1609.03499" TargetMode="External"/><Relationship Id="rId4" Type="http://schemas.openxmlformats.org/officeDocument/2006/relationships/hyperlink" Target="https://arxiv.org/abs/1612.07837v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D98CAC-3EFF-4342-BD5A-6C0E8CAB4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4006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BFB176-2C7D-6E67-4A05-44DB2EA27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914402"/>
            <a:ext cx="10515600" cy="2659957"/>
          </a:xfrm>
        </p:spPr>
        <p:txBody>
          <a:bodyPr>
            <a:normAutofit fontScale="90000"/>
          </a:bodyPr>
          <a:lstStyle/>
          <a:p>
            <a:r>
              <a:rPr lang="en-US" sz="7400" dirty="0">
                <a:solidFill>
                  <a:srgbClr val="FFFFFF"/>
                </a:solidFill>
              </a:rPr>
              <a:t>Sound</a:t>
            </a:r>
            <a:r>
              <a:rPr lang="en-US" sz="7400">
                <a:solidFill>
                  <a:srgbClr val="FFFFFF"/>
                </a:solidFill>
              </a:rPr>
              <a:t>/music synthesis and neural network-based methods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BF945E-449B-890E-EA0F-F75681404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368800"/>
            <a:ext cx="10515600" cy="1390650"/>
          </a:xfrm>
        </p:spPr>
        <p:txBody>
          <a:bodyPr>
            <a:normAutofit/>
          </a:bodyPr>
          <a:lstStyle/>
          <a:p>
            <a:r>
              <a:rPr lang="en-US" sz="3200"/>
              <a:t>Xiulong Liu</a:t>
            </a:r>
          </a:p>
          <a:p>
            <a:r>
              <a:rPr lang="en-US" sz="3200"/>
              <a:t>  Department of  Electrical and Computer Engineering</a:t>
            </a:r>
          </a:p>
        </p:txBody>
      </p:sp>
    </p:spTree>
    <p:extLst>
      <p:ext uri="{BB962C8B-B14F-4D97-AF65-F5344CB8AC3E}">
        <p14:creationId xmlns:p14="http://schemas.microsoft.com/office/powerpoint/2010/main" val="4132073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F9448D-CF79-65A8-A068-3DE764FE3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DDSP: Interpretable and controllable NN synthesis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CFFBE1-920A-2216-2221-515001795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195" y="1575398"/>
            <a:ext cx="8238931" cy="33457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0627EE0-4A82-FFE1-146A-1A19A030BBFD}"/>
              </a:ext>
            </a:extLst>
          </p:cNvPr>
          <p:cNvSpPr txBox="1"/>
          <p:nvPr/>
        </p:nvSpPr>
        <p:spPr>
          <a:xfrm>
            <a:off x="2472612" y="5227119"/>
            <a:ext cx="61395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System overview: the DDSP disentangle musical sound into fundamental frequency, amplitude of partials, loudness, and resynthesis the sound using additive + subtractive synth method, optionally adding room reverb for realistic effects like in music hall.</a:t>
            </a:r>
          </a:p>
        </p:txBody>
      </p:sp>
    </p:spTree>
    <p:extLst>
      <p:ext uri="{BB962C8B-B14F-4D97-AF65-F5344CB8AC3E}">
        <p14:creationId xmlns:p14="http://schemas.microsoft.com/office/powerpoint/2010/main" val="3089332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F9448D-CF79-65A8-A068-3DE764FE3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DDSP: Interpretable and controllable NN synthesis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E817CA-51AA-3EA4-A731-47EC2D6DB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926" y="4733187"/>
            <a:ext cx="5384612" cy="19932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A64477-BACC-8A79-DA61-DD5BA55A6F2C}"/>
              </a:ext>
            </a:extLst>
          </p:cNvPr>
          <p:cNvSpPr txBox="1"/>
          <p:nvPr/>
        </p:nvSpPr>
        <p:spPr>
          <a:xfrm>
            <a:off x="2363394" y="4207573"/>
            <a:ext cx="3956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Latent Vector-z Encoder(Representing Timbre)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9BEA32-D048-7CDD-722D-1EA80D824CC7}"/>
              </a:ext>
            </a:extLst>
          </p:cNvPr>
          <p:cNvSpPr txBox="1"/>
          <p:nvPr/>
        </p:nvSpPr>
        <p:spPr>
          <a:xfrm>
            <a:off x="2378469" y="1725818"/>
            <a:ext cx="4208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F0 Encoder(CREPE model, supervised)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EB9CBD-0C1C-9374-5184-280547E63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15" y="2111439"/>
            <a:ext cx="7585669" cy="18986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FD1F40-98A9-3116-D0AF-4AD92013E30A}"/>
              </a:ext>
            </a:extLst>
          </p:cNvPr>
          <p:cNvSpPr txBox="1"/>
          <p:nvPr/>
        </p:nvSpPr>
        <p:spPr>
          <a:xfrm>
            <a:off x="8115299" y="2876075"/>
            <a:ext cx="42089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Loudness Encoder for Amplitude: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Magnitude square of STFT.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Convert dB to linear scale and weighted mean.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Log compression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Normalize</a:t>
            </a:r>
          </a:p>
        </p:txBody>
      </p:sp>
    </p:spTree>
    <p:extLst>
      <p:ext uri="{BB962C8B-B14F-4D97-AF65-F5344CB8AC3E}">
        <p14:creationId xmlns:p14="http://schemas.microsoft.com/office/powerpoint/2010/main" val="851665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F9448D-CF79-65A8-A068-3DE764FE3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DDSP: Interpretable and controllable NN synthesis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D7740E-61BA-76C6-633A-ADE30D76B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450" y="2222040"/>
            <a:ext cx="6989099" cy="31814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AC3D01-5C7F-D37A-3CFC-E10BEA61FAE1}"/>
              </a:ext>
            </a:extLst>
          </p:cNvPr>
          <p:cNvSpPr txBox="1"/>
          <p:nvPr/>
        </p:nvSpPr>
        <p:spPr>
          <a:xfrm>
            <a:off x="3609975" y="5704936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Illustration of how a monophonic sound is decomposed into several components</a:t>
            </a:r>
          </a:p>
        </p:txBody>
      </p:sp>
    </p:spTree>
    <p:extLst>
      <p:ext uri="{BB962C8B-B14F-4D97-AF65-F5344CB8AC3E}">
        <p14:creationId xmlns:p14="http://schemas.microsoft.com/office/powerpoint/2010/main" val="3923616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F9448D-CF79-65A8-A068-3DE764FE3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DDSP: Interpretable and controllable NN synthesis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9BEA32-D048-7CDD-722D-1EA80D824CC7}"/>
              </a:ext>
            </a:extLst>
          </p:cNvPr>
          <p:cNvSpPr txBox="1"/>
          <p:nvPr/>
        </p:nvSpPr>
        <p:spPr>
          <a:xfrm>
            <a:off x="1371599" y="1725818"/>
            <a:ext cx="8733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Decoder: Predicting the additive synthesizer coefficients and subtractive filtered noise representing stochasticity of natural sound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6670FA-FE5A-3B49-7329-9E08C211D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32" y="3639995"/>
            <a:ext cx="5727940" cy="18669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B96F6A-BAA3-77FF-6D4E-120B4DB56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774" y="3151594"/>
            <a:ext cx="2667000" cy="7308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A4BEC3-DAB4-12B7-BF2A-7ADBA42D3DA5}"/>
              </a:ext>
            </a:extLst>
          </p:cNvPr>
          <p:cNvSpPr txBox="1"/>
          <p:nvPr/>
        </p:nvSpPr>
        <p:spPr>
          <a:xfrm>
            <a:off x="5703433" y="2600248"/>
            <a:ext cx="3661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Additive Synth Part – 101 partials coefficients operate at lower res: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A23644F-F126-E1A0-4D0B-AEC68A403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474" y="4247886"/>
            <a:ext cx="2667000" cy="6303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E743FFF-6CD6-E488-E550-962919BE3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6474" y="5079818"/>
            <a:ext cx="1942107" cy="41431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DAC4292-01AC-2539-0A58-4820826EC393}"/>
              </a:ext>
            </a:extLst>
          </p:cNvPr>
          <p:cNvSpPr/>
          <p:nvPr/>
        </p:nvSpPr>
        <p:spPr>
          <a:xfrm>
            <a:off x="7551833" y="5079818"/>
            <a:ext cx="476748" cy="42712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82D5A6C-E445-9032-D38A-1F7AED26D95F}"/>
              </a:ext>
            </a:extLst>
          </p:cNvPr>
          <p:cNvCxnSpPr>
            <a:cxnSpLocks/>
          </p:cNvCxnSpPr>
          <p:nvPr/>
        </p:nvCxnSpPr>
        <p:spPr>
          <a:xfrm>
            <a:off x="5419725" y="4130269"/>
            <a:ext cx="2132108" cy="10530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65ECE4C0-7761-8E03-FAD1-9EF068819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5928" y="3939000"/>
            <a:ext cx="1559071" cy="28871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DB0FFDC-912B-5133-95A3-F167B118CA5F}"/>
              </a:ext>
            </a:extLst>
          </p:cNvPr>
          <p:cNvSpPr txBox="1"/>
          <p:nvPr/>
        </p:nvSpPr>
        <p:spPr>
          <a:xfrm>
            <a:off x="9130878" y="2551588"/>
            <a:ext cx="2896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Subtractive Synth: LTV-FIR filter(65 coefficients per frame) with white noise: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5AC6736-310E-27BA-6411-C4A956634A93}"/>
              </a:ext>
            </a:extLst>
          </p:cNvPr>
          <p:cNvSpPr txBox="1"/>
          <p:nvPr/>
        </p:nvSpPr>
        <p:spPr>
          <a:xfrm>
            <a:off x="9209314" y="3429000"/>
            <a:ext cx="25752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Y_l</a:t>
            </a:r>
            <a:r>
              <a:rPr lang="en-US" dirty="0"/>
              <a:t> = </a:t>
            </a:r>
            <a:r>
              <a:rPr lang="en-US" dirty="0" err="1"/>
              <a:t>H_l</a:t>
            </a:r>
            <a:r>
              <a:rPr lang="en-US" dirty="0"/>
              <a:t> * </a:t>
            </a:r>
            <a:r>
              <a:rPr lang="en-US" dirty="0" err="1"/>
              <a:t>N_l</a:t>
            </a:r>
            <a:endParaRPr lang="en-US" dirty="0"/>
          </a:p>
          <a:p>
            <a:r>
              <a:rPr lang="en-US" dirty="0"/>
              <a:t>Where </a:t>
            </a:r>
            <a:r>
              <a:rPr lang="en-US" dirty="0" err="1"/>
              <a:t>H_l</a:t>
            </a:r>
            <a:r>
              <a:rPr lang="en-US" dirty="0"/>
              <a:t> is time-varying filter coefficient for noise, </a:t>
            </a:r>
            <a:r>
              <a:rPr lang="en-US" dirty="0" err="1"/>
              <a:t>N_l</a:t>
            </a:r>
            <a:r>
              <a:rPr lang="en-US" dirty="0"/>
              <a:t> is spectrum of uniform white noise in [-1, 1].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F6586B2-28A5-83D1-05C9-1A22BF9269C3}"/>
              </a:ext>
            </a:extLst>
          </p:cNvPr>
          <p:cNvSpPr/>
          <p:nvPr/>
        </p:nvSpPr>
        <p:spPr>
          <a:xfrm>
            <a:off x="9743715" y="3380340"/>
            <a:ext cx="426652" cy="379897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088B9AC-9355-ACAC-6864-810DF04CE132}"/>
              </a:ext>
            </a:extLst>
          </p:cNvPr>
          <p:cNvCxnSpPr>
            <a:cxnSpLocks/>
          </p:cNvCxnSpPr>
          <p:nvPr/>
        </p:nvCxnSpPr>
        <p:spPr>
          <a:xfrm flipV="1">
            <a:off x="5419725" y="3728756"/>
            <a:ext cx="4266337" cy="12671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2E36538-C791-3B46-F882-F113ADE6F925}"/>
              </a:ext>
            </a:extLst>
          </p:cNvPr>
          <p:cNvSpPr txBox="1"/>
          <p:nvPr/>
        </p:nvSpPr>
        <p:spPr>
          <a:xfrm>
            <a:off x="2733869" y="5868955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components including Fourier and its inverse become part of auto-differentiation components to enable training.</a:t>
            </a:r>
          </a:p>
        </p:txBody>
      </p:sp>
    </p:spTree>
    <p:extLst>
      <p:ext uri="{BB962C8B-B14F-4D97-AF65-F5344CB8AC3E}">
        <p14:creationId xmlns:p14="http://schemas.microsoft.com/office/powerpoint/2010/main" val="3312085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BD497-B1F3-B5EC-383D-19A9A749D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055B5-F45A-7C67-B671-D805EAF3E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DDSP: Differentiable Digital Signal Processing, </a:t>
            </a:r>
            <a:r>
              <a:rPr lang="en-US" sz="1400" dirty="0">
                <a:hlinkClick r:id="rId2"/>
              </a:rPr>
              <a:t>[2001.04643] DDSP: Differentiable Digital Signal Processing (arxiv.org)</a:t>
            </a:r>
            <a:endParaRPr lang="en-US" sz="20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GANSynth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Making music with GANs, </a:t>
            </a:r>
            <a:r>
              <a:rPr lang="en-US" sz="1400" dirty="0">
                <a:hlinkClick r:id="rId3"/>
              </a:rPr>
              <a:t>[1902.08710] </a:t>
            </a:r>
            <a:r>
              <a:rPr lang="en-US" sz="1400" dirty="0" err="1">
                <a:hlinkClick r:id="rId3"/>
              </a:rPr>
              <a:t>GANSynth</a:t>
            </a:r>
            <a:r>
              <a:rPr lang="en-US" sz="1400" dirty="0">
                <a:hlinkClick r:id="rId3"/>
              </a:rPr>
              <a:t>: Adversarial Neural Audio Synthesis (arxiv.org)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SampleRNN</a:t>
            </a:r>
            <a:r>
              <a:rPr lang="en-US" sz="2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An Unconditional End-to-End Neural Audio Generation Model, </a:t>
            </a:r>
            <a:r>
              <a:rPr lang="en-US" sz="1400" dirty="0">
                <a:hlinkClick r:id="rId4"/>
              </a:rPr>
              <a:t>[1612.07837v2] </a:t>
            </a:r>
            <a:r>
              <a:rPr lang="en-US" sz="1400" dirty="0" err="1">
                <a:hlinkClick r:id="rId4"/>
              </a:rPr>
              <a:t>SampleRNN</a:t>
            </a:r>
            <a:r>
              <a:rPr lang="en-US" sz="1400" dirty="0">
                <a:hlinkClick r:id="rId4"/>
              </a:rPr>
              <a:t>: An Unconditional End-to-End Neural Audio Generation Model (arxiv.org)</a:t>
            </a:r>
            <a:endParaRPr lang="en-US" sz="20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WaveNet</a:t>
            </a:r>
            <a:r>
              <a:rPr lang="en-US" sz="2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A Generative Model for Raw Audio, </a:t>
            </a:r>
            <a:r>
              <a:rPr lang="en-US" sz="1400" dirty="0">
                <a:hlinkClick r:id="rId5"/>
              </a:rPr>
              <a:t>[1609.03499] </a:t>
            </a:r>
            <a:r>
              <a:rPr lang="en-US" sz="1400" dirty="0" err="1">
                <a:hlinkClick r:id="rId5"/>
              </a:rPr>
              <a:t>WaveNet</a:t>
            </a:r>
            <a:r>
              <a:rPr lang="en-US" sz="1400" dirty="0">
                <a:hlinkClick r:id="rId5"/>
              </a:rPr>
              <a:t>: A Generative Model for Raw Audio (arxiv.org)</a:t>
            </a:r>
            <a:endParaRPr lang="en-US" sz="20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Digital Synthesis of Plucked String and Drum Timbres, </a:t>
            </a:r>
            <a:r>
              <a:rPr lang="en-US" sz="1400" dirty="0">
                <a:hlinkClick r:id="rId6"/>
              </a:rPr>
              <a:t>digitar.pdf (ucsc.edu)</a:t>
            </a:r>
            <a:endParaRPr lang="en-US" sz="2000" i="0" dirty="0">
              <a:solidFill>
                <a:srgbClr val="000000"/>
              </a:solidFill>
              <a:effectLst/>
              <a:latin typeface="Lucida Grande"/>
            </a:endParaRPr>
          </a:p>
          <a:p>
            <a:r>
              <a:rPr lang="en-US" sz="2000" i="0" dirty="0">
                <a:solidFill>
                  <a:srgbClr val="000000"/>
                </a:solidFill>
                <a:effectLst/>
                <a:latin typeface="Lucida Grande"/>
              </a:rPr>
              <a:t>Wikipedia page of basic sound synthesis methods, </a:t>
            </a:r>
            <a:r>
              <a:rPr lang="en-US" sz="1400" dirty="0">
                <a:hlinkClick r:id="rId7"/>
              </a:rPr>
              <a:t>Synthesizer - Wikipedia</a:t>
            </a:r>
            <a:endParaRPr lang="en-US" sz="2000" i="0" dirty="0">
              <a:solidFill>
                <a:srgbClr val="000000"/>
              </a:solidFill>
              <a:effectLst/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801303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389F2-4666-3FF6-A2EC-288FC385F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 dirty="0"/>
              <a:t>Sound Synthesis Methods Overview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A8CBA1C-758F-7714-FC3D-417018DDED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42" r="26038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4276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7D8BE6A4-DED4-E91A-BE3E-302D28E3F1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479929"/>
              </p:ext>
            </p:extLst>
          </p:nvPr>
        </p:nvGraphicFramePr>
        <p:xfrm>
          <a:off x="4965431" y="2438400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9239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D38CC-ADF8-3846-DDE8-5F99C5D01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Synthesis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6CC990-CE02-1909-A431-7C0C3820C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825625"/>
            <a:ext cx="6953250" cy="4351338"/>
          </a:xfrm>
        </p:spPr>
        <p:txBody>
          <a:bodyPr/>
          <a:lstStyle/>
          <a:p>
            <a:r>
              <a:rPr lang="en-US" dirty="0"/>
              <a:t>Harmonic Oscillator: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General form both harmonics and </a:t>
            </a:r>
            <a:r>
              <a:rPr lang="en-US" dirty="0" err="1"/>
              <a:t>inharmonics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FABB7EAE-59A3-2307-FE87-F2A7C65FE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576" y="590550"/>
            <a:ext cx="2457450" cy="302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94262A-89C0-7CB6-4E31-477263E3D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2424977"/>
            <a:ext cx="3651630" cy="8706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E09DE0-F927-7642-816C-B041683BE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425" y="4650081"/>
            <a:ext cx="4133950" cy="96014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86069D8-1D86-FF94-8202-AB5C4DA5A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250" y="5895975"/>
            <a:ext cx="4778326" cy="794382"/>
          </a:xfrm>
          <a:prstGeom prst="rect">
            <a:avLst/>
          </a:prstGeom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157F12EC-69B4-AB24-78A1-AF81941CD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663" y="1911955"/>
            <a:ext cx="3223950" cy="222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ED2B8D6-A6A1-FB73-354D-F273E48D6DD7}"/>
              </a:ext>
            </a:extLst>
          </p:cNvPr>
          <p:cNvSpPr txBox="1"/>
          <p:nvPr/>
        </p:nvSpPr>
        <p:spPr>
          <a:xfrm>
            <a:off x="8772526" y="4067428"/>
            <a:ext cx="299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harmonic additive synthesis</a:t>
            </a:r>
          </a:p>
        </p:txBody>
      </p:sp>
      <p:pic>
        <p:nvPicPr>
          <p:cNvPr id="1042" name="Picture 18">
            <a:extLst>
              <a:ext uri="{FF2B5EF4-FFF2-40B4-BE49-F238E27FC236}">
                <a16:creationId xmlns:a16="http://schemas.microsoft.com/office/drawing/2014/main" id="{FF24D3EB-9B62-3963-DA93-C2A549E04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13" y="4488305"/>
            <a:ext cx="3031200" cy="208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77358D0-34E8-1A7A-7F1C-E435E061C34F}"/>
              </a:ext>
            </a:extLst>
          </p:cNvPr>
          <p:cNvSpPr txBox="1"/>
          <p:nvPr/>
        </p:nvSpPr>
        <p:spPr>
          <a:xfrm>
            <a:off x="8905876" y="6393002"/>
            <a:ext cx="299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Inharmonic additive synthesis</a:t>
            </a:r>
          </a:p>
        </p:txBody>
      </p:sp>
    </p:spTree>
    <p:extLst>
      <p:ext uri="{BB962C8B-B14F-4D97-AF65-F5344CB8AC3E}">
        <p14:creationId xmlns:p14="http://schemas.microsoft.com/office/powerpoint/2010/main" val="234524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CE414-6607-3072-5D6D-3E944D248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Subtractive 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4FEAE-78B6-4D23-4D5E-3409B4B10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Partials of sounds with rich harmonics are removed with designed filters.</a:t>
            </a:r>
          </a:p>
          <a:p>
            <a:pPr lvl="1"/>
            <a:r>
              <a:rPr lang="en-US" dirty="0"/>
              <a:t>Common Sources Sound:</a:t>
            </a:r>
          </a:p>
          <a:p>
            <a:pPr lvl="2"/>
            <a:r>
              <a:rPr lang="en-US" dirty="0"/>
              <a:t>White noise</a:t>
            </a:r>
          </a:p>
          <a:p>
            <a:pPr lvl="2"/>
            <a:r>
              <a:rPr lang="en-US" dirty="0"/>
              <a:t>Result of Mixed harmonics or </a:t>
            </a:r>
          </a:p>
          <a:p>
            <a:pPr marL="914400" lvl="2" indent="0">
              <a:buNone/>
            </a:pPr>
            <a:r>
              <a:rPr lang="en-US" dirty="0"/>
              <a:t>    several complex waveform like</a:t>
            </a:r>
          </a:p>
          <a:p>
            <a:pPr marL="914400" lvl="2" indent="0">
              <a:buNone/>
            </a:pPr>
            <a:r>
              <a:rPr lang="en-US" dirty="0"/>
              <a:t>    square wave, sawtooth wave, triangle</a:t>
            </a:r>
          </a:p>
          <a:p>
            <a:pPr marL="914400" lvl="2" indent="0">
              <a:buNone/>
            </a:pPr>
            <a:r>
              <a:rPr lang="en-US" dirty="0"/>
              <a:t>    wave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Filters design:</a:t>
            </a:r>
          </a:p>
          <a:p>
            <a:pPr lvl="2"/>
            <a:r>
              <a:rPr lang="en-US" dirty="0"/>
              <a:t>Low-pass, band-pass, high-pass</a:t>
            </a:r>
          </a:p>
          <a:p>
            <a:pPr lvl="2"/>
            <a:r>
              <a:rPr lang="en-US" dirty="0"/>
              <a:t>Pole numbers, 1-4 poles</a:t>
            </a:r>
          </a:p>
        </p:txBody>
      </p:sp>
      <p:pic>
        <p:nvPicPr>
          <p:cNvPr id="2050" name="Picture 2" descr="Define Synthesis: How Does Subtractive Synthesis Work? - Mixxed Blog">
            <a:extLst>
              <a:ext uri="{FF2B5EF4-FFF2-40B4-BE49-F238E27FC236}">
                <a16:creationId xmlns:a16="http://schemas.microsoft.com/office/drawing/2014/main" id="{2B287595-ABC4-FE0B-9F87-7C835FF12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254" y="2676525"/>
            <a:ext cx="6015246" cy="216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390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5CD5E-61D7-5A4C-B3EF-BE425777F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Physics-modeling based 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AF980-4705-3720-1E97-AA0C8D98C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Emulating the physics-process and simulating the equations</a:t>
            </a:r>
          </a:p>
          <a:p>
            <a:r>
              <a:rPr lang="en-US" dirty="0"/>
              <a:t>An famous example: Karplus-Strong Algorithm for guitar string synthesis, which simulates the d’Alembert’s Formula:</a:t>
            </a:r>
          </a:p>
          <a:p>
            <a:pPr marL="0" indent="0">
              <a:buNone/>
            </a:pPr>
            <a:r>
              <a:rPr lang="en-US" dirty="0"/>
              <a:t>		p(x, t) = 1/2 (f(x + </a:t>
            </a:r>
            <a:r>
              <a:rPr lang="en-US" dirty="0" err="1"/>
              <a:t>vt</a:t>
            </a:r>
            <a:r>
              <a:rPr lang="en-US" dirty="0"/>
              <a:t>) + f(x - </a:t>
            </a:r>
            <a:r>
              <a:rPr lang="en-US" dirty="0" err="1"/>
              <a:t>vt</a:t>
            </a:r>
            <a:r>
              <a:rPr lang="en-US" dirty="0"/>
              <a:t>))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4FD64A7-24C9-4A29-2423-9A231E90C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4" y="3820567"/>
            <a:ext cx="6372225" cy="235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868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532C7-BC93-0D82-4983-009E2D35C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Physics-modeling based 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30C7A-783B-21D5-FD2C-6A53F0877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Details of Karplus-Strong Algorithm(Ring Buffer mechanism):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098" name="Picture 2" descr="the Karplus-Strong update">
            <a:extLst>
              <a:ext uri="{FF2B5EF4-FFF2-40B4-BE49-F238E27FC236}">
                <a16:creationId xmlns:a16="http://schemas.microsoft.com/office/drawing/2014/main" id="{A1E312E3-4145-C345-A28D-7004E3C0E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144" y="4373139"/>
            <a:ext cx="5590069" cy="180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hite noise">
            <a:extLst>
              <a:ext uri="{FF2B5EF4-FFF2-40B4-BE49-F238E27FC236}">
                <a16:creationId xmlns:a16="http://schemas.microsoft.com/office/drawing/2014/main" id="{BB2757EC-0441-21F8-BCBD-EBF1EA51B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65" y="2696044"/>
            <a:ext cx="7253579" cy="79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8327AD-3F84-EB74-6ACE-8A958A9666ED}"/>
              </a:ext>
            </a:extLst>
          </p:cNvPr>
          <p:cNvSpPr txBox="1"/>
          <p:nvPr/>
        </p:nvSpPr>
        <p:spPr>
          <a:xfrm>
            <a:off x="101130" y="2770336"/>
            <a:ext cx="155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Exciters: White noise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958C4F-C67C-AFA9-4036-5ACCA314F88F}"/>
              </a:ext>
            </a:extLst>
          </p:cNvPr>
          <p:cNvSpPr txBox="1"/>
          <p:nvPr/>
        </p:nvSpPr>
        <p:spPr>
          <a:xfrm>
            <a:off x="-16816" y="4666163"/>
            <a:ext cx="1788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traveling back and forth with decay: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358D31-0AB8-AC60-D421-B18DB7572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7839" y="3575104"/>
            <a:ext cx="5253031" cy="15017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88F6B2-7A40-C19A-D124-AEBD23C7FB38}"/>
              </a:ext>
            </a:extLst>
          </p:cNvPr>
          <p:cNvSpPr txBox="1"/>
          <p:nvPr/>
        </p:nvSpPr>
        <p:spPr>
          <a:xfrm>
            <a:off x="8311444" y="5055770"/>
            <a:ext cx="3237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Python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205092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5E2C0-5946-01CB-8702-18EEB8AF4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23837"/>
            <a:ext cx="10515600" cy="1325563"/>
          </a:xfrm>
        </p:spPr>
        <p:txBody>
          <a:bodyPr/>
          <a:lstStyle/>
          <a:p>
            <a:r>
              <a:rPr lang="en-US" dirty="0"/>
              <a:t>Neural Network based synthesizers(speech, natural sound, music)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776BA-013E-5AD8-5D53-7CBCF60A0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435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Early works apply </a:t>
            </a:r>
            <a:r>
              <a:rPr lang="en-US" sz="2000" dirty="0" err="1"/>
              <a:t>WaveNet</a:t>
            </a:r>
            <a:r>
              <a:rPr lang="en-US" sz="2000" dirty="0"/>
              <a:t>, Sample-RNN (both are hierarchical models dealing with different time resolutions), or GAN-based approach on musical sound synthesis, without interpretability and not easy to control.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122" name="Picture 2" descr="Google’s WaveNet uses neural nets to generate eerily convincing speech and music – TechCrunch">
            <a:extLst>
              <a:ext uri="{FF2B5EF4-FFF2-40B4-BE49-F238E27FC236}">
                <a16:creationId xmlns:a16="http://schemas.microsoft.com/office/drawing/2014/main" id="{022A81BA-53F6-41AB-0B0F-02E3056F0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5088"/>
            <a:ext cx="5953125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982C01-8217-CE64-6C00-2C89D191C130}"/>
              </a:ext>
            </a:extLst>
          </p:cNvPr>
          <p:cNvSpPr txBox="1"/>
          <p:nvPr/>
        </p:nvSpPr>
        <p:spPr>
          <a:xfrm>
            <a:off x="323850" y="5632987"/>
            <a:ext cx="4533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Wavenet</a:t>
            </a:r>
            <a:r>
              <a:rPr lang="en-US" sz="2000" dirty="0"/>
              <a:t> building blocks: stack dilated causal convolution layers, autoregressive modeling the quantized waveform(mu-law).</a:t>
            </a:r>
          </a:p>
        </p:txBody>
      </p:sp>
      <p:pic>
        <p:nvPicPr>
          <p:cNvPr id="5124" name="Picture 4" descr="SampleRNN - Sample E33 I246301 T18.00 Tr1.0121 V1.0330 2 by Psylent-V | Psylent V | Free ...">
            <a:extLst>
              <a:ext uri="{FF2B5EF4-FFF2-40B4-BE49-F238E27FC236}">
                <a16:creationId xmlns:a16="http://schemas.microsoft.com/office/drawing/2014/main" id="{F7881E53-4927-CEC8-03D2-28217585B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48" y="3118515"/>
            <a:ext cx="6245253" cy="228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E1B327-9D89-5DD2-5D84-7B8280411CCD}"/>
              </a:ext>
            </a:extLst>
          </p:cNvPr>
          <p:cNvSpPr txBox="1"/>
          <p:nvPr/>
        </p:nvSpPr>
        <p:spPr>
          <a:xfrm>
            <a:off x="6677025" y="5505947"/>
            <a:ext cx="4533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SampleRNN</a:t>
            </a:r>
            <a:r>
              <a:rPr lang="en-US" sz="2000" dirty="0"/>
              <a:t> building blocks: each tier of Recurrent Neural Network models different resolution scale, from low to high resolution </a:t>
            </a:r>
          </a:p>
        </p:txBody>
      </p:sp>
    </p:spTree>
    <p:extLst>
      <p:ext uri="{BB962C8B-B14F-4D97-AF65-F5344CB8AC3E}">
        <p14:creationId xmlns:p14="http://schemas.microsoft.com/office/powerpoint/2010/main" val="2118932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4" name="Rectangle 6163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72E7D1-909E-ABB4-AB83-B508F8F87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60881"/>
            <a:ext cx="9795638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/>
              <a:t>Neural Network based synthesizers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5B05F-9746-B60D-CEA8-3D6260C0B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911" y="2403705"/>
            <a:ext cx="9795638" cy="9431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GAN-Synth(Using Progressive Generative-Adversarial Net on log-magnitude Spectrogram)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85293D-A24F-C487-F43E-4D7C3E540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34" y="2962513"/>
            <a:ext cx="5828261" cy="3336679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4C9A21F4-B675-6AA0-D262-6183BC63C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2505" y="3115505"/>
            <a:ext cx="5828261" cy="303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033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F9448D-CF79-65A8-A068-3DE764FE3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DDSP: Interpretable and controllable NN 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EF1E1-1757-FCC2-7569-C27496C26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17" y="2028948"/>
            <a:ext cx="9724031" cy="3683358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/>
              <a:t>Harmonic Oscillator + Filtered Noise model(Additive + Synthesis)</a:t>
            </a:r>
          </a:p>
          <a:p>
            <a:r>
              <a:rPr lang="en-US" sz="2400" dirty="0"/>
              <a:t>Differentiable DSP components into neural networks</a:t>
            </a:r>
          </a:p>
          <a:p>
            <a:r>
              <a:rPr lang="en-US" sz="2400" dirty="0"/>
              <a:t>Allowing independent control of pitch, loudness and timbre, highly disentangled model.</a:t>
            </a:r>
          </a:p>
          <a:p>
            <a:r>
              <a:rPr lang="en-US" sz="2400" dirty="0"/>
              <a:t>Each component is interpretable.</a:t>
            </a:r>
          </a:p>
          <a:p>
            <a:r>
              <a:rPr lang="en-US" sz="2400" dirty="0"/>
              <a:t>Allowing easy transfer of timbres in latent space by interpolation while keeping other features unchanged.</a:t>
            </a:r>
          </a:p>
          <a:p>
            <a:r>
              <a:rPr lang="en-US" sz="2400" dirty="0"/>
              <a:t>Limitation: Only capable of modeling single monophonic musical instruments.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5234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2027</TotalTime>
  <Words>705</Words>
  <Application>Microsoft Office PowerPoint</Application>
  <PresentationFormat>Widescreen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Lucida Grande</vt:lpstr>
      <vt:lpstr>Arial</vt:lpstr>
      <vt:lpstr>Calibri</vt:lpstr>
      <vt:lpstr>Calibri Light</vt:lpstr>
      <vt:lpstr>Office Theme</vt:lpstr>
      <vt:lpstr>Sound/music synthesis and neural network-based methods</vt:lpstr>
      <vt:lpstr>Sound Synthesis Methods Overview</vt:lpstr>
      <vt:lpstr>Additive Synthesis</vt:lpstr>
      <vt:lpstr>Subtractive Synthesis</vt:lpstr>
      <vt:lpstr>Physics-modeling based synthesis</vt:lpstr>
      <vt:lpstr>Physics-modeling based synthesis</vt:lpstr>
      <vt:lpstr>Neural Network based synthesizers(speech, natural sound, music)</vt:lpstr>
      <vt:lpstr>Neural Network based synthesizers</vt:lpstr>
      <vt:lpstr>DDSP: Interpretable and controllable NN synthesis</vt:lpstr>
      <vt:lpstr>DDSP: Interpretable and controllable NN synthesis</vt:lpstr>
      <vt:lpstr>DDSP: Interpretable and controllable NN synthesis</vt:lpstr>
      <vt:lpstr>DDSP: Interpretable and controllable NN synthesis</vt:lpstr>
      <vt:lpstr>DDSP: Interpretable and controllable NN synthesis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Xiulong Liu</dc:creator>
  <cp:lastModifiedBy>Xiulong Liu</cp:lastModifiedBy>
  <cp:revision>1</cp:revision>
  <dcterms:created xsi:type="dcterms:W3CDTF">2023-02-26T23:01:21Z</dcterms:created>
  <dcterms:modified xsi:type="dcterms:W3CDTF">2023-02-28T08:49:07Z</dcterms:modified>
</cp:coreProperties>
</file>