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90" r:id="rId5"/>
  </p:sldMasterIdLst>
  <p:notesMasterIdLst>
    <p:notesMasterId r:id="rId33"/>
  </p:notesMasterIdLst>
  <p:handoutMasterIdLst>
    <p:handoutMasterId r:id="rId34"/>
  </p:handoutMasterIdLst>
  <p:sldIdLst>
    <p:sldId id="312" r:id="rId6"/>
    <p:sldId id="365" r:id="rId7"/>
    <p:sldId id="313" r:id="rId8"/>
    <p:sldId id="417" r:id="rId9"/>
    <p:sldId id="418" r:id="rId10"/>
    <p:sldId id="316" r:id="rId11"/>
    <p:sldId id="412" r:id="rId12"/>
    <p:sldId id="369" r:id="rId13"/>
    <p:sldId id="424" r:id="rId14"/>
    <p:sldId id="421" r:id="rId15"/>
    <p:sldId id="422" r:id="rId16"/>
    <p:sldId id="423" r:id="rId17"/>
    <p:sldId id="427" r:id="rId18"/>
    <p:sldId id="419" r:id="rId19"/>
    <p:sldId id="420" r:id="rId20"/>
    <p:sldId id="366" r:id="rId21"/>
    <p:sldId id="426" r:id="rId22"/>
    <p:sldId id="425" r:id="rId23"/>
    <p:sldId id="368" r:id="rId24"/>
    <p:sldId id="349" r:id="rId25"/>
    <p:sldId id="350" r:id="rId26"/>
    <p:sldId id="351" r:id="rId27"/>
    <p:sldId id="353" r:id="rId28"/>
    <p:sldId id="414" r:id="rId29"/>
    <p:sldId id="391" r:id="rId30"/>
    <p:sldId id="393" r:id="rId31"/>
    <p:sldId id="405" r:id="rId32"/>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BFA"/>
    <a:srgbClr val="1C9611"/>
    <a:srgbClr val="3BB0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7BC52-AFD5-AB48-A36C-D0BBBE79B87D}" v="130" dt="2022-09-14T08:24:09.100"/>
    <p1510:client id="{361CCBBC-09C0-440B-A8EE-5D6EFA3C2E90}" v="2" dt="2022-09-14T08:37:11.832"/>
    <p1510:client id="{382870E4-8D45-4B85-B2B1-B65E79F73348}" v="378" dt="2022-09-14T03:01:54.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37" d="100"/>
          <a:sy n="137" d="100"/>
        </p:scale>
        <p:origin x="258" y="96"/>
      </p:cViewPr>
      <p:guideLst>
        <p:guide orient="horz" pos="1620"/>
        <p:guide pos="2880"/>
      </p:guideLst>
    </p:cSldViewPr>
  </p:slideViewPr>
  <p:notesTextViewPr>
    <p:cViewPr>
      <p:scale>
        <a:sx n="1" d="1"/>
        <a:sy n="1" d="1"/>
      </p:scale>
      <p:origin x="0" y="0"/>
    </p:cViewPr>
  </p:notesTextViewPr>
  <p:sorterViewPr>
    <p:cViewPr>
      <p:scale>
        <a:sx n="100" d="100"/>
        <a:sy n="100" d="100"/>
      </p:scale>
      <p:origin x="0" y="-12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nandez, Rafael" userId="9989947e-cc74-4930-8696-4945efb42aa7" providerId="ADAL" clId="{382870E4-8D45-4B85-B2B1-B65E79F73348}"/>
    <pc:docChg chg="undo custSel addSld delSld modSld sldOrd">
      <pc:chgData name="Hernandez, Rafael" userId="9989947e-cc74-4930-8696-4945efb42aa7" providerId="ADAL" clId="{382870E4-8D45-4B85-B2B1-B65E79F73348}" dt="2022-09-14T03:02:29.719" v="11057" actId="1076"/>
      <pc:docMkLst>
        <pc:docMk/>
      </pc:docMkLst>
      <pc:sldChg chg="modSp mod">
        <pc:chgData name="Hernandez, Rafael" userId="9989947e-cc74-4930-8696-4945efb42aa7" providerId="ADAL" clId="{382870E4-8D45-4B85-B2B1-B65E79F73348}" dt="2022-09-14T02:12:15.092" v="9295" actId="313"/>
        <pc:sldMkLst>
          <pc:docMk/>
          <pc:sldMk cId="0" sldId="312"/>
        </pc:sldMkLst>
        <pc:spChg chg="mod">
          <ac:chgData name="Hernandez, Rafael" userId="9989947e-cc74-4930-8696-4945efb42aa7" providerId="ADAL" clId="{382870E4-8D45-4B85-B2B1-B65E79F73348}" dt="2022-09-14T02:12:15.092" v="9295" actId="313"/>
          <ac:spMkLst>
            <pc:docMk/>
            <pc:sldMk cId="0" sldId="312"/>
            <ac:spMk id="3" creationId="{00000000-0000-0000-0000-000000000000}"/>
          </ac:spMkLst>
        </pc:spChg>
        <pc:spChg chg="mod">
          <ac:chgData name="Hernandez, Rafael" userId="9989947e-cc74-4930-8696-4945efb42aa7" providerId="ADAL" clId="{382870E4-8D45-4B85-B2B1-B65E79F73348}" dt="2022-09-14T01:40:27.843" v="8548" actId="20577"/>
          <ac:spMkLst>
            <pc:docMk/>
            <pc:sldMk cId="0" sldId="312"/>
            <ac:spMk id="21506" creationId="{00000000-0000-0000-0000-000000000000}"/>
          </ac:spMkLst>
        </pc:spChg>
      </pc:sldChg>
      <pc:sldChg chg="modSp mod ord">
        <pc:chgData name="Hernandez, Rafael" userId="9989947e-cc74-4930-8696-4945efb42aa7" providerId="ADAL" clId="{382870E4-8D45-4B85-B2B1-B65E79F73348}" dt="2022-09-14T02:14:18.172" v="9384" actId="20577"/>
        <pc:sldMkLst>
          <pc:docMk/>
          <pc:sldMk cId="606513669" sldId="313"/>
        </pc:sldMkLst>
        <pc:spChg chg="mod">
          <ac:chgData name="Hernandez, Rafael" userId="9989947e-cc74-4930-8696-4945efb42aa7" providerId="ADAL" clId="{382870E4-8D45-4B85-B2B1-B65E79F73348}" dt="2022-09-14T02:14:18.172" v="9384" actId="20577"/>
          <ac:spMkLst>
            <pc:docMk/>
            <pc:sldMk cId="606513669" sldId="313"/>
            <ac:spMk id="3" creationId="{00000000-0000-0000-0000-000000000000}"/>
          </ac:spMkLst>
        </pc:spChg>
      </pc:sldChg>
      <pc:sldChg chg="addSp delSp modSp mod ord">
        <pc:chgData name="Hernandez, Rafael" userId="9989947e-cc74-4930-8696-4945efb42aa7" providerId="ADAL" clId="{382870E4-8D45-4B85-B2B1-B65E79F73348}" dt="2022-09-13T19:09:11.069" v="2061" actId="12"/>
        <pc:sldMkLst>
          <pc:docMk/>
          <pc:sldMk cId="0" sldId="316"/>
        </pc:sldMkLst>
        <pc:spChg chg="add del mod">
          <ac:chgData name="Hernandez, Rafael" userId="9989947e-cc74-4930-8696-4945efb42aa7" providerId="ADAL" clId="{382870E4-8D45-4B85-B2B1-B65E79F73348}" dt="2022-09-13T01:40:42.760" v="726" actId="478"/>
          <ac:spMkLst>
            <pc:docMk/>
            <pc:sldMk cId="0" sldId="316"/>
            <ac:spMk id="2" creationId="{81446000-F73D-4233-B6DB-1CFF5D322AAD}"/>
          </ac:spMkLst>
        </pc:spChg>
        <pc:spChg chg="mod">
          <ac:chgData name="Hernandez, Rafael" userId="9989947e-cc74-4930-8696-4945efb42aa7" providerId="ADAL" clId="{382870E4-8D45-4B85-B2B1-B65E79F73348}" dt="2022-09-13T19:09:11.069" v="2061" actId="12"/>
          <ac:spMkLst>
            <pc:docMk/>
            <pc:sldMk cId="0" sldId="316"/>
            <ac:spMk id="3" creationId="{00000000-0000-0000-0000-000000000000}"/>
          </ac:spMkLst>
        </pc:spChg>
        <pc:spChg chg="mod">
          <ac:chgData name="Hernandez, Rafael" userId="9989947e-cc74-4930-8696-4945efb42aa7" providerId="ADAL" clId="{382870E4-8D45-4B85-B2B1-B65E79F73348}" dt="2022-09-13T02:45:41.553" v="1377" actId="1076"/>
          <ac:spMkLst>
            <pc:docMk/>
            <pc:sldMk cId="0" sldId="316"/>
            <ac:spMk id="29699" creationId="{00000000-0000-0000-0000-000000000000}"/>
          </ac:spMkLst>
        </pc:spChg>
      </pc:sldChg>
      <pc:sldChg chg="del">
        <pc:chgData name="Hernandez, Rafael" userId="9989947e-cc74-4930-8696-4945efb42aa7" providerId="ADAL" clId="{382870E4-8D45-4B85-B2B1-B65E79F73348}" dt="2022-09-14T02:57:51.960" v="10884" actId="47"/>
        <pc:sldMkLst>
          <pc:docMk/>
          <pc:sldMk cId="0" sldId="326"/>
        </pc:sldMkLst>
      </pc:sldChg>
      <pc:sldChg chg="del">
        <pc:chgData name="Hernandez, Rafael" userId="9989947e-cc74-4930-8696-4945efb42aa7" providerId="ADAL" clId="{382870E4-8D45-4B85-B2B1-B65E79F73348}" dt="2022-09-14T02:57:59.775" v="10887" actId="47"/>
        <pc:sldMkLst>
          <pc:docMk/>
          <pc:sldMk cId="0" sldId="328"/>
        </pc:sldMkLst>
      </pc:sldChg>
      <pc:sldChg chg="del">
        <pc:chgData name="Hernandez, Rafael" userId="9989947e-cc74-4930-8696-4945efb42aa7" providerId="ADAL" clId="{382870E4-8D45-4B85-B2B1-B65E79F73348}" dt="2022-09-14T02:58:00.877" v="10888" actId="47"/>
        <pc:sldMkLst>
          <pc:docMk/>
          <pc:sldMk cId="0" sldId="329"/>
        </pc:sldMkLst>
      </pc:sldChg>
      <pc:sldChg chg="del">
        <pc:chgData name="Hernandez, Rafael" userId="9989947e-cc74-4930-8696-4945efb42aa7" providerId="ADAL" clId="{382870E4-8D45-4B85-B2B1-B65E79F73348}" dt="2022-09-14T02:58:03.551" v="10889" actId="47"/>
        <pc:sldMkLst>
          <pc:docMk/>
          <pc:sldMk cId="0" sldId="330"/>
        </pc:sldMkLst>
      </pc:sldChg>
      <pc:sldChg chg="del">
        <pc:chgData name="Hernandez, Rafael" userId="9989947e-cc74-4930-8696-4945efb42aa7" providerId="ADAL" clId="{382870E4-8D45-4B85-B2B1-B65E79F73348}" dt="2022-09-14T02:58:09.694" v="10892" actId="47"/>
        <pc:sldMkLst>
          <pc:docMk/>
          <pc:sldMk cId="0" sldId="331"/>
        </pc:sldMkLst>
      </pc:sldChg>
      <pc:sldChg chg="del">
        <pc:chgData name="Hernandez, Rafael" userId="9989947e-cc74-4930-8696-4945efb42aa7" providerId="ADAL" clId="{382870E4-8D45-4B85-B2B1-B65E79F73348}" dt="2022-09-14T02:58:12.200" v="10893" actId="47"/>
        <pc:sldMkLst>
          <pc:docMk/>
          <pc:sldMk cId="0" sldId="334"/>
        </pc:sldMkLst>
      </pc:sldChg>
      <pc:sldChg chg="del">
        <pc:chgData name="Hernandez, Rafael" userId="9989947e-cc74-4930-8696-4945efb42aa7" providerId="ADAL" clId="{382870E4-8D45-4B85-B2B1-B65E79F73348}" dt="2022-09-14T02:58:15.508" v="10894" actId="47"/>
        <pc:sldMkLst>
          <pc:docMk/>
          <pc:sldMk cId="0" sldId="335"/>
        </pc:sldMkLst>
      </pc:sldChg>
      <pc:sldChg chg="del">
        <pc:chgData name="Hernandez, Rafael" userId="9989947e-cc74-4930-8696-4945efb42aa7" providerId="ADAL" clId="{382870E4-8D45-4B85-B2B1-B65E79F73348}" dt="2022-09-14T02:58:32.713" v="10898" actId="47"/>
        <pc:sldMkLst>
          <pc:docMk/>
          <pc:sldMk cId="0" sldId="337"/>
        </pc:sldMkLst>
      </pc:sldChg>
      <pc:sldChg chg="del">
        <pc:chgData name="Hernandez, Rafael" userId="9989947e-cc74-4930-8696-4945efb42aa7" providerId="ADAL" clId="{382870E4-8D45-4B85-B2B1-B65E79F73348}" dt="2022-09-14T02:58:38.742" v="10899" actId="47"/>
        <pc:sldMkLst>
          <pc:docMk/>
          <pc:sldMk cId="0" sldId="338"/>
        </pc:sldMkLst>
      </pc:sldChg>
      <pc:sldChg chg="add del">
        <pc:chgData name="Hernandez, Rafael" userId="9989947e-cc74-4930-8696-4945efb42aa7" providerId="ADAL" clId="{382870E4-8D45-4B85-B2B1-B65E79F73348}" dt="2022-09-14T02:59:15.234" v="10910" actId="47"/>
        <pc:sldMkLst>
          <pc:docMk/>
          <pc:sldMk cId="0" sldId="339"/>
        </pc:sldMkLst>
      </pc:sldChg>
      <pc:sldChg chg="add del">
        <pc:chgData name="Hernandez, Rafael" userId="9989947e-cc74-4930-8696-4945efb42aa7" providerId="ADAL" clId="{382870E4-8D45-4B85-B2B1-B65E79F73348}" dt="2022-09-14T02:59:14.332" v="10909" actId="47"/>
        <pc:sldMkLst>
          <pc:docMk/>
          <pc:sldMk cId="3510173523" sldId="349"/>
        </pc:sldMkLst>
      </pc:sldChg>
      <pc:sldChg chg="add del">
        <pc:chgData name="Hernandez, Rafael" userId="9989947e-cc74-4930-8696-4945efb42aa7" providerId="ADAL" clId="{382870E4-8D45-4B85-B2B1-B65E79F73348}" dt="2022-09-14T02:58:57.311" v="10908" actId="47"/>
        <pc:sldMkLst>
          <pc:docMk/>
          <pc:sldMk cId="3462117820" sldId="350"/>
        </pc:sldMkLst>
      </pc:sldChg>
      <pc:sldChg chg="add del">
        <pc:chgData name="Hernandez, Rafael" userId="9989947e-cc74-4930-8696-4945efb42aa7" providerId="ADAL" clId="{382870E4-8D45-4B85-B2B1-B65E79F73348}" dt="2022-09-14T02:58:56.763" v="10907" actId="2696"/>
        <pc:sldMkLst>
          <pc:docMk/>
          <pc:sldMk cId="1384668833" sldId="351"/>
        </pc:sldMkLst>
      </pc:sldChg>
      <pc:sldChg chg="add del">
        <pc:chgData name="Hernandez, Rafael" userId="9989947e-cc74-4930-8696-4945efb42aa7" providerId="ADAL" clId="{382870E4-8D45-4B85-B2B1-B65E79F73348}" dt="2022-09-14T02:58:56.347" v="10906" actId="2696"/>
        <pc:sldMkLst>
          <pc:docMk/>
          <pc:sldMk cId="420040637" sldId="353"/>
        </pc:sldMkLst>
      </pc:sldChg>
      <pc:sldChg chg="modSp mod">
        <pc:chgData name="Hernandez, Rafael" userId="9989947e-cc74-4930-8696-4945efb42aa7" providerId="ADAL" clId="{382870E4-8D45-4B85-B2B1-B65E79F73348}" dt="2022-09-14T01:41:57.643" v="8574" actId="20577"/>
        <pc:sldMkLst>
          <pc:docMk/>
          <pc:sldMk cId="0" sldId="365"/>
        </pc:sldMkLst>
        <pc:spChg chg="mod">
          <ac:chgData name="Hernandez, Rafael" userId="9989947e-cc74-4930-8696-4945efb42aa7" providerId="ADAL" clId="{382870E4-8D45-4B85-B2B1-B65E79F73348}" dt="2022-09-14T01:41:57.643" v="8574" actId="20577"/>
          <ac:spMkLst>
            <pc:docMk/>
            <pc:sldMk cId="0" sldId="365"/>
            <ac:spMk id="3" creationId="{00000000-0000-0000-0000-000000000000}"/>
          </ac:spMkLst>
        </pc:spChg>
      </pc:sldChg>
      <pc:sldChg chg="addSp delSp modSp mod modAnim">
        <pc:chgData name="Hernandez, Rafael" userId="9989947e-cc74-4930-8696-4945efb42aa7" providerId="ADAL" clId="{382870E4-8D45-4B85-B2B1-B65E79F73348}" dt="2022-09-14T02:49:51.413" v="10570"/>
        <pc:sldMkLst>
          <pc:docMk/>
          <pc:sldMk cId="0" sldId="366"/>
        </pc:sldMkLst>
        <pc:spChg chg="add mod">
          <ac:chgData name="Hernandez, Rafael" userId="9989947e-cc74-4930-8696-4945efb42aa7" providerId="ADAL" clId="{382870E4-8D45-4B85-B2B1-B65E79F73348}" dt="2022-09-14T02:49:45.832" v="10569" actId="14100"/>
          <ac:spMkLst>
            <pc:docMk/>
            <pc:sldMk cId="0" sldId="366"/>
            <ac:spMk id="10" creationId="{C5E927AB-BAD9-4D86-95A2-26132FE239F6}"/>
          </ac:spMkLst>
        </pc:spChg>
        <pc:spChg chg="mod">
          <ac:chgData name="Hernandez, Rafael" userId="9989947e-cc74-4930-8696-4945efb42aa7" providerId="ADAL" clId="{382870E4-8D45-4B85-B2B1-B65E79F73348}" dt="2022-09-14T02:48:40.424" v="10498" actId="1076"/>
          <ac:spMkLst>
            <pc:docMk/>
            <pc:sldMk cId="0" sldId="366"/>
            <ac:spMk id="25601" creationId="{00000000-0000-0000-0000-000000000000}"/>
          </ac:spMkLst>
        </pc:spChg>
        <pc:spChg chg="mod">
          <ac:chgData name="Hernandez, Rafael" userId="9989947e-cc74-4930-8696-4945efb42aa7" providerId="ADAL" clId="{382870E4-8D45-4B85-B2B1-B65E79F73348}" dt="2022-09-14T02:48:47.585" v="10499" actId="1076"/>
          <ac:spMkLst>
            <pc:docMk/>
            <pc:sldMk cId="0" sldId="366"/>
            <ac:spMk id="25602" creationId="{00000000-0000-0000-0000-000000000000}"/>
          </ac:spMkLst>
        </pc:spChg>
        <pc:picChg chg="add del mod">
          <ac:chgData name="Hernandez, Rafael" userId="9989947e-cc74-4930-8696-4945efb42aa7" providerId="ADAL" clId="{382870E4-8D45-4B85-B2B1-B65E79F73348}" dt="2022-09-14T00:46:59.637" v="7052" actId="478"/>
          <ac:picMkLst>
            <pc:docMk/>
            <pc:sldMk cId="0" sldId="366"/>
            <ac:picMk id="3" creationId="{C5B83621-9DA0-4A06-BF93-3E8AB4C61EFA}"/>
          </ac:picMkLst>
        </pc:picChg>
        <pc:picChg chg="add del mod">
          <ac:chgData name="Hernandez, Rafael" userId="9989947e-cc74-4930-8696-4945efb42aa7" providerId="ADAL" clId="{382870E4-8D45-4B85-B2B1-B65E79F73348}" dt="2022-09-14T00:59:44.482" v="7293" actId="478"/>
          <ac:picMkLst>
            <pc:docMk/>
            <pc:sldMk cId="0" sldId="366"/>
            <ac:picMk id="5" creationId="{610C9CDC-3063-440C-A196-2CD3AA26A4D4}"/>
          </ac:picMkLst>
        </pc:picChg>
        <pc:picChg chg="add mod modCrop">
          <ac:chgData name="Hernandez, Rafael" userId="9989947e-cc74-4930-8696-4945efb42aa7" providerId="ADAL" clId="{382870E4-8D45-4B85-B2B1-B65E79F73348}" dt="2022-09-14T02:09:24.514" v="9138" actId="1076"/>
          <ac:picMkLst>
            <pc:docMk/>
            <pc:sldMk cId="0" sldId="366"/>
            <ac:picMk id="8" creationId="{2F142522-74BC-4824-AE20-7F83395AD2D7}"/>
          </ac:picMkLst>
        </pc:picChg>
        <pc:picChg chg="add mod modCrop">
          <ac:chgData name="Hernandez, Rafael" userId="9989947e-cc74-4930-8696-4945efb42aa7" providerId="ADAL" clId="{382870E4-8D45-4B85-B2B1-B65E79F73348}" dt="2022-09-14T01:00:12.535" v="7297" actId="1076"/>
          <ac:picMkLst>
            <pc:docMk/>
            <pc:sldMk cId="0" sldId="366"/>
            <ac:picMk id="9" creationId="{122C67AD-2DAD-4E25-9C7E-F5EF5630E832}"/>
          </ac:picMkLst>
        </pc:picChg>
      </pc:sldChg>
      <pc:sldChg chg="delSp modSp mod">
        <pc:chgData name="Hernandez, Rafael" userId="9989947e-cc74-4930-8696-4945efb42aa7" providerId="ADAL" clId="{382870E4-8D45-4B85-B2B1-B65E79F73348}" dt="2022-09-14T02:56:43.266" v="10881" actId="1076"/>
        <pc:sldMkLst>
          <pc:docMk/>
          <pc:sldMk cId="0" sldId="368"/>
        </pc:sldMkLst>
        <pc:spChg chg="mod">
          <ac:chgData name="Hernandez, Rafael" userId="9989947e-cc74-4930-8696-4945efb42aa7" providerId="ADAL" clId="{382870E4-8D45-4B85-B2B1-B65E79F73348}" dt="2022-09-14T02:56:43.266" v="10881" actId="1076"/>
          <ac:spMkLst>
            <pc:docMk/>
            <pc:sldMk cId="0" sldId="368"/>
            <ac:spMk id="27649" creationId="{00000000-0000-0000-0000-000000000000}"/>
          </ac:spMkLst>
        </pc:spChg>
        <pc:spChg chg="del mod">
          <ac:chgData name="Hernandez, Rafael" userId="9989947e-cc74-4930-8696-4945efb42aa7" providerId="ADAL" clId="{382870E4-8D45-4B85-B2B1-B65E79F73348}" dt="2022-09-14T02:56:35.555" v="10879" actId="478"/>
          <ac:spMkLst>
            <pc:docMk/>
            <pc:sldMk cId="0" sldId="368"/>
            <ac:spMk id="27650" creationId="{00000000-0000-0000-0000-000000000000}"/>
          </ac:spMkLst>
        </pc:spChg>
      </pc:sldChg>
      <pc:sldChg chg="addSp delSp modSp mod ord setBg modClrScheme chgLayout">
        <pc:chgData name="Hernandez, Rafael" userId="9989947e-cc74-4930-8696-4945efb42aa7" providerId="ADAL" clId="{382870E4-8D45-4B85-B2B1-B65E79F73348}" dt="2022-09-14T03:02:29.719" v="11057" actId="1076"/>
        <pc:sldMkLst>
          <pc:docMk/>
          <pc:sldMk cId="0" sldId="369"/>
        </pc:sldMkLst>
        <pc:spChg chg="mod ord">
          <ac:chgData name="Hernandez, Rafael" userId="9989947e-cc74-4930-8696-4945efb42aa7" providerId="ADAL" clId="{382870E4-8D45-4B85-B2B1-B65E79F73348}" dt="2022-09-13T22:57:04.827" v="4479" actId="20577"/>
          <ac:spMkLst>
            <pc:docMk/>
            <pc:sldMk cId="0" sldId="369"/>
            <ac:spMk id="2" creationId="{78A2C561-B408-884A-937A-104D7FFE13D9}"/>
          </ac:spMkLst>
        </pc:spChg>
        <pc:spChg chg="mod ord">
          <ac:chgData name="Hernandez, Rafael" userId="9989947e-cc74-4930-8696-4945efb42aa7" providerId="ADAL" clId="{382870E4-8D45-4B85-B2B1-B65E79F73348}" dt="2022-09-14T03:01:40.103" v="10996" actId="14100"/>
          <ac:spMkLst>
            <pc:docMk/>
            <pc:sldMk cId="0" sldId="369"/>
            <ac:spMk id="3" creationId="{00000000-0000-0000-0000-000000000000}"/>
          </ac:spMkLst>
        </pc:spChg>
        <pc:spChg chg="add del mod">
          <ac:chgData name="Hernandez, Rafael" userId="9989947e-cc74-4930-8696-4945efb42aa7" providerId="ADAL" clId="{382870E4-8D45-4B85-B2B1-B65E79F73348}" dt="2022-09-13T22:40:37.828" v="4088"/>
          <ac:spMkLst>
            <pc:docMk/>
            <pc:sldMk cId="0" sldId="369"/>
            <ac:spMk id="7" creationId="{97D2C349-0FFF-4B6E-94FB-ECAE87FF9D9B}"/>
          </ac:spMkLst>
        </pc:spChg>
        <pc:spChg chg="add del mod">
          <ac:chgData name="Hernandez, Rafael" userId="9989947e-cc74-4930-8696-4945efb42aa7" providerId="ADAL" clId="{382870E4-8D45-4B85-B2B1-B65E79F73348}" dt="2022-09-13T22:40:37.828" v="4088"/>
          <ac:spMkLst>
            <pc:docMk/>
            <pc:sldMk cId="0" sldId="369"/>
            <ac:spMk id="8" creationId="{6C13D5EF-9C4D-4F45-9DC5-837C8A5E68F7}"/>
          </ac:spMkLst>
        </pc:spChg>
        <pc:spChg chg="add del mod ord">
          <ac:chgData name="Hernandez, Rafael" userId="9989947e-cc74-4930-8696-4945efb42aa7" providerId="ADAL" clId="{382870E4-8D45-4B85-B2B1-B65E79F73348}" dt="2022-09-13T22:40:50.210" v="4090" actId="700"/>
          <ac:spMkLst>
            <pc:docMk/>
            <pc:sldMk cId="0" sldId="369"/>
            <ac:spMk id="9" creationId="{D0D467F4-A83E-4C76-AA5D-3B85FECD8F92}"/>
          </ac:spMkLst>
        </pc:spChg>
        <pc:spChg chg="add mod">
          <ac:chgData name="Hernandez, Rafael" userId="9989947e-cc74-4930-8696-4945efb42aa7" providerId="ADAL" clId="{382870E4-8D45-4B85-B2B1-B65E79F73348}" dt="2022-09-14T03:02:29.719" v="11057" actId="1076"/>
          <ac:spMkLst>
            <pc:docMk/>
            <pc:sldMk cId="0" sldId="369"/>
            <ac:spMk id="10" creationId="{A72279D1-6F02-47E4-B46E-E0A18F087EF0}"/>
          </ac:spMkLst>
        </pc:spChg>
        <pc:spChg chg="mod ord">
          <ac:chgData name="Hernandez, Rafael" userId="9989947e-cc74-4930-8696-4945efb42aa7" providerId="ADAL" clId="{382870E4-8D45-4B85-B2B1-B65E79F73348}" dt="2022-09-13T22:45:04.345" v="4184" actId="14100"/>
          <ac:spMkLst>
            <pc:docMk/>
            <pc:sldMk cId="0" sldId="369"/>
            <ac:spMk id="23553" creationId="{00000000-0000-0000-0000-000000000000}"/>
          </ac:spMkLst>
        </pc:spChg>
        <pc:graphicFrameChg chg="del modGraphic">
          <ac:chgData name="Hernandez, Rafael" userId="9989947e-cc74-4930-8696-4945efb42aa7" providerId="ADAL" clId="{382870E4-8D45-4B85-B2B1-B65E79F73348}" dt="2022-09-13T21:37:24.560" v="3959" actId="478"/>
          <ac:graphicFrameMkLst>
            <pc:docMk/>
            <pc:sldMk cId="0" sldId="369"/>
            <ac:graphicFrameMk id="4" creationId="{2372BC44-632A-4B43-874D-11E1A48AB074}"/>
          </ac:graphicFrameMkLst>
        </pc:graphicFrameChg>
        <pc:picChg chg="add del mod">
          <ac:chgData name="Hernandez, Rafael" userId="9989947e-cc74-4930-8696-4945efb42aa7" providerId="ADAL" clId="{382870E4-8D45-4B85-B2B1-B65E79F73348}" dt="2022-09-14T00:15:19.415" v="5891" actId="478"/>
          <ac:picMkLst>
            <pc:docMk/>
            <pc:sldMk cId="0" sldId="369"/>
            <ac:picMk id="6" creationId="{A856E864-EE52-47F6-BF4B-351A3EDA9355}"/>
          </ac:picMkLst>
        </pc:picChg>
        <pc:picChg chg="add mod">
          <ac:chgData name="Hernandez, Rafael" userId="9989947e-cc74-4930-8696-4945efb42aa7" providerId="ADAL" clId="{382870E4-8D45-4B85-B2B1-B65E79F73348}" dt="2022-09-14T03:01:45.479" v="10997" actId="1076"/>
          <ac:picMkLst>
            <pc:docMk/>
            <pc:sldMk cId="0" sldId="369"/>
            <ac:picMk id="11" creationId="{125DBAFC-C26A-4B11-B77F-22A3B6F866B3}"/>
          </ac:picMkLst>
        </pc:picChg>
      </pc:sldChg>
      <pc:sldChg chg="del">
        <pc:chgData name="Hernandez, Rafael" userId="9989947e-cc74-4930-8696-4945efb42aa7" providerId="ADAL" clId="{382870E4-8D45-4B85-B2B1-B65E79F73348}" dt="2022-09-14T02:57:41" v="10882" actId="47"/>
        <pc:sldMkLst>
          <pc:docMk/>
          <pc:sldMk cId="0" sldId="370"/>
        </pc:sldMkLst>
      </pc:sldChg>
      <pc:sldChg chg="del">
        <pc:chgData name="Hernandez, Rafael" userId="9989947e-cc74-4930-8696-4945efb42aa7" providerId="ADAL" clId="{382870E4-8D45-4B85-B2B1-B65E79F73348}" dt="2022-09-14T02:58:08.144" v="10891" actId="47"/>
        <pc:sldMkLst>
          <pc:docMk/>
          <pc:sldMk cId="0" sldId="376"/>
        </pc:sldMkLst>
      </pc:sldChg>
      <pc:sldChg chg="del">
        <pc:chgData name="Hernandez, Rafael" userId="9989947e-cc74-4930-8696-4945efb42aa7" providerId="ADAL" clId="{382870E4-8D45-4B85-B2B1-B65E79F73348}" dt="2022-09-14T02:57:42.154" v="10883" actId="47"/>
        <pc:sldMkLst>
          <pc:docMk/>
          <pc:sldMk cId="0" sldId="382"/>
        </pc:sldMkLst>
      </pc:sldChg>
      <pc:sldChg chg="del">
        <pc:chgData name="Hernandez, Rafael" userId="9989947e-cc74-4930-8696-4945efb42aa7" providerId="ADAL" clId="{382870E4-8D45-4B85-B2B1-B65E79F73348}" dt="2022-09-14T02:57:58.341" v="10886" actId="47"/>
        <pc:sldMkLst>
          <pc:docMk/>
          <pc:sldMk cId="0" sldId="383"/>
        </pc:sldMkLst>
      </pc:sldChg>
      <pc:sldChg chg="del">
        <pc:chgData name="Hernandez, Rafael" userId="9989947e-cc74-4930-8696-4945efb42aa7" providerId="ADAL" clId="{382870E4-8D45-4B85-B2B1-B65E79F73348}" dt="2022-09-14T02:58:06.904" v="10890" actId="47"/>
        <pc:sldMkLst>
          <pc:docMk/>
          <pc:sldMk cId="0" sldId="384"/>
        </pc:sldMkLst>
      </pc:sldChg>
      <pc:sldChg chg="del">
        <pc:chgData name="Hernandez, Rafael" userId="9989947e-cc74-4930-8696-4945efb42aa7" providerId="ADAL" clId="{382870E4-8D45-4B85-B2B1-B65E79F73348}" dt="2022-09-14T02:58:27.433" v="10897" actId="47"/>
        <pc:sldMkLst>
          <pc:docMk/>
          <pc:sldMk cId="0" sldId="385"/>
        </pc:sldMkLst>
      </pc:sldChg>
      <pc:sldChg chg="del">
        <pc:chgData name="Hernandez, Rafael" userId="9989947e-cc74-4930-8696-4945efb42aa7" providerId="ADAL" clId="{382870E4-8D45-4B85-B2B1-B65E79F73348}" dt="2022-09-14T02:58:44.707" v="10900" actId="47"/>
        <pc:sldMkLst>
          <pc:docMk/>
          <pc:sldMk cId="0" sldId="394"/>
        </pc:sldMkLst>
      </pc:sldChg>
      <pc:sldChg chg="del">
        <pc:chgData name="Hernandez, Rafael" userId="9989947e-cc74-4930-8696-4945efb42aa7" providerId="ADAL" clId="{382870E4-8D45-4B85-B2B1-B65E79F73348}" dt="2022-09-14T02:58:22.592" v="10895" actId="47"/>
        <pc:sldMkLst>
          <pc:docMk/>
          <pc:sldMk cId="2609383662" sldId="406"/>
        </pc:sldMkLst>
      </pc:sldChg>
      <pc:sldChg chg="modSp mod ord">
        <pc:chgData name="Hernandez, Rafael" userId="9989947e-cc74-4930-8696-4945efb42aa7" providerId="ADAL" clId="{382870E4-8D45-4B85-B2B1-B65E79F73348}" dt="2022-09-13T01:51:49.014" v="842" actId="207"/>
        <pc:sldMkLst>
          <pc:docMk/>
          <pc:sldMk cId="1458185104" sldId="412"/>
        </pc:sldMkLst>
        <pc:spChg chg="mod">
          <ac:chgData name="Hernandez, Rafael" userId="9989947e-cc74-4930-8696-4945efb42aa7" providerId="ADAL" clId="{382870E4-8D45-4B85-B2B1-B65E79F73348}" dt="2022-09-13T01:51:17.908" v="838" actId="1076"/>
          <ac:spMkLst>
            <pc:docMk/>
            <pc:sldMk cId="1458185104" sldId="412"/>
            <ac:spMk id="4" creationId="{604961E0-41ED-184F-96BF-82D268EF503F}"/>
          </ac:spMkLst>
        </pc:spChg>
        <pc:graphicFrameChg chg="mod">
          <ac:chgData name="Hernandez, Rafael" userId="9989947e-cc74-4930-8696-4945efb42aa7" providerId="ADAL" clId="{382870E4-8D45-4B85-B2B1-B65E79F73348}" dt="2022-09-13T01:51:39.526" v="841" actId="207"/>
          <ac:graphicFrameMkLst>
            <pc:docMk/>
            <pc:sldMk cId="1458185104" sldId="412"/>
            <ac:graphicFrameMk id="9" creationId="{00000000-0000-0000-0000-000000000000}"/>
          </ac:graphicFrameMkLst>
        </pc:graphicFrameChg>
        <pc:graphicFrameChg chg="mod">
          <ac:chgData name="Hernandez, Rafael" userId="9989947e-cc74-4930-8696-4945efb42aa7" providerId="ADAL" clId="{382870E4-8D45-4B85-B2B1-B65E79F73348}" dt="2022-09-13T01:51:49.014" v="842" actId="207"/>
          <ac:graphicFrameMkLst>
            <pc:docMk/>
            <pc:sldMk cId="1458185104" sldId="412"/>
            <ac:graphicFrameMk id="12" creationId="{00000000-0000-0000-0000-000000000000}"/>
          </ac:graphicFrameMkLst>
        </pc:graphicFrameChg>
        <pc:graphicFrameChg chg="mod">
          <ac:chgData name="Hernandez, Rafael" userId="9989947e-cc74-4930-8696-4945efb42aa7" providerId="ADAL" clId="{382870E4-8D45-4B85-B2B1-B65E79F73348}" dt="2022-09-13T01:51:24.156" v="839" actId="207"/>
          <ac:graphicFrameMkLst>
            <pc:docMk/>
            <pc:sldMk cId="1458185104" sldId="412"/>
            <ac:graphicFrameMk id="34" creationId="{AAC0DF9B-CDB6-AE49-9FB3-A0261A91E4F6}"/>
          </ac:graphicFrameMkLst>
        </pc:graphicFrameChg>
        <pc:graphicFrameChg chg="mod">
          <ac:chgData name="Hernandez, Rafael" userId="9989947e-cc74-4930-8696-4945efb42aa7" providerId="ADAL" clId="{382870E4-8D45-4B85-B2B1-B65E79F73348}" dt="2022-09-13T01:51:30.997" v="840" actId="207"/>
          <ac:graphicFrameMkLst>
            <pc:docMk/>
            <pc:sldMk cId="1458185104" sldId="412"/>
            <ac:graphicFrameMk id="35" creationId="{9E0A4E6F-CD88-EC4B-ACB6-6CCB68EBD450}"/>
          </ac:graphicFrameMkLst>
        </pc:graphicFrameChg>
      </pc:sldChg>
      <pc:sldChg chg="del">
        <pc:chgData name="Hernandez, Rafael" userId="9989947e-cc74-4930-8696-4945efb42aa7" providerId="ADAL" clId="{382870E4-8D45-4B85-B2B1-B65E79F73348}" dt="2022-09-14T02:57:57.001" v="10885" actId="47"/>
        <pc:sldMkLst>
          <pc:docMk/>
          <pc:sldMk cId="3119865459" sldId="413"/>
        </pc:sldMkLst>
      </pc:sldChg>
      <pc:sldChg chg="del">
        <pc:chgData name="Hernandez, Rafael" userId="9989947e-cc74-4930-8696-4945efb42aa7" providerId="ADAL" clId="{382870E4-8D45-4B85-B2B1-B65E79F73348}" dt="2022-09-14T02:58:25.967" v="10896" actId="47"/>
        <pc:sldMkLst>
          <pc:docMk/>
          <pc:sldMk cId="2107745945" sldId="415"/>
        </pc:sldMkLst>
      </pc:sldChg>
      <pc:sldChg chg="addSp delSp modSp add mod">
        <pc:chgData name="Hernandez, Rafael" userId="9989947e-cc74-4930-8696-4945efb42aa7" providerId="ADAL" clId="{382870E4-8D45-4B85-B2B1-B65E79F73348}" dt="2022-09-14T01:42:31.887" v="8575" actId="14100"/>
        <pc:sldMkLst>
          <pc:docMk/>
          <pc:sldMk cId="3331653235" sldId="417"/>
        </pc:sldMkLst>
        <pc:spChg chg="add mod">
          <ac:chgData name="Hernandez, Rafael" userId="9989947e-cc74-4930-8696-4945efb42aa7" providerId="ADAL" clId="{382870E4-8D45-4B85-B2B1-B65E79F73348}" dt="2022-09-13T02:22:15.833" v="1087" actId="1076"/>
          <ac:spMkLst>
            <pc:docMk/>
            <pc:sldMk cId="3331653235" sldId="417"/>
            <ac:spMk id="2" creationId="{4B3E1CA0-94AB-4C05-9B31-CE322AB80028}"/>
          </ac:spMkLst>
        </pc:spChg>
        <pc:spChg chg="mod">
          <ac:chgData name="Hernandez, Rafael" userId="9989947e-cc74-4930-8696-4945efb42aa7" providerId="ADAL" clId="{382870E4-8D45-4B85-B2B1-B65E79F73348}" dt="2022-09-13T18:42:21.371" v="1906" actId="20577"/>
          <ac:spMkLst>
            <pc:docMk/>
            <pc:sldMk cId="3331653235" sldId="417"/>
            <ac:spMk id="3" creationId="{00000000-0000-0000-0000-000000000000}"/>
          </ac:spMkLst>
        </pc:spChg>
        <pc:spChg chg="add mod">
          <ac:chgData name="Hernandez, Rafael" userId="9989947e-cc74-4930-8696-4945efb42aa7" providerId="ADAL" clId="{382870E4-8D45-4B85-B2B1-B65E79F73348}" dt="2022-09-13T02:24:23.889" v="1128" actId="20577"/>
          <ac:spMkLst>
            <pc:docMk/>
            <pc:sldMk cId="3331653235" sldId="417"/>
            <ac:spMk id="4" creationId="{CF566746-DA57-4A09-B553-C31F5D334B34}"/>
          </ac:spMkLst>
        </pc:spChg>
        <pc:spChg chg="add del mod">
          <ac:chgData name="Hernandez, Rafael" userId="9989947e-cc74-4930-8696-4945efb42aa7" providerId="ADAL" clId="{382870E4-8D45-4B85-B2B1-B65E79F73348}" dt="2022-09-13T18:34:04.888" v="1716" actId="478"/>
          <ac:spMkLst>
            <pc:docMk/>
            <pc:sldMk cId="3331653235" sldId="417"/>
            <ac:spMk id="5" creationId="{A8167472-0BD3-402D-B25B-EA83D48E4C6E}"/>
          </ac:spMkLst>
        </pc:spChg>
        <pc:spChg chg="mod">
          <ac:chgData name="Hernandez, Rafael" userId="9989947e-cc74-4930-8696-4945efb42aa7" providerId="ADAL" clId="{382870E4-8D45-4B85-B2B1-B65E79F73348}" dt="2022-09-14T01:42:31.887" v="8575" actId="14100"/>
          <ac:spMkLst>
            <pc:docMk/>
            <pc:sldMk cId="3331653235" sldId="417"/>
            <ac:spMk id="26625" creationId="{00000000-0000-0000-0000-000000000000}"/>
          </ac:spMkLst>
        </pc:spChg>
        <pc:picChg chg="add mod">
          <ac:chgData name="Hernandez, Rafael" userId="9989947e-cc74-4930-8696-4945efb42aa7" providerId="ADAL" clId="{382870E4-8D45-4B85-B2B1-B65E79F73348}" dt="2022-09-13T18:33:59.423" v="1715" actId="14100"/>
          <ac:picMkLst>
            <pc:docMk/>
            <pc:sldMk cId="3331653235" sldId="417"/>
            <ac:picMk id="2050" creationId="{52887949-994B-4533-B779-B64D3AEB090E}"/>
          </ac:picMkLst>
        </pc:picChg>
        <pc:picChg chg="add mod">
          <ac:chgData name="Hernandez, Rafael" userId="9989947e-cc74-4930-8696-4945efb42aa7" providerId="ADAL" clId="{382870E4-8D45-4B85-B2B1-B65E79F73348}" dt="2022-09-13T02:43:24.834" v="1364" actId="1076"/>
          <ac:picMkLst>
            <pc:docMk/>
            <pc:sldMk cId="3331653235" sldId="417"/>
            <ac:picMk id="2052" creationId="{5DEB80AE-747D-4768-B221-D80A72495A68}"/>
          </ac:picMkLst>
        </pc:picChg>
        <pc:picChg chg="add del mod">
          <ac:chgData name="Hernandez, Rafael" userId="9989947e-cc74-4930-8696-4945efb42aa7" providerId="ADAL" clId="{382870E4-8D45-4B85-B2B1-B65E79F73348}" dt="2022-09-13T18:33:39.462" v="1713" actId="478"/>
          <ac:picMkLst>
            <pc:docMk/>
            <pc:sldMk cId="3331653235" sldId="417"/>
            <ac:picMk id="2054" creationId="{5CC6B0A8-5046-47F3-B61A-C6C422FA811B}"/>
          </ac:picMkLst>
        </pc:picChg>
      </pc:sldChg>
      <pc:sldChg chg="addSp delSp modSp add mod">
        <pc:chgData name="Hernandez, Rafael" userId="9989947e-cc74-4930-8696-4945efb42aa7" providerId="ADAL" clId="{382870E4-8D45-4B85-B2B1-B65E79F73348}" dt="2022-09-14T01:43:24.754" v="8591" actId="20577"/>
        <pc:sldMkLst>
          <pc:docMk/>
          <pc:sldMk cId="311635993" sldId="418"/>
        </pc:sldMkLst>
        <pc:spChg chg="del">
          <ac:chgData name="Hernandez, Rafael" userId="9989947e-cc74-4930-8696-4945efb42aa7" providerId="ADAL" clId="{382870E4-8D45-4B85-B2B1-B65E79F73348}" dt="2022-09-13T18:25:04.140" v="1432" actId="478"/>
          <ac:spMkLst>
            <pc:docMk/>
            <pc:sldMk cId="311635993" sldId="418"/>
            <ac:spMk id="2" creationId="{4B3E1CA0-94AB-4C05-9B31-CE322AB80028}"/>
          </ac:spMkLst>
        </pc:spChg>
        <pc:spChg chg="mod">
          <ac:chgData name="Hernandez, Rafael" userId="9989947e-cc74-4930-8696-4945efb42aa7" providerId="ADAL" clId="{382870E4-8D45-4B85-B2B1-B65E79F73348}" dt="2022-09-14T01:43:24.754" v="8591" actId="20577"/>
          <ac:spMkLst>
            <pc:docMk/>
            <pc:sldMk cId="311635993" sldId="418"/>
            <ac:spMk id="3" creationId="{00000000-0000-0000-0000-000000000000}"/>
          </ac:spMkLst>
        </pc:spChg>
        <pc:spChg chg="del">
          <ac:chgData name="Hernandez, Rafael" userId="9989947e-cc74-4930-8696-4945efb42aa7" providerId="ADAL" clId="{382870E4-8D45-4B85-B2B1-B65E79F73348}" dt="2022-09-13T18:25:01.937" v="1431" actId="478"/>
          <ac:spMkLst>
            <pc:docMk/>
            <pc:sldMk cId="311635993" sldId="418"/>
            <ac:spMk id="4" creationId="{CF566746-DA57-4A09-B553-C31F5D334B34}"/>
          </ac:spMkLst>
        </pc:spChg>
        <pc:spChg chg="mod">
          <ac:chgData name="Hernandez, Rafael" userId="9989947e-cc74-4930-8696-4945efb42aa7" providerId="ADAL" clId="{382870E4-8D45-4B85-B2B1-B65E79F73348}" dt="2022-09-13T18:32:12.656" v="1674" actId="1076"/>
          <ac:spMkLst>
            <pc:docMk/>
            <pc:sldMk cId="311635993" sldId="418"/>
            <ac:spMk id="5" creationId="{A8167472-0BD3-402D-B25B-EA83D48E4C6E}"/>
          </ac:spMkLst>
        </pc:spChg>
        <pc:spChg chg="add mod">
          <ac:chgData name="Hernandez, Rafael" userId="9989947e-cc74-4930-8696-4945efb42aa7" providerId="ADAL" clId="{382870E4-8D45-4B85-B2B1-B65E79F73348}" dt="2022-09-13T18:33:09.168" v="1712" actId="1076"/>
          <ac:spMkLst>
            <pc:docMk/>
            <pc:sldMk cId="311635993" sldId="418"/>
            <ac:spMk id="6" creationId="{D7C1906E-DA21-4D71-B386-743F8FA2C7F1}"/>
          </ac:spMkLst>
        </pc:spChg>
        <pc:spChg chg="mod">
          <ac:chgData name="Hernandez, Rafael" userId="9989947e-cc74-4930-8696-4945efb42aa7" providerId="ADAL" clId="{382870E4-8D45-4B85-B2B1-B65E79F73348}" dt="2022-09-13T18:24:55.266" v="1429" actId="20577"/>
          <ac:spMkLst>
            <pc:docMk/>
            <pc:sldMk cId="311635993" sldId="418"/>
            <ac:spMk id="26625" creationId="{00000000-0000-0000-0000-000000000000}"/>
          </ac:spMkLst>
        </pc:spChg>
        <pc:picChg chg="add mod">
          <ac:chgData name="Hernandez, Rafael" userId="9989947e-cc74-4930-8696-4945efb42aa7" providerId="ADAL" clId="{382870E4-8D45-4B85-B2B1-B65E79F73348}" dt="2022-09-13T18:32:08.216" v="1673" actId="1076"/>
          <ac:picMkLst>
            <pc:docMk/>
            <pc:sldMk cId="311635993" sldId="418"/>
            <ac:picMk id="1026" creationId="{DE472086-B243-4B81-9316-B37ED6A95FB2}"/>
          </ac:picMkLst>
        </pc:picChg>
        <pc:picChg chg="del">
          <ac:chgData name="Hernandez, Rafael" userId="9989947e-cc74-4930-8696-4945efb42aa7" providerId="ADAL" clId="{382870E4-8D45-4B85-B2B1-B65E79F73348}" dt="2022-09-13T18:24:59.498" v="1430" actId="478"/>
          <ac:picMkLst>
            <pc:docMk/>
            <pc:sldMk cId="311635993" sldId="418"/>
            <ac:picMk id="2050" creationId="{52887949-994B-4533-B779-B64D3AEB090E}"/>
          </ac:picMkLst>
        </pc:picChg>
        <pc:picChg chg="del">
          <ac:chgData name="Hernandez, Rafael" userId="9989947e-cc74-4930-8696-4945efb42aa7" providerId="ADAL" clId="{382870E4-8D45-4B85-B2B1-B65E79F73348}" dt="2022-09-13T18:28:38.897" v="1636" actId="478"/>
          <ac:picMkLst>
            <pc:docMk/>
            <pc:sldMk cId="311635993" sldId="418"/>
            <ac:picMk id="2052" creationId="{5DEB80AE-747D-4768-B221-D80A72495A68}"/>
          </ac:picMkLst>
        </pc:picChg>
        <pc:picChg chg="mod">
          <ac:chgData name="Hernandez, Rafael" userId="9989947e-cc74-4930-8696-4945efb42aa7" providerId="ADAL" clId="{382870E4-8D45-4B85-B2B1-B65E79F73348}" dt="2022-09-13T18:28:50.874" v="1639" actId="1076"/>
          <ac:picMkLst>
            <pc:docMk/>
            <pc:sldMk cId="311635993" sldId="418"/>
            <ac:picMk id="2054" creationId="{5CC6B0A8-5046-47F3-B61A-C6C422FA811B}"/>
          </ac:picMkLst>
        </pc:picChg>
      </pc:sldChg>
      <pc:sldChg chg="delSp modSp add mod">
        <pc:chgData name="Hernandez, Rafael" userId="9989947e-cc74-4930-8696-4945efb42aa7" providerId="ADAL" clId="{382870E4-8D45-4B85-B2B1-B65E79F73348}" dt="2022-09-14T02:46:12.864" v="10415" actId="1076"/>
        <pc:sldMkLst>
          <pc:docMk/>
          <pc:sldMk cId="677155287" sldId="419"/>
        </pc:sldMkLst>
        <pc:spChg chg="mod">
          <ac:chgData name="Hernandez, Rafael" userId="9989947e-cc74-4930-8696-4945efb42aa7" providerId="ADAL" clId="{382870E4-8D45-4B85-B2B1-B65E79F73348}" dt="2022-09-14T02:46:03.288" v="10413" actId="1076"/>
          <ac:spMkLst>
            <pc:docMk/>
            <pc:sldMk cId="677155287" sldId="419"/>
            <ac:spMk id="2" creationId="{C434C0F2-EFCC-49C4-A5EC-323F0600C9DB}"/>
          </ac:spMkLst>
        </pc:spChg>
        <pc:spChg chg="del mod">
          <ac:chgData name="Hernandez, Rafael" userId="9989947e-cc74-4930-8696-4945efb42aa7" providerId="ADAL" clId="{382870E4-8D45-4B85-B2B1-B65E79F73348}" dt="2022-09-14T02:44:30.080" v="10351" actId="478"/>
          <ac:spMkLst>
            <pc:docMk/>
            <pc:sldMk cId="677155287" sldId="419"/>
            <ac:spMk id="3" creationId="{6DB2947E-6216-437F-841F-A24EB1131C06}"/>
          </ac:spMkLst>
        </pc:spChg>
        <pc:spChg chg="mod">
          <ac:chgData name="Hernandez, Rafael" userId="9989947e-cc74-4930-8696-4945efb42aa7" providerId="ADAL" clId="{382870E4-8D45-4B85-B2B1-B65E79F73348}" dt="2022-09-13T19:30:23.812" v="2289" actId="20577"/>
          <ac:spMkLst>
            <pc:docMk/>
            <pc:sldMk cId="677155287" sldId="419"/>
            <ac:spMk id="4" creationId="{1718FA28-DBCA-42E6-B0F1-17F57878338A}"/>
          </ac:spMkLst>
        </pc:spChg>
        <pc:spChg chg="mod">
          <ac:chgData name="Hernandez, Rafael" userId="9989947e-cc74-4930-8696-4945efb42aa7" providerId="ADAL" clId="{382870E4-8D45-4B85-B2B1-B65E79F73348}" dt="2022-09-14T02:46:12.864" v="10415" actId="1076"/>
          <ac:spMkLst>
            <pc:docMk/>
            <pc:sldMk cId="677155287" sldId="419"/>
            <ac:spMk id="19" creationId="{57A8BC9A-1D3C-45EA-8CD9-1C46339BB65E}"/>
          </ac:spMkLst>
        </pc:spChg>
        <pc:grpChg chg="mod">
          <ac:chgData name="Hernandez, Rafael" userId="9989947e-cc74-4930-8696-4945efb42aa7" providerId="ADAL" clId="{382870E4-8D45-4B85-B2B1-B65E79F73348}" dt="2022-09-14T02:46:09.232" v="10414" actId="1076"/>
          <ac:grpSpMkLst>
            <pc:docMk/>
            <pc:sldMk cId="677155287" sldId="419"/>
            <ac:grpSpMk id="16" creationId="{2F238D4B-CFF9-4F23-888F-9B05C3D3A4F0}"/>
          </ac:grpSpMkLst>
        </pc:grpChg>
      </pc:sldChg>
      <pc:sldChg chg="modSp new mod">
        <pc:chgData name="Hernandez, Rafael" userId="9989947e-cc74-4930-8696-4945efb42aa7" providerId="ADAL" clId="{382870E4-8D45-4B85-B2B1-B65E79F73348}" dt="2022-09-14T02:46:39.282" v="10429" actId="20577"/>
        <pc:sldMkLst>
          <pc:docMk/>
          <pc:sldMk cId="2585470218" sldId="420"/>
        </pc:sldMkLst>
        <pc:spChg chg="mod">
          <ac:chgData name="Hernandez, Rafael" userId="9989947e-cc74-4930-8696-4945efb42aa7" providerId="ADAL" clId="{382870E4-8D45-4B85-B2B1-B65E79F73348}" dt="2022-09-14T02:46:39.282" v="10429" actId="20577"/>
          <ac:spMkLst>
            <pc:docMk/>
            <pc:sldMk cId="2585470218" sldId="420"/>
            <ac:spMk id="2" creationId="{0F76A07B-0FA5-4CDF-95FE-2E5527C84905}"/>
          </ac:spMkLst>
        </pc:spChg>
        <pc:spChg chg="mod">
          <ac:chgData name="Hernandez, Rafael" userId="9989947e-cc74-4930-8696-4945efb42aa7" providerId="ADAL" clId="{382870E4-8D45-4B85-B2B1-B65E79F73348}" dt="2022-09-13T21:35:51.730" v="3928" actId="20577"/>
          <ac:spMkLst>
            <pc:docMk/>
            <pc:sldMk cId="2585470218" sldId="420"/>
            <ac:spMk id="3" creationId="{6D15C66E-8947-4F1A-BDBD-937696A952E2}"/>
          </ac:spMkLst>
        </pc:spChg>
      </pc:sldChg>
      <pc:sldChg chg="addSp delSp modSp new mod ord">
        <pc:chgData name="Hernandez, Rafael" userId="9989947e-cc74-4930-8696-4945efb42aa7" providerId="ADAL" clId="{382870E4-8D45-4B85-B2B1-B65E79F73348}" dt="2022-09-14T02:23:44.685" v="9610" actId="20577"/>
        <pc:sldMkLst>
          <pc:docMk/>
          <pc:sldMk cId="2490504449" sldId="421"/>
        </pc:sldMkLst>
        <pc:spChg chg="mod">
          <ac:chgData name="Hernandez, Rafael" userId="9989947e-cc74-4930-8696-4945efb42aa7" providerId="ADAL" clId="{382870E4-8D45-4B85-B2B1-B65E79F73348}" dt="2022-09-13T22:31:54.745" v="4046" actId="20577"/>
          <ac:spMkLst>
            <pc:docMk/>
            <pc:sldMk cId="2490504449" sldId="421"/>
            <ac:spMk id="2" creationId="{3CE005F4-1151-4D10-81E0-4362B3411BF6}"/>
          </ac:spMkLst>
        </pc:spChg>
        <pc:spChg chg="mod">
          <ac:chgData name="Hernandez, Rafael" userId="9989947e-cc74-4930-8696-4945efb42aa7" providerId="ADAL" clId="{382870E4-8D45-4B85-B2B1-B65E79F73348}" dt="2022-09-14T02:23:44.685" v="9610" actId="20577"/>
          <ac:spMkLst>
            <pc:docMk/>
            <pc:sldMk cId="2490504449" sldId="421"/>
            <ac:spMk id="3" creationId="{D30B5802-0994-4E9A-AE11-7DDF797B6DC5}"/>
          </ac:spMkLst>
        </pc:spChg>
        <pc:spChg chg="add del">
          <ac:chgData name="Hernandez, Rafael" userId="9989947e-cc74-4930-8696-4945efb42aa7" providerId="ADAL" clId="{382870E4-8D45-4B85-B2B1-B65E79F73348}" dt="2022-09-13T22:31:01.359" v="3962" actId="478"/>
          <ac:spMkLst>
            <pc:docMk/>
            <pc:sldMk cId="2490504449" sldId="421"/>
            <ac:spMk id="5" creationId="{17717324-0164-46D5-89D8-0AB0CCB0C571}"/>
          </ac:spMkLst>
        </pc:spChg>
        <pc:spChg chg="add mod">
          <ac:chgData name="Hernandez, Rafael" userId="9989947e-cc74-4930-8696-4945efb42aa7" providerId="ADAL" clId="{382870E4-8D45-4B85-B2B1-B65E79F73348}" dt="2022-09-13T22:58:09.109" v="4487" actId="1076"/>
          <ac:spMkLst>
            <pc:docMk/>
            <pc:sldMk cId="2490504449" sldId="421"/>
            <ac:spMk id="9" creationId="{13623925-62DC-46B0-A3F1-1BE3A3A88426}"/>
          </ac:spMkLst>
        </pc:spChg>
        <pc:picChg chg="add mod modCrop">
          <ac:chgData name="Hernandez, Rafael" userId="9989947e-cc74-4930-8696-4945efb42aa7" providerId="ADAL" clId="{382870E4-8D45-4B85-B2B1-B65E79F73348}" dt="2022-09-13T22:56:00.030" v="4399" actId="1076"/>
          <ac:picMkLst>
            <pc:docMk/>
            <pc:sldMk cId="2490504449" sldId="421"/>
            <ac:picMk id="7" creationId="{76BB4C2A-A228-41E3-AC37-ABB93DE08984}"/>
          </ac:picMkLst>
        </pc:picChg>
        <pc:picChg chg="add del mod">
          <ac:chgData name="Hernandez, Rafael" userId="9989947e-cc74-4930-8696-4945efb42aa7" providerId="ADAL" clId="{382870E4-8D45-4B85-B2B1-B65E79F73348}" dt="2022-09-13T22:55:47.910" v="4396" actId="478"/>
          <ac:picMkLst>
            <pc:docMk/>
            <pc:sldMk cId="2490504449" sldId="421"/>
            <ac:picMk id="2050" creationId="{6385594E-54E6-4B90-90C6-1A44FC07EDA0}"/>
          </ac:picMkLst>
        </pc:picChg>
      </pc:sldChg>
      <pc:sldChg chg="addSp delSp modSp add mod ord">
        <pc:chgData name="Hernandez, Rafael" userId="9989947e-cc74-4930-8696-4945efb42aa7" providerId="ADAL" clId="{382870E4-8D45-4B85-B2B1-B65E79F73348}" dt="2022-09-14T02:16:52.202" v="9418" actId="20577"/>
        <pc:sldMkLst>
          <pc:docMk/>
          <pc:sldMk cId="901010051" sldId="422"/>
        </pc:sldMkLst>
        <pc:spChg chg="mod">
          <ac:chgData name="Hernandez, Rafael" userId="9989947e-cc74-4930-8696-4945efb42aa7" providerId="ADAL" clId="{382870E4-8D45-4B85-B2B1-B65E79F73348}" dt="2022-09-14T02:16:52.202" v="9418" actId="20577"/>
          <ac:spMkLst>
            <pc:docMk/>
            <pc:sldMk cId="901010051" sldId="422"/>
            <ac:spMk id="3" creationId="{D30B5802-0994-4E9A-AE11-7DDF797B6DC5}"/>
          </ac:spMkLst>
        </pc:spChg>
        <pc:spChg chg="add mod">
          <ac:chgData name="Hernandez, Rafael" userId="9989947e-cc74-4930-8696-4945efb42aa7" providerId="ADAL" clId="{382870E4-8D45-4B85-B2B1-B65E79F73348}" dt="2022-09-13T23:11:43.961" v="4803" actId="1076"/>
          <ac:spMkLst>
            <pc:docMk/>
            <pc:sldMk cId="901010051" sldId="422"/>
            <ac:spMk id="8" creationId="{E961CB86-5656-4FAD-AE54-B08632D56093}"/>
          </ac:spMkLst>
        </pc:spChg>
        <pc:picChg chg="add mod">
          <ac:chgData name="Hernandez, Rafael" userId="9989947e-cc74-4930-8696-4945efb42aa7" providerId="ADAL" clId="{382870E4-8D45-4B85-B2B1-B65E79F73348}" dt="2022-09-13T23:10:10.769" v="4777" actId="14100"/>
          <ac:picMkLst>
            <pc:docMk/>
            <pc:sldMk cId="901010051" sldId="422"/>
            <ac:picMk id="6" creationId="{F830E35C-3F7C-4997-92ED-46F97B4BA2B1}"/>
          </ac:picMkLst>
        </pc:picChg>
        <pc:picChg chg="del">
          <ac:chgData name="Hernandez, Rafael" userId="9989947e-cc74-4930-8696-4945efb42aa7" providerId="ADAL" clId="{382870E4-8D45-4B85-B2B1-B65E79F73348}" dt="2022-09-13T22:58:54.317" v="4584" actId="478"/>
          <ac:picMkLst>
            <pc:docMk/>
            <pc:sldMk cId="901010051" sldId="422"/>
            <ac:picMk id="7" creationId="{76BB4C2A-A228-41E3-AC37-ABB93DE08984}"/>
          </ac:picMkLst>
        </pc:picChg>
        <pc:picChg chg="mod">
          <ac:chgData name="Hernandez, Rafael" userId="9989947e-cc74-4930-8696-4945efb42aa7" providerId="ADAL" clId="{382870E4-8D45-4B85-B2B1-B65E79F73348}" dt="2022-09-13T23:10:21.242" v="4778" actId="1076"/>
          <ac:picMkLst>
            <pc:docMk/>
            <pc:sldMk cId="901010051" sldId="422"/>
            <ac:picMk id="2050" creationId="{6385594E-54E6-4B90-90C6-1A44FC07EDA0}"/>
          </ac:picMkLst>
        </pc:picChg>
      </pc:sldChg>
      <pc:sldChg chg="addSp delSp modSp new mod ord">
        <pc:chgData name="Hernandez, Rafael" userId="9989947e-cc74-4930-8696-4945efb42aa7" providerId="ADAL" clId="{382870E4-8D45-4B85-B2B1-B65E79F73348}" dt="2022-09-14T02:19:35.868" v="9446" actId="20577"/>
        <pc:sldMkLst>
          <pc:docMk/>
          <pc:sldMk cId="1837542353" sldId="423"/>
        </pc:sldMkLst>
        <pc:spChg chg="mod">
          <ac:chgData name="Hernandez, Rafael" userId="9989947e-cc74-4930-8696-4945efb42aa7" providerId="ADAL" clId="{382870E4-8D45-4B85-B2B1-B65E79F73348}" dt="2022-09-14T01:49:22.106" v="9013" actId="20577"/>
          <ac:spMkLst>
            <pc:docMk/>
            <pc:sldMk cId="1837542353" sldId="423"/>
            <ac:spMk id="2" creationId="{F08FD66E-E351-4166-B325-41C7F615ABF8}"/>
          </ac:spMkLst>
        </pc:spChg>
        <pc:spChg chg="mod">
          <ac:chgData name="Hernandez, Rafael" userId="9989947e-cc74-4930-8696-4945efb42aa7" providerId="ADAL" clId="{382870E4-8D45-4B85-B2B1-B65E79F73348}" dt="2022-09-14T02:19:35.868" v="9446" actId="20577"/>
          <ac:spMkLst>
            <pc:docMk/>
            <pc:sldMk cId="1837542353" sldId="423"/>
            <ac:spMk id="3" creationId="{D2298489-8C92-452C-B8D1-BA465E5E30F3}"/>
          </ac:spMkLst>
        </pc:spChg>
        <pc:spChg chg="add mod">
          <ac:chgData name="Hernandez, Rafael" userId="9989947e-cc74-4930-8696-4945efb42aa7" providerId="ADAL" clId="{382870E4-8D45-4B85-B2B1-B65E79F73348}" dt="2022-09-13T23:24:15.243" v="4852"/>
          <ac:spMkLst>
            <pc:docMk/>
            <pc:sldMk cId="1837542353" sldId="423"/>
            <ac:spMk id="5" creationId="{FC1D9426-3385-40C7-84A0-BBAC3812CAD7}"/>
          </ac:spMkLst>
        </pc:spChg>
        <pc:spChg chg="add mod">
          <ac:chgData name="Hernandez, Rafael" userId="9989947e-cc74-4930-8696-4945efb42aa7" providerId="ADAL" clId="{382870E4-8D45-4B85-B2B1-B65E79F73348}" dt="2022-09-13T23:24:18.675" v="4854"/>
          <ac:spMkLst>
            <pc:docMk/>
            <pc:sldMk cId="1837542353" sldId="423"/>
            <ac:spMk id="7" creationId="{AEABF249-8567-4912-BFD5-622DA08FAC25}"/>
          </ac:spMkLst>
        </pc:spChg>
        <pc:spChg chg="add mod">
          <ac:chgData name="Hernandez, Rafael" userId="9989947e-cc74-4930-8696-4945efb42aa7" providerId="ADAL" clId="{382870E4-8D45-4B85-B2B1-B65E79F73348}" dt="2022-09-14T00:11:19.876" v="5799" actId="1076"/>
          <ac:spMkLst>
            <pc:docMk/>
            <pc:sldMk cId="1837542353" sldId="423"/>
            <ac:spMk id="10" creationId="{73D1BF85-D7C6-4406-AC73-723DA3E7DB75}"/>
          </ac:spMkLst>
        </pc:spChg>
        <pc:picChg chg="add mod">
          <ac:chgData name="Hernandez, Rafael" userId="9989947e-cc74-4930-8696-4945efb42aa7" providerId="ADAL" clId="{382870E4-8D45-4B85-B2B1-B65E79F73348}" dt="2022-09-13T23:24:15.243" v="4852"/>
          <ac:picMkLst>
            <pc:docMk/>
            <pc:sldMk cId="1837542353" sldId="423"/>
            <ac:picMk id="4" creationId="{45B76950-53AA-47E7-A87F-05E4A758F1D4}"/>
          </ac:picMkLst>
        </pc:picChg>
        <pc:picChg chg="add mod">
          <ac:chgData name="Hernandez, Rafael" userId="9989947e-cc74-4930-8696-4945efb42aa7" providerId="ADAL" clId="{382870E4-8D45-4B85-B2B1-B65E79F73348}" dt="2022-09-13T23:24:18.675" v="4854"/>
          <ac:picMkLst>
            <pc:docMk/>
            <pc:sldMk cId="1837542353" sldId="423"/>
            <ac:picMk id="6" creationId="{333F7304-9536-4A8B-81EA-89B621706D88}"/>
          </ac:picMkLst>
        </pc:picChg>
        <pc:picChg chg="add del">
          <ac:chgData name="Hernandez, Rafael" userId="9989947e-cc74-4930-8696-4945efb42aa7" providerId="ADAL" clId="{382870E4-8D45-4B85-B2B1-B65E79F73348}" dt="2022-09-13T23:24:20.959" v="4856"/>
          <ac:picMkLst>
            <pc:docMk/>
            <pc:sldMk cId="1837542353" sldId="423"/>
            <ac:picMk id="8" creationId="{FF12E84F-9539-4E51-8F6C-F09D28D5B2B7}"/>
          </ac:picMkLst>
        </pc:picChg>
        <pc:picChg chg="add del mod">
          <ac:chgData name="Hernandez, Rafael" userId="9989947e-cc74-4930-8696-4945efb42aa7" providerId="ADAL" clId="{382870E4-8D45-4B85-B2B1-B65E79F73348}" dt="2022-09-14T00:01:35.931" v="5403" actId="478"/>
          <ac:picMkLst>
            <pc:docMk/>
            <pc:sldMk cId="1837542353" sldId="423"/>
            <ac:picMk id="9" creationId="{4350F71E-167E-40DC-9BF0-77B3AB99DF93}"/>
          </ac:picMkLst>
        </pc:picChg>
        <pc:picChg chg="add del mod">
          <ac:chgData name="Hernandez, Rafael" userId="9989947e-cc74-4930-8696-4945efb42aa7" providerId="ADAL" clId="{382870E4-8D45-4B85-B2B1-B65E79F73348}" dt="2022-09-14T00:07:23.666" v="5664" actId="478"/>
          <ac:picMkLst>
            <pc:docMk/>
            <pc:sldMk cId="1837542353" sldId="423"/>
            <ac:picMk id="11" creationId="{DF0FE71D-7BBC-46BC-B2D2-F917D102876C}"/>
          </ac:picMkLst>
        </pc:picChg>
        <pc:picChg chg="add mod">
          <ac:chgData name="Hernandez, Rafael" userId="9989947e-cc74-4930-8696-4945efb42aa7" providerId="ADAL" clId="{382870E4-8D45-4B85-B2B1-B65E79F73348}" dt="2022-09-14T00:10:20.430" v="5788" actId="1076"/>
          <ac:picMkLst>
            <pc:docMk/>
            <pc:sldMk cId="1837542353" sldId="423"/>
            <ac:picMk id="12" creationId="{2B8E3039-DFA0-4119-AECF-06892230E546}"/>
          </ac:picMkLst>
        </pc:picChg>
        <pc:picChg chg="add mod modCrop">
          <ac:chgData name="Hernandez, Rafael" userId="9989947e-cc74-4930-8696-4945efb42aa7" providerId="ADAL" clId="{382870E4-8D45-4B85-B2B1-B65E79F73348}" dt="2022-09-14T00:11:43.732" v="5803" actId="1076"/>
          <ac:picMkLst>
            <pc:docMk/>
            <pc:sldMk cId="1837542353" sldId="423"/>
            <ac:picMk id="13" creationId="{E980D7D9-607D-4E27-802A-E1CBB8707B34}"/>
          </ac:picMkLst>
        </pc:picChg>
      </pc:sldChg>
      <pc:sldChg chg="modSp new mod ord">
        <pc:chgData name="Hernandez, Rafael" userId="9989947e-cc74-4930-8696-4945efb42aa7" providerId="ADAL" clId="{382870E4-8D45-4B85-B2B1-B65E79F73348}" dt="2022-09-14T02:22:21.213" v="9573" actId="15"/>
        <pc:sldMkLst>
          <pc:docMk/>
          <pc:sldMk cId="1099516746" sldId="424"/>
        </pc:sldMkLst>
        <pc:spChg chg="mod">
          <ac:chgData name="Hernandez, Rafael" userId="9989947e-cc74-4930-8696-4945efb42aa7" providerId="ADAL" clId="{382870E4-8D45-4B85-B2B1-B65E79F73348}" dt="2022-09-14T02:14:52.973" v="9390" actId="1076"/>
          <ac:spMkLst>
            <pc:docMk/>
            <pc:sldMk cId="1099516746" sldId="424"/>
            <ac:spMk id="2" creationId="{E0C6925A-FEDA-4A4A-A517-02B93960DB2D}"/>
          </ac:spMkLst>
        </pc:spChg>
        <pc:spChg chg="mod">
          <ac:chgData name="Hernandez, Rafael" userId="9989947e-cc74-4930-8696-4945efb42aa7" providerId="ADAL" clId="{382870E4-8D45-4B85-B2B1-B65E79F73348}" dt="2022-09-14T02:22:21.213" v="9573" actId="15"/>
          <ac:spMkLst>
            <pc:docMk/>
            <pc:sldMk cId="1099516746" sldId="424"/>
            <ac:spMk id="3" creationId="{4BD522C0-EC23-4010-A292-047918136144}"/>
          </ac:spMkLst>
        </pc:spChg>
      </pc:sldChg>
      <pc:sldChg chg="modSp add mod ord">
        <pc:chgData name="Hernandez, Rafael" userId="9989947e-cc74-4930-8696-4945efb42aa7" providerId="ADAL" clId="{382870E4-8D45-4B85-B2B1-B65E79F73348}" dt="2022-09-14T02:55:49.407" v="10867" actId="255"/>
        <pc:sldMkLst>
          <pc:docMk/>
          <pc:sldMk cId="1713393792" sldId="425"/>
        </pc:sldMkLst>
        <pc:spChg chg="mod">
          <ac:chgData name="Hernandez, Rafael" userId="9989947e-cc74-4930-8696-4945efb42aa7" providerId="ADAL" clId="{382870E4-8D45-4B85-B2B1-B65E79F73348}" dt="2022-09-14T02:51:19.504" v="10628" actId="20577"/>
          <ac:spMkLst>
            <pc:docMk/>
            <pc:sldMk cId="1713393792" sldId="425"/>
            <ac:spMk id="27649" creationId="{00000000-0000-0000-0000-000000000000}"/>
          </ac:spMkLst>
        </pc:spChg>
        <pc:spChg chg="mod">
          <ac:chgData name="Hernandez, Rafael" userId="9989947e-cc74-4930-8696-4945efb42aa7" providerId="ADAL" clId="{382870E4-8D45-4B85-B2B1-B65E79F73348}" dt="2022-09-14T02:55:49.407" v="10867" actId="255"/>
          <ac:spMkLst>
            <pc:docMk/>
            <pc:sldMk cId="1713393792" sldId="425"/>
            <ac:spMk id="27650" creationId="{00000000-0000-0000-0000-000000000000}"/>
          </ac:spMkLst>
        </pc:spChg>
      </pc:sldChg>
      <pc:sldChg chg="modSp add mod ord">
        <pc:chgData name="Hernandez, Rafael" userId="9989947e-cc74-4930-8696-4945efb42aa7" providerId="ADAL" clId="{382870E4-8D45-4B85-B2B1-B65E79F73348}" dt="2022-09-14T02:11:06.748" v="9221" actId="20577"/>
        <pc:sldMkLst>
          <pc:docMk/>
          <pc:sldMk cId="7125171" sldId="426"/>
        </pc:sldMkLst>
        <pc:spChg chg="mod">
          <ac:chgData name="Hernandez, Rafael" userId="9989947e-cc74-4930-8696-4945efb42aa7" providerId="ADAL" clId="{382870E4-8D45-4B85-B2B1-B65E79F73348}" dt="2022-09-14T01:05:15.919" v="7671" actId="20577"/>
          <ac:spMkLst>
            <pc:docMk/>
            <pc:sldMk cId="7125171" sldId="426"/>
            <ac:spMk id="27649" creationId="{00000000-0000-0000-0000-000000000000}"/>
          </ac:spMkLst>
        </pc:spChg>
        <pc:spChg chg="mod">
          <ac:chgData name="Hernandez, Rafael" userId="9989947e-cc74-4930-8696-4945efb42aa7" providerId="ADAL" clId="{382870E4-8D45-4B85-B2B1-B65E79F73348}" dt="2022-09-14T02:11:06.748" v="9221" actId="20577"/>
          <ac:spMkLst>
            <pc:docMk/>
            <pc:sldMk cId="7125171" sldId="426"/>
            <ac:spMk id="27650" creationId="{00000000-0000-0000-0000-000000000000}"/>
          </ac:spMkLst>
        </pc:spChg>
      </pc:sldChg>
      <pc:sldChg chg="addSp delSp modSp add mod">
        <pc:chgData name="Hernandez, Rafael" userId="9989947e-cc74-4930-8696-4945efb42aa7" providerId="ADAL" clId="{382870E4-8D45-4B85-B2B1-B65E79F73348}" dt="2022-09-14T02:45:43.032" v="10412" actId="313"/>
        <pc:sldMkLst>
          <pc:docMk/>
          <pc:sldMk cId="3184169365" sldId="427"/>
        </pc:sldMkLst>
        <pc:spChg chg="add del mod">
          <ac:chgData name="Hernandez, Rafael" userId="9989947e-cc74-4930-8696-4945efb42aa7" providerId="ADAL" clId="{382870E4-8D45-4B85-B2B1-B65E79F73348}" dt="2022-09-14T02:28:47.610" v="9973" actId="21"/>
          <ac:spMkLst>
            <pc:docMk/>
            <pc:sldMk cId="3184169365" sldId="427"/>
            <ac:spMk id="3" creationId="{E28D7D1A-D834-44BA-8F0A-AE5C174B8271}"/>
          </ac:spMkLst>
        </pc:spChg>
        <pc:spChg chg="add mod">
          <ac:chgData name="Hernandez, Rafael" userId="9989947e-cc74-4930-8696-4945efb42aa7" providerId="ADAL" clId="{382870E4-8D45-4B85-B2B1-B65E79F73348}" dt="2022-09-14T02:45:43.032" v="10412" actId="313"/>
          <ac:spMkLst>
            <pc:docMk/>
            <pc:sldMk cId="3184169365" sldId="427"/>
            <ac:spMk id="5" creationId="{4F516BBA-D109-404B-BF7D-7D2DBAFF0189}"/>
          </ac:spMkLst>
        </pc:spChg>
        <pc:spChg chg="mod">
          <ac:chgData name="Hernandez, Rafael" userId="9989947e-cc74-4930-8696-4945efb42aa7" providerId="ADAL" clId="{382870E4-8D45-4B85-B2B1-B65E79F73348}" dt="2022-09-14T02:38:02.551" v="10113" actId="20577"/>
          <ac:spMkLst>
            <pc:docMk/>
            <pc:sldMk cId="3184169365" sldId="427"/>
            <ac:spMk id="71681" creationId="{00000000-0000-0000-0000-000000000000}"/>
          </ac:spMkLst>
        </pc:spChg>
        <pc:spChg chg="mod">
          <ac:chgData name="Hernandez, Rafael" userId="9989947e-cc74-4930-8696-4945efb42aa7" providerId="ADAL" clId="{382870E4-8D45-4B85-B2B1-B65E79F73348}" dt="2022-09-14T02:42:31.484" v="10197" actId="20577"/>
          <ac:spMkLst>
            <pc:docMk/>
            <pc:sldMk cId="3184169365" sldId="427"/>
            <ac:spMk id="71714" creationId="{00000000-0000-0000-0000-000000000000}"/>
          </ac:spMkLst>
        </pc:spChg>
        <pc:graphicFrameChg chg="add del mod modGraphic">
          <ac:chgData name="Hernandez, Rafael" userId="9989947e-cc74-4930-8696-4945efb42aa7" providerId="ADAL" clId="{382870E4-8D45-4B85-B2B1-B65E79F73348}" dt="2022-09-14T02:42:58.547" v="10205" actId="20577"/>
          <ac:graphicFrameMkLst>
            <pc:docMk/>
            <pc:sldMk cId="3184169365" sldId="427"/>
            <ac:graphicFrameMk id="4" creationId="{00000000-0000-0000-0000-000000000000}"/>
          </ac:graphicFrameMkLst>
        </pc:graphicFrameChg>
      </pc:sldChg>
      <pc:sldMasterChg chg="delSldLayout">
        <pc:chgData name="Hernandez, Rafael" userId="9989947e-cc74-4930-8696-4945efb42aa7" providerId="ADAL" clId="{382870E4-8D45-4B85-B2B1-B65E79F73348}" dt="2022-09-14T02:57:58.341" v="10886" actId="47"/>
        <pc:sldMasterMkLst>
          <pc:docMk/>
          <pc:sldMasterMk cId="0" sldId="2147483696"/>
        </pc:sldMasterMkLst>
        <pc:sldLayoutChg chg="del">
          <pc:chgData name="Hernandez, Rafael" userId="9989947e-cc74-4930-8696-4945efb42aa7" providerId="ADAL" clId="{382870E4-8D45-4B85-B2B1-B65E79F73348}" dt="2022-09-14T02:57:58.341" v="10886" actId="47"/>
          <pc:sldLayoutMkLst>
            <pc:docMk/>
            <pc:sldMasterMk cId="0" sldId="2147483696"/>
            <pc:sldLayoutMk cId="1686357752" sldId="2147483800"/>
          </pc:sldLayoutMkLst>
        </pc:sldLayoutChg>
      </pc:sldMasterChg>
    </pc:docChg>
  </pc:docChgLst>
  <pc:docChgLst>
    <pc:chgData name="Hernandez, Rafael" userId="9989947e-cc74-4930-8696-4945efb42aa7" providerId="ADAL" clId="{361CCBBC-09C0-440B-A8EE-5D6EFA3C2E90}"/>
    <pc:docChg chg="modSld">
      <pc:chgData name="Hernandez, Rafael" userId="9989947e-cc74-4930-8696-4945efb42aa7" providerId="ADAL" clId="{361CCBBC-09C0-440B-A8EE-5D6EFA3C2E90}" dt="2022-09-14T08:37:11.832" v="1" actId="20577"/>
      <pc:docMkLst>
        <pc:docMk/>
      </pc:docMkLst>
      <pc:sldChg chg="modSp">
        <pc:chgData name="Hernandez, Rafael" userId="9989947e-cc74-4930-8696-4945efb42aa7" providerId="ADAL" clId="{361CCBBC-09C0-440B-A8EE-5D6EFA3C2E90}" dt="2022-09-14T08:37:11.832" v="1" actId="20577"/>
        <pc:sldMkLst>
          <pc:docMk/>
          <pc:sldMk cId="0" sldId="369"/>
        </pc:sldMkLst>
        <pc:spChg chg="mod">
          <ac:chgData name="Hernandez, Rafael" userId="9989947e-cc74-4930-8696-4945efb42aa7" providerId="ADAL" clId="{361CCBBC-09C0-440B-A8EE-5D6EFA3C2E90}" dt="2022-09-14T08:37:11.832" v="1" actId="20577"/>
          <ac:spMkLst>
            <pc:docMk/>
            <pc:sldMk cId="0" sldId="369"/>
            <ac:spMk id="3" creationId="{00000000-0000-0000-0000-000000000000}"/>
          </ac:spMkLst>
        </pc:spChg>
      </pc:sldChg>
    </pc:docChg>
  </pc:docChgLst>
  <pc:docChgLst>
    <pc:chgData name="Rafael Hernandez" userId="9989947e-cc74-4930-8696-4945efb42aa7" providerId="ADAL" clId="{13A7BC52-AFD5-AB48-A36C-D0BBBE79B87D}"/>
    <pc:docChg chg="undo custSel addSld delSld modSld">
      <pc:chgData name="Rafael Hernandez" userId="9989947e-cc74-4930-8696-4945efb42aa7" providerId="ADAL" clId="{13A7BC52-AFD5-AB48-A36C-D0BBBE79B87D}" dt="2022-09-14T08:26:23.433" v="325" actId="20577"/>
      <pc:docMkLst>
        <pc:docMk/>
      </pc:docMkLst>
      <pc:sldChg chg="modSp mod">
        <pc:chgData name="Rafael Hernandez" userId="9989947e-cc74-4930-8696-4945efb42aa7" providerId="ADAL" clId="{13A7BC52-AFD5-AB48-A36C-D0BBBE79B87D}" dt="2022-09-14T07:52:19.094" v="50" actId="20577"/>
        <pc:sldMkLst>
          <pc:docMk/>
          <pc:sldMk cId="606513669" sldId="313"/>
        </pc:sldMkLst>
        <pc:spChg chg="mod">
          <ac:chgData name="Rafael Hernandez" userId="9989947e-cc74-4930-8696-4945efb42aa7" providerId="ADAL" clId="{13A7BC52-AFD5-AB48-A36C-D0BBBE79B87D}" dt="2022-09-14T07:52:19.094" v="50" actId="20577"/>
          <ac:spMkLst>
            <pc:docMk/>
            <pc:sldMk cId="606513669" sldId="313"/>
            <ac:spMk id="3" creationId="{00000000-0000-0000-0000-000000000000}"/>
          </ac:spMkLst>
        </pc:spChg>
      </pc:sldChg>
      <pc:sldChg chg="modAnim">
        <pc:chgData name="Rafael Hernandez" userId="9989947e-cc74-4930-8696-4945efb42aa7" providerId="ADAL" clId="{13A7BC52-AFD5-AB48-A36C-D0BBBE79B87D}" dt="2022-09-14T07:59:30.427" v="73"/>
        <pc:sldMkLst>
          <pc:docMk/>
          <pc:sldMk cId="0" sldId="316"/>
        </pc:sldMkLst>
      </pc:sldChg>
      <pc:sldChg chg="add del">
        <pc:chgData name="Rafael Hernandez" userId="9989947e-cc74-4930-8696-4945efb42aa7" providerId="ADAL" clId="{13A7BC52-AFD5-AB48-A36C-D0BBBE79B87D}" dt="2022-09-14T07:47:25.227" v="5" actId="2696"/>
        <pc:sldMkLst>
          <pc:docMk/>
          <pc:sldMk cId="0" sldId="339"/>
        </pc:sldMkLst>
      </pc:sldChg>
      <pc:sldChg chg="del">
        <pc:chgData name="Rafael Hernandez" userId="9989947e-cc74-4930-8696-4945efb42aa7" providerId="ADAL" clId="{13A7BC52-AFD5-AB48-A36C-D0BBBE79B87D}" dt="2022-09-14T07:48:15.135" v="7" actId="2696"/>
        <pc:sldMkLst>
          <pc:docMk/>
          <pc:sldMk cId="0" sldId="346"/>
        </pc:sldMkLst>
      </pc:sldChg>
      <pc:sldChg chg="del">
        <pc:chgData name="Rafael Hernandez" userId="9989947e-cc74-4930-8696-4945efb42aa7" providerId="ADAL" clId="{13A7BC52-AFD5-AB48-A36C-D0BBBE79B87D}" dt="2022-09-14T07:49:38.933" v="18" actId="2696"/>
        <pc:sldMkLst>
          <pc:docMk/>
          <pc:sldMk cId="0" sldId="347"/>
        </pc:sldMkLst>
      </pc:sldChg>
      <pc:sldChg chg="del">
        <pc:chgData name="Rafael Hernandez" userId="9989947e-cc74-4930-8696-4945efb42aa7" providerId="ADAL" clId="{13A7BC52-AFD5-AB48-A36C-D0BBBE79B87D}" dt="2022-09-14T07:49:44.425" v="20" actId="2696"/>
        <pc:sldMkLst>
          <pc:docMk/>
          <pc:sldMk cId="610035295" sldId="348"/>
        </pc:sldMkLst>
      </pc:sldChg>
      <pc:sldChg chg="add del">
        <pc:chgData name="Rafael Hernandez" userId="9989947e-cc74-4930-8696-4945efb42aa7" providerId="ADAL" clId="{13A7BC52-AFD5-AB48-A36C-D0BBBE79B87D}" dt="2022-09-14T07:50:25.417" v="30" actId="2696"/>
        <pc:sldMkLst>
          <pc:docMk/>
          <pc:sldMk cId="1384668833" sldId="351"/>
        </pc:sldMkLst>
      </pc:sldChg>
      <pc:sldChg chg="del">
        <pc:chgData name="Rafael Hernandez" userId="9989947e-cc74-4930-8696-4945efb42aa7" providerId="ADAL" clId="{13A7BC52-AFD5-AB48-A36C-D0BBBE79B87D}" dt="2022-09-14T07:49:46.942" v="21" actId="2696"/>
        <pc:sldMkLst>
          <pc:docMk/>
          <pc:sldMk cId="4124882431" sldId="352"/>
        </pc:sldMkLst>
      </pc:sldChg>
      <pc:sldChg chg="add del">
        <pc:chgData name="Rafael Hernandez" userId="9989947e-cc74-4930-8696-4945efb42aa7" providerId="ADAL" clId="{13A7BC52-AFD5-AB48-A36C-D0BBBE79B87D}" dt="2022-09-14T07:50:22.954" v="29" actId="2696"/>
        <pc:sldMkLst>
          <pc:docMk/>
          <pc:sldMk cId="420040637" sldId="353"/>
        </pc:sldMkLst>
      </pc:sldChg>
      <pc:sldChg chg="del">
        <pc:chgData name="Rafael Hernandez" userId="9989947e-cc74-4930-8696-4945efb42aa7" providerId="ADAL" clId="{13A7BC52-AFD5-AB48-A36C-D0BBBE79B87D}" dt="2022-09-14T07:49:52.786" v="22" actId="2696"/>
        <pc:sldMkLst>
          <pc:docMk/>
          <pc:sldMk cId="833687017" sldId="354"/>
        </pc:sldMkLst>
      </pc:sldChg>
      <pc:sldChg chg="del">
        <pc:chgData name="Rafael Hernandez" userId="9989947e-cc74-4930-8696-4945efb42aa7" providerId="ADAL" clId="{13A7BC52-AFD5-AB48-A36C-D0BBBE79B87D}" dt="2022-09-14T07:49:56.384" v="23" actId="2696"/>
        <pc:sldMkLst>
          <pc:docMk/>
          <pc:sldMk cId="2485674598" sldId="355"/>
        </pc:sldMkLst>
      </pc:sldChg>
      <pc:sldChg chg="del">
        <pc:chgData name="Rafael Hernandez" userId="9989947e-cc74-4930-8696-4945efb42aa7" providerId="ADAL" clId="{13A7BC52-AFD5-AB48-A36C-D0BBBE79B87D}" dt="2022-09-14T07:49:42.056" v="19" actId="2696"/>
        <pc:sldMkLst>
          <pc:docMk/>
          <pc:sldMk cId="0" sldId="363"/>
        </pc:sldMkLst>
      </pc:sldChg>
      <pc:sldChg chg="modSp mod">
        <pc:chgData name="Rafael Hernandez" userId="9989947e-cc74-4930-8696-4945efb42aa7" providerId="ADAL" clId="{13A7BC52-AFD5-AB48-A36C-D0BBBE79B87D}" dt="2022-09-14T08:20:13.379" v="252" actId="20577"/>
        <pc:sldMkLst>
          <pc:docMk/>
          <pc:sldMk cId="0" sldId="366"/>
        </pc:sldMkLst>
        <pc:spChg chg="mod">
          <ac:chgData name="Rafael Hernandez" userId="9989947e-cc74-4930-8696-4945efb42aa7" providerId="ADAL" clId="{13A7BC52-AFD5-AB48-A36C-D0BBBE79B87D}" dt="2022-09-14T08:20:13.379" v="252" actId="20577"/>
          <ac:spMkLst>
            <pc:docMk/>
            <pc:sldMk cId="0" sldId="366"/>
            <ac:spMk id="25602" creationId="{00000000-0000-0000-0000-000000000000}"/>
          </ac:spMkLst>
        </pc:spChg>
      </pc:sldChg>
      <pc:sldChg chg="addSp modSp mod modAnim">
        <pc:chgData name="Rafael Hernandez" userId="9989947e-cc74-4930-8696-4945efb42aa7" providerId="ADAL" clId="{13A7BC52-AFD5-AB48-A36C-D0BBBE79B87D}" dt="2022-09-14T08:07:48.514" v="175"/>
        <pc:sldMkLst>
          <pc:docMk/>
          <pc:sldMk cId="0" sldId="369"/>
        </pc:sldMkLst>
        <pc:spChg chg="mod">
          <ac:chgData name="Rafael Hernandez" userId="9989947e-cc74-4930-8696-4945efb42aa7" providerId="ADAL" clId="{13A7BC52-AFD5-AB48-A36C-D0BBBE79B87D}" dt="2022-09-14T08:04:43.789" v="165" actId="20577"/>
          <ac:spMkLst>
            <pc:docMk/>
            <pc:sldMk cId="0" sldId="369"/>
            <ac:spMk id="3" creationId="{00000000-0000-0000-0000-000000000000}"/>
          </ac:spMkLst>
        </pc:spChg>
        <pc:spChg chg="mod">
          <ac:chgData name="Rafael Hernandez" userId="9989947e-cc74-4930-8696-4945efb42aa7" providerId="ADAL" clId="{13A7BC52-AFD5-AB48-A36C-D0BBBE79B87D}" dt="2022-09-14T08:06:56.528" v="171" actId="164"/>
          <ac:spMkLst>
            <pc:docMk/>
            <pc:sldMk cId="0" sldId="369"/>
            <ac:spMk id="10" creationId="{A72279D1-6F02-47E4-B46E-E0A18F087EF0}"/>
          </ac:spMkLst>
        </pc:spChg>
        <pc:grpChg chg="add mod">
          <ac:chgData name="Rafael Hernandez" userId="9989947e-cc74-4930-8696-4945efb42aa7" providerId="ADAL" clId="{13A7BC52-AFD5-AB48-A36C-D0BBBE79B87D}" dt="2022-09-14T08:06:56.528" v="171" actId="164"/>
          <ac:grpSpMkLst>
            <pc:docMk/>
            <pc:sldMk cId="0" sldId="369"/>
            <ac:grpSpMk id="4" creationId="{6C1F4F72-28B7-5559-29AF-7928902FD318}"/>
          </ac:grpSpMkLst>
        </pc:grpChg>
        <pc:picChg chg="mod">
          <ac:chgData name="Rafael Hernandez" userId="9989947e-cc74-4930-8696-4945efb42aa7" providerId="ADAL" clId="{13A7BC52-AFD5-AB48-A36C-D0BBBE79B87D}" dt="2022-09-14T08:06:56.528" v="171" actId="164"/>
          <ac:picMkLst>
            <pc:docMk/>
            <pc:sldMk cId="0" sldId="369"/>
            <ac:picMk id="11" creationId="{125DBAFC-C26A-4B11-B77F-22A3B6F866B3}"/>
          </ac:picMkLst>
        </pc:picChg>
      </pc:sldChg>
      <pc:sldChg chg="del">
        <pc:chgData name="Rafael Hernandez" userId="9989947e-cc74-4930-8696-4945efb42aa7" providerId="ADAL" clId="{13A7BC52-AFD5-AB48-A36C-D0BBBE79B87D}" dt="2022-09-14T07:49:25.956" v="15" actId="2696"/>
        <pc:sldMkLst>
          <pc:docMk/>
          <pc:sldMk cId="0" sldId="373"/>
        </pc:sldMkLst>
      </pc:sldChg>
      <pc:sldChg chg="del">
        <pc:chgData name="Rafael Hernandez" userId="9989947e-cc74-4930-8696-4945efb42aa7" providerId="ADAL" clId="{13A7BC52-AFD5-AB48-A36C-D0BBBE79B87D}" dt="2022-09-14T07:49:28.740" v="16" actId="2696"/>
        <pc:sldMkLst>
          <pc:docMk/>
          <pc:sldMk cId="0" sldId="374"/>
        </pc:sldMkLst>
      </pc:sldChg>
      <pc:sldChg chg="del">
        <pc:chgData name="Rafael Hernandez" userId="9989947e-cc74-4930-8696-4945efb42aa7" providerId="ADAL" clId="{13A7BC52-AFD5-AB48-A36C-D0BBBE79B87D}" dt="2022-09-14T07:49:02.808" v="10" actId="2696"/>
        <pc:sldMkLst>
          <pc:docMk/>
          <pc:sldMk cId="0" sldId="377"/>
        </pc:sldMkLst>
      </pc:sldChg>
      <pc:sldChg chg="del">
        <pc:chgData name="Rafael Hernandez" userId="9989947e-cc74-4930-8696-4945efb42aa7" providerId="ADAL" clId="{13A7BC52-AFD5-AB48-A36C-D0BBBE79B87D}" dt="2022-09-14T07:49:14.874" v="14" actId="2696"/>
        <pc:sldMkLst>
          <pc:docMk/>
          <pc:sldMk cId="0" sldId="378"/>
        </pc:sldMkLst>
      </pc:sldChg>
      <pc:sldChg chg="del">
        <pc:chgData name="Rafael Hernandez" userId="9989947e-cc74-4930-8696-4945efb42aa7" providerId="ADAL" clId="{13A7BC52-AFD5-AB48-A36C-D0BBBE79B87D}" dt="2022-09-14T07:48:59.825" v="9" actId="2696"/>
        <pc:sldMkLst>
          <pc:docMk/>
          <pc:sldMk cId="0" sldId="379"/>
        </pc:sldMkLst>
      </pc:sldChg>
      <pc:sldChg chg="del">
        <pc:chgData name="Rafael Hernandez" userId="9989947e-cc74-4930-8696-4945efb42aa7" providerId="ADAL" clId="{13A7BC52-AFD5-AB48-A36C-D0BBBE79B87D}" dt="2022-09-14T07:49:09.504" v="12" actId="2696"/>
        <pc:sldMkLst>
          <pc:docMk/>
          <pc:sldMk cId="0" sldId="380"/>
        </pc:sldMkLst>
      </pc:sldChg>
      <pc:sldChg chg="del">
        <pc:chgData name="Rafael Hernandez" userId="9989947e-cc74-4930-8696-4945efb42aa7" providerId="ADAL" clId="{13A7BC52-AFD5-AB48-A36C-D0BBBE79B87D}" dt="2022-09-14T07:48:01.665" v="6" actId="2696"/>
        <pc:sldMkLst>
          <pc:docMk/>
          <pc:sldMk cId="0" sldId="387"/>
        </pc:sldMkLst>
      </pc:sldChg>
      <pc:sldChg chg="del">
        <pc:chgData name="Rafael Hernandez" userId="9989947e-cc74-4930-8696-4945efb42aa7" providerId="ADAL" clId="{13A7BC52-AFD5-AB48-A36C-D0BBBE79B87D}" dt="2022-09-14T07:48:17.472" v="8" actId="2696"/>
        <pc:sldMkLst>
          <pc:docMk/>
          <pc:sldMk cId="0" sldId="388"/>
        </pc:sldMkLst>
      </pc:sldChg>
      <pc:sldChg chg="del">
        <pc:chgData name="Rafael Hernandez" userId="9989947e-cc74-4930-8696-4945efb42aa7" providerId="ADAL" clId="{13A7BC52-AFD5-AB48-A36C-D0BBBE79B87D}" dt="2022-09-14T07:49:05.776" v="11" actId="2696"/>
        <pc:sldMkLst>
          <pc:docMk/>
          <pc:sldMk cId="0" sldId="389"/>
        </pc:sldMkLst>
      </pc:sldChg>
      <pc:sldChg chg="del">
        <pc:chgData name="Rafael Hernandez" userId="9989947e-cc74-4930-8696-4945efb42aa7" providerId="ADAL" clId="{13A7BC52-AFD5-AB48-A36C-D0BBBE79B87D}" dt="2022-09-14T07:46:48.813" v="0" actId="2696"/>
        <pc:sldMkLst>
          <pc:docMk/>
          <pc:sldMk cId="0" sldId="395"/>
        </pc:sldMkLst>
      </pc:sldChg>
      <pc:sldChg chg="del">
        <pc:chgData name="Rafael Hernandez" userId="9989947e-cc74-4930-8696-4945efb42aa7" providerId="ADAL" clId="{13A7BC52-AFD5-AB48-A36C-D0BBBE79B87D}" dt="2022-09-14T07:46:51.979" v="1" actId="2696"/>
        <pc:sldMkLst>
          <pc:docMk/>
          <pc:sldMk cId="0" sldId="396"/>
        </pc:sldMkLst>
      </pc:sldChg>
      <pc:sldChg chg="del">
        <pc:chgData name="Rafael Hernandez" userId="9989947e-cc74-4930-8696-4945efb42aa7" providerId="ADAL" clId="{13A7BC52-AFD5-AB48-A36C-D0BBBE79B87D}" dt="2022-09-14T07:46:57.858" v="2" actId="2696"/>
        <pc:sldMkLst>
          <pc:docMk/>
          <pc:sldMk cId="0" sldId="397"/>
        </pc:sldMkLst>
      </pc:sldChg>
      <pc:sldChg chg="add del">
        <pc:chgData name="Rafael Hernandez" userId="9989947e-cc74-4930-8696-4945efb42aa7" providerId="ADAL" clId="{13A7BC52-AFD5-AB48-A36C-D0BBBE79B87D}" dt="2022-09-14T07:50:34.127" v="32" actId="2696"/>
        <pc:sldMkLst>
          <pc:docMk/>
          <pc:sldMk cId="1708340243" sldId="399"/>
        </pc:sldMkLst>
      </pc:sldChg>
      <pc:sldChg chg="del">
        <pc:chgData name="Rafael Hernandez" userId="9989947e-cc74-4930-8696-4945efb42aa7" providerId="ADAL" clId="{13A7BC52-AFD5-AB48-A36C-D0BBBE79B87D}" dt="2022-09-14T07:49:32.798" v="17" actId="2696"/>
        <pc:sldMkLst>
          <pc:docMk/>
          <pc:sldMk cId="0" sldId="402"/>
        </pc:sldMkLst>
      </pc:sldChg>
      <pc:sldChg chg="add del">
        <pc:chgData name="Rafael Hernandez" userId="9989947e-cc74-4930-8696-4945efb42aa7" providerId="ADAL" clId="{13A7BC52-AFD5-AB48-A36C-D0BBBE79B87D}" dt="2022-09-14T07:50:21.747" v="28" actId="2696"/>
        <pc:sldMkLst>
          <pc:docMk/>
          <pc:sldMk cId="1028357503" sldId="414"/>
        </pc:sldMkLst>
      </pc:sldChg>
      <pc:sldChg chg="del">
        <pc:chgData name="Rafael Hernandez" userId="9989947e-cc74-4930-8696-4945efb42aa7" providerId="ADAL" clId="{13A7BC52-AFD5-AB48-A36C-D0BBBE79B87D}" dt="2022-09-14T07:49:12.574" v="13" actId="2696"/>
        <pc:sldMkLst>
          <pc:docMk/>
          <pc:sldMk cId="2739159726" sldId="416"/>
        </pc:sldMkLst>
      </pc:sldChg>
      <pc:sldChg chg="addSp modSp modAnim">
        <pc:chgData name="Rafael Hernandez" userId="9989947e-cc74-4930-8696-4945efb42aa7" providerId="ADAL" clId="{13A7BC52-AFD5-AB48-A36C-D0BBBE79B87D}" dt="2022-09-14T07:55:24.911" v="55"/>
        <pc:sldMkLst>
          <pc:docMk/>
          <pc:sldMk cId="3331653235" sldId="417"/>
        </pc:sldMkLst>
        <pc:spChg chg="mod">
          <ac:chgData name="Rafael Hernandez" userId="9989947e-cc74-4930-8696-4945efb42aa7" providerId="ADAL" clId="{13A7BC52-AFD5-AB48-A36C-D0BBBE79B87D}" dt="2022-09-14T07:53:35.405" v="52" actId="164"/>
          <ac:spMkLst>
            <pc:docMk/>
            <pc:sldMk cId="3331653235" sldId="417"/>
            <ac:spMk id="2" creationId="{4B3E1CA0-94AB-4C05-9B31-CE322AB80028}"/>
          </ac:spMkLst>
        </pc:spChg>
        <pc:grpChg chg="add mod">
          <ac:chgData name="Rafael Hernandez" userId="9989947e-cc74-4930-8696-4945efb42aa7" providerId="ADAL" clId="{13A7BC52-AFD5-AB48-A36C-D0BBBE79B87D}" dt="2022-09-14T07:53:35.405" v="52" actId="164"/>
          <ac:grpSpMkLst>
            <pc:docMk/>
            <pc:sldMk cId="3331653235" sldId="417"/>
            <ac:grpSpMk id="5" creationId="{58BF06D2-B878-5949-6E27-261288C48F3D}"/>
          </ac:grpSpMkLst>
        </pc:grpChg>
        <pc:picChg chg="mod">
          <ac:chgData name="Rafael Hernandez" userId="9989947e-cc74-4930-8696-4945efb42aa7" providerId="ADAL" clId="{13A7BC52-AFD5-AB48-A36C-D0BBBE79B87D}" dt="2022-09-14T07:53:35.405" v="52" actId="164"/>
          <ac:picMkLst>
            <pc:docMk/>
            <pc:sldMk cId="3331653235" sldId="417"/>
            <ac:picMk id="2050" creationId="{52887949-994B-4533-B779-B64D3AEB090E}"/>
          </ac:picMkLst>
        </pc:picChg>
      </pc:sldChg>
      <pc:sldChg chg="addSp modSp modAnim">
        <pc:chgData name="Rafael Hernandez" userId="9989947e-cc74-4930-8696-4945efb42aa7" providerId="ADAL" clId="{13A7BC52-AFD5-AB48-A36C-D0BBBE79B87D}" dt="2022-09-14T07:58:15.427" v="71"/>
        <pc:sldMkLst>
          <pc:docMk/>
          <pc:sldMk cId="311635993" sldId="418"/>
        </pc:sldMkLst>
        <pc:spChg chg="mod">
          <ac:chgData name="Rafael Hernandez" userId="9989947e-cc74-4930-8696-4945efb42aa7" providerId="ADAL" clId="{13A7BC52-AFD5-AB48-A36C-D0BBBE79B87D}" dt="2022-09-14T07:57:20.762" v="64" actId="20577"/>
          <ac:spMkLst>
            <pc:docMk/>
            <pc:sldMk cId="311635993" sldId="418"/>
            <ac:spMk id="3" creationId="{00000000-0000-0000-0000-000000000000}"/>
          </ac:spMkLst>
        </pc:spChg>
        <pc:spChg chg="mod">
          <ac:chgData name="Rafael Hernandez" userId="9989947e-cc74-4930-8696-4945efb42aa7" providerId="ADAL" clId="{13A7BC52-AFD5-AB48-A36C-D0BBBE79B87D}" dt="2022-09-14T07:56:45.664" v="57" actId="164"/>
          <ac:spMkLst>
            <pc:docMk/>
            <pc:sldMk cId="311635993" sldId="418"/>
            <ac:spMk id="6" creationId="{D7C1906E-DA21-4D71-B386-743F8FA2C7F1}"/>
          </ac:spMkLst>
        </pc:spChg>
        <pc:grpChg chg="add mod">
          <ac:chgData name="Rafael Hernandez" userId="9989947e-cc74-4930-8696-4945efb42aa7" providerId="ADAL" clId="{13A7BC52-AFD5-AB48-A36C-D0BBBE79B87D}" dt="2022-09-14T07:56:45.664" v="57" actId="164"/>
          <ac:grpSpMkLst>
            <pc:docMk/>
            <pc:sldMk cId="311635993" sldId="418"/>
            <ac:grpSpMk id="2" creationId="{4D8EDBEC-53BA-A7F0-C129-DA3F71D753B5}"/>
          </ac:grpSpMkLst>
        </pc:grpChg>
        <pc:picChg chg="mod">
          <ac:chgData name="Rafael Hernandez" userId="9989947e-cc74-4930-8696-4945efb42aa7" providerId="ADAL" clId="{13A7BC52-AFD5-AB48-A36C-D0BBBE79B87D}" dt="2022-09-14T07:56:45.664" v="57" actId="164"/>
          <ac:picMkLst>
            <pc:docMk/>
            <pc:sldMk cId="311635993" sldId="418"/>
            <ac:picMk id="1026" creationId="{DE472086-B243-4B81-9316-B37ED6A95FB2}"/>
          </ac:picMkLst>
        </pc:picChg>
      </pc:sldChg>
      <pc:sldChg chg="modSp mod">
        <pc:chgData name="Rafael Hernandez" userId="9989947e-cc74-4930-8696-4945efb42aa7" providerId="ADAL" clId="{13A7BC52-AFD5-AB48-A36C-D0BBBE79B87D}" dt="2022-09-14T08:19:27.223" v="251" actId="20577"/>
        <pc:sldMkLst>
          <pc:docMk/>
          <pc:sldMk cId="2585470218" sldId="420"/>
        </pc:sldMkLst>
        <pc:spChg chg="mod">
          <ac:chgData name="Rafael Hernandez" userId="9989947e-cc74-4930-8696-4945efb42aa7" providerId="ADAL" clId="{13A7BC52-AFD5-AB48-A36C-D0BBBE79B87D}" dt="2022-09-14T08:19:27.223" v="251" actId="20577"/>
          <ac:spMkLst>
            <pc:docMk/>
            <pc:sldMk cId="2585470218" sldId="420"/>
            <ac:spMk id="3" creationId="{6D15C66E-8947-4F1A-BDBD-937696A952E2}"/>
          </ac:spMkLst>
        </pc:spChg>
      </pc:sldChg>
      <pc:sldChg chg="modAnim">
        <pc:chgData name="Rafael Hernandez" userId="9989947e-cc74-4930-8696-4945efb42aa7" providerId="ADAL" clId="{13A7BC52-AFD5-AB48-A36C-D0BBBE79B87D}" dt="2022-09-14T08:12:03.414" v="178"/>
        <pc:sldMkLst>
          <pc:docMk/>
          <pc:sldMk cId="2490504449" sldId="421"/>
        </pc:sldMkLst>
      </pc:sldChg>
      <pc:sldChg chg="modSp mod">
        <pc:chgData name="Rafael Hernandez" userId="9989947e-cc74-4930-8696-4945efb42aa7" providerId="ADAL" clId="{13A7BC52-AFD5-AB48-A36C-D0BBBE79B87D}" dt="2022-09-14T08:13:53.392" v="184" actId="1076"/>
        <pc:sldMkLst>
          <pc:docMk/>
          <pc:sldMk cId="901010051" sldId="422"/>
        </pc:sldMkLst>
        <pc:spChg chg="mod">
          <ac:chgData name="Rafael Hernandez" userId="9989947e-cc74-4930-8696-4945efb42aa7" providerId="ADAL" clId="{13A7BC52-AFD5-AB48-A36C-D0BBBE79B87D}" dt="2022-09-14T08:12:59.825" v="183" actId="20577"/>
          <ac:spMkLst>
            <pc:docMk/>
            <pc:sldMk cId="901010051" sldId="422"/>
            <ac:spMk id="2" creationId="{3CE005F4-1151-4D10-81E0-4362B3411BF6}"/>
          </ac:spMkLst>
        </pc:spChg>
        <pc:picChg chg="mod">
          <ac:chgData name="Rafael Hernandez" userId="9989947e-cc74-4930-8696-4945efb42aa7" providerId="ADAL" clId="{13A7BC52-AFD5-AB48-A36C-D0BBBE79B87D}" dt="2022-09-14T08:13:53.392" v="184" actId="1076"/>
          <ac:picMkLst>
            <pc:docMk/>
            <pc:sldMk cId="901010051" sldId="422"/>
            <ac:picMk id="2050" creationId="{6385594E-54E6-4B90-90C6-1A44FC07EDA0}"/>
          </ac:picMkLst>
        </pc:picChg>
      </pc:sldChg>
      <pc:sldChg chg="modSp mod">
        <pc:chgData name="Rafael Hernandez" userId="9989947e-cc74-4930-8696-4945efb42aa7" providerId="ADAL" clId="{13A7BC52-AFD5-AB48-A36C-D0BBBE79B87D}" dt="2022-09-14T08:11:05.912" v="177" actId="20577"/>
        <pc:sldMkLst>
          <pc:docMk/>
          <pc:sldMk cId="1099516746" sldId="424"/>
        </pc:sldMkLst>
        <pc:spChg chg="mod">
          <ac:chgData name="Rafael Hernandez" userId="9989947e-cc74-4930-8696-4945efb42aa7" providerId="ADAL" clId="{13A7BC52-AFD5-AB48-A36C-D0BBBE79B87D}" dt="2022-09-14T08:11:05.912" v="177" actId="20577"/>
          <ac:spMkLst>
            <pc:docMk/>
            <pc:sldMk cId="1099516746" sldId="424"/>
            <ac:spMk id="3" creationId="{4BD522C0-EC23-4010-A292-047918136144}"/>
          </ac:spMkLst>
        </pc:spChg>
      </pc:sldChg>
      <pc:sldChg chg="modSp mod">
        <pc:chgData name="Rafael Hernandez" userId="9989947e-cc74-4930-8696-4945efb42aa7" providerId="ADAL" clId="{13A7BC52-AFD5-AB48-A36C-D0BBBE79B87D}" dt="2022-09-14T08:26:23.433" v="325" actId="20577"/>
        <pc:sldMkLst>
          <pc:docMk/>
          <pc:sldMk cId="1713393792" sldId="425"/>
        </pc:sldMkLst>
        <pc:spChg chg="mod">
          <ac:chgData name="Rafael Hernandez" userId="9989947e-cc74-4930-8696-4945efb42aa7" providerId="ADAL" clId="{13A7BC52-AFD5-AB48-A36C-D0BBBE79B87D}" dt="2022-09-14T08:26:23.433" v="325" actId="20577"/>
          <ac:spMkLst>
            <pc:docMk/>
            <pc:sldMk cId="1713393792" sldId="425"/>
            <ac:spMk id="27650" creationId="{00000000-0000-0000-0000-000000000000}"/>
          </ac:spMkLst>
        </pc:spChg>
      </pc:sldChg>
      <pc:sldChg chg="modSp mod modAnim">
        <pc:chgData name="Rafael Hernandez" userId="9989947e-cc74-4930-8696-4945efb42aa7" providerId="ADAL" clId="{13A7BC52-AFD5-AB48-A36C-D0BBBE79B87D}" dt="2022-09-14T08:24:09.100" v="289" actId="20577"/>
        <pc:sldMkLst>
          <pc:docMk/>
          <pc:sldMk cId="7125171" sldId="426"/>
        </pc:sldMkLst>
        <pc:spChg chg="mod">
          <ac:chgData name="Rafael Hernandez" userId="9989947e-cc74-4930-8696-4945efb42aa7" providerId="ADAL" clId="{13A7BC52-AFD5-AB48-A36C-D0BBBE79B87D}" dt="2022-09-14T08:24:09.100" v="289" actId="20577"/>
          <ac:spMkLst>
            <pc:docMk/>
            <pc:sldMk cId="7125171" sldId="426"/>
            <ac:spMk id="27650" creationId="{00000000-0000-0000-0000-000000000000}"/>
          </ac:spMkLst>
        </pc:spChg>
      </pc:sldChg>
      <pc:sldChg chg="modSp mod">
        <pc:chgData name="Rafael Hernandez" userId="9989947e-cc74-4930-8696-4945efb42aa7" providerId="ADAL" clId="{13A7BC52-AFD5-AB48-A36C-D0BBBE79B87D}" dt="2022-09-14T08:17:17.118" v="242" actId="20577"/>
        <pc:sldMkLst>
          <pc:docMk/>
          <pc:sldMk cId="3184169365" sldId="427"/>
        </pc:sldMkLst>
        <pc:spChg chg="mod">
          <ac:chgData name="Rafael Hernandez" userId="9989947e-cc74-4930-8696-4945efb42aa7" providerId="ADAL" clId="{13A7BC52-AFD5-AB48-A36C-D0BBBE79B87D}" dt="2022-09-14T08:17:17.118" v="242" actId="20577"/>
          <ac:spMkLst>
            <pc:docMk/>
            <pc:sldMk cId="3184169365" sldId="427"/>
            <ac:spMk id="5" creationId="{4F516BBA-D109-404B-BF7D-7D2DBAFF0189}"/>
          </ac:spMkLst>
        </pc:spChg>
        <pc:spChg chg="mod">
          <ac:chgData name="Rafael Hernandez" userId="9989947e-cc74-4930-8696-4945efb42aa7" providerId="ADAL" clId="{13A7BC52-AFD5-AB48-A36C-D0BBBE79B87D}" dt="2022-09-14T08:16:25.691" v="191" actId="20577"/>
          <ac:spMkLst>
            <pc:docMk/>
            <pc:sldMk cId="3184169365" sldId="427"/>
            <ac:spMk id="71681"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r>
              <a:rPr lang="en-US" sz="1400" b="1">
                <a:solidFill>
                  <a:schemeClr val="accent4">
                    <a:lumMod val="50000"/>
                  </a:schemeClr>
                </a:solidFill>
                <a:latin typeface="Calibri" panose="020F0502020204030204" pitchFamily="34" charset="0"/>
              </a:rPr>
              <a:t>Age 5–9, n=443</a:t>
            </a:r>
          </a:p>
        </c:rich>
      </c:tx>
      <c:layout>
        <c:manualLayout>
          <c:xMode val="edge"/>
          <c:yMode val="edge"/>
          <c:x val="0.33251068127541084"/>
          <c:y val="0.10914396359840574"/>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 5–9, Pct=23.9</c:v>
                </c:pt>
              </c:strCache>
            </c:strRef>
          </c:tx>
          <c:spPr>
            <a:ln w="12700">
              <a:solidFill>
                <a:schemeClr val="accent6"/>
              </a:solidFill>
            </a:ln>
          </c:spPr>
          <c:dPt>
            <c:idx val="0"/>
            <c:bubble3D val="0"/>
            <c:spPr>
              <a:solidFill>
                <a:srgbClr val="9A4E9E"/>
              </a:solidFill>
              <a:ln w="12700">
                <a:solidFill>
                  <a:schemeClr val="accent6"/>
                </a:solidFill>
              </a:ln>
              <a:effectLst/>
            </c:spPr>
            <c:extLst>
              <c:ext xmlns:c16="http://schemas.microsoft.com/office/drawing/2014/chart" uri="{C3380CC4-5D6E-409C-BE32-E72D297353CC}">
                <c16:uniqueId val="{00000001-1D17-47D1-AEFE-C87BAFC2D597}"/>
              </c:ext>
            </c:extLst>
          </c:dPt>
          <c:dPt>
            <c:idx val="1"/>
            <c:bubble3D val="0"/>
            <c:spPr>
              <a:solidFill>
                <a:srgbClr val="00788A"/>
              </a:solidFill>
              <a:ln w="12700">
                <a:solidFill>
                  <a:schemeClr val="accent6"/>
                </a:solidFill>
              </a:ln>
              <a:effectLst/>
            </c:spPr>
            <c:extLst>
              <c:ext xmlns:c16="http://schemas.microsoft.com/office/drawing/2014/chart" uri="{C3380CC4-5D6E-409C-BE32-E72D297353CC}">
                <c16:uniqueId val="{00000003-1D17-47D1-AEFE-C87BAFC2D597}"/>
              </c:ext>
            </c:extLst>
          </c:dPt>
          <c:dPt>
            <c:idx val="2"/>
            <c:bubble3D val="0"/>
            <c:spPr>
              <a:solidFill>
                <a:schemeClr val="accent3"/>
              </a:solidFill>
              <a:ln w="12700">
                <a:solidFill>
                  <a:schemeClr val="accent6"/>
                </a:solidFill>
              </a:ln>
              <a:effectLst/>
            </c:spPr>
            <c:extLst>
              <c:ext xmlns:c16="http://schemas.microsoft.com/office/drawing/2014/chart" uri="{C3380CC4-5D6E-409C-BE32-E72D297353CC}">
                <c16:uniqueId val="{00000005-1D17-47D1-AEFE-C87BAFC2D597}"/>
              </c:ext>
            </c:extLst>
          </c:dPt>
          <c:dPt>
            <c:idx val="3"/>
            <c:bubble3D val="0"/>
            <c:spPr>
              <a:solidFill>
                <a:schemeClr val="accent4"/>
              </a:solidFill>
              <a:ln w="12700">
                <a:solidFill>
                  <a:schemeClr val="accent6"/>
                </a:solidFill>
              </a:ln>
              <a:effectLst/>
            </c:spPr>
            <c:extLst>
              <c:ext xmlns:c16="http://schemas.microsoft.com/office/drawing/2014/chart" uri="{C3380CC4-5D6E-409C-BE32-E72D297353CC}">
                <c16:uniqueId val="{00000001-78AB-4E4D-847C-EC7FD3E65B3F}"/>
              </c:ext>
            </c:extLst>
          </c:dPt>
          <c:dPt>
            <c:idx val="4"/>
            <c:bubble3D val="0"/>
            <c:spPr>
              <a:solidFill>
                <a:schemeClr val="accent5"/>
              </a:solidFill>
              <a:ln w="12700">
                <a:solidFill>
                  <a:schemeClr val="accent6"/>
                </a:solidFill>
              </a:ln>
              <a:effectLst/>
            </c:spPr>
            <c:extLst>
              <c:ext xmlns:c16="http://schemas.microsoft.com/office/drawing/2014/chart" uri="{C3380CC4-5D6E-409C-BE32-E72D297353CC}">
                <c16:uniqueId val="{00000009-0134-41FB-ABB7-51FC3F796F17}"/>
              </c:ext>
            </c:extLst>
          </c:dPt>
          <c:dPt>
            <c:idx val="5"/>
            <c:bubble3D val="0"/>
            <c:spPr>
              <a:solidFill>
                <a:schemeClr val="accent6"/>
              </a:solidFill>
              <a:ln w="12700">
                <a:solidFill>
                  <a:schemeClr val="accent6"/>
                </a:solidFill>
              </a:ln>
              <a:effectLst/>
            </c:spPr>
            <c:extLst>
              <c:ext xmlns:c16="http://schemas.microsoft.com/office/drawing/2014/chart" uri="{C3380CC4-5D6E-409C-BE32-E72D297353CC}">
                <c16:uniqueId val="{00000000-78AB-4E4D-847C-EC7FD3E65B3F}"/>
              </c:ext>
            </c:extLst>
          </c:dPt>
          <c:dLbls>
            <c:dLbl>
              <c:idx val="0"/>
              <c:layout>
                <c:manualLayout>
                  <c:x val="2.6244590470876274E-2"/>
                  <c:y val="-1.480318718883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17-47D1-AEFE-C87BAFC2D597}"/>
                </c:ext>
              </c:extLst>
            </c:dLbl>
            <c:dLbl>
              <c:idx val="1"/>
              <c:layout>
                <c:manualLayout>
                  <c:x val="3.2121505708955021E-2"/>
                  <c:y val="-3.8871381342133679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17-47D1-AEFE-C87BAFC2D597}"/>
                </c:ext>
              </c:extLst>
            </c:dLbl>
            <c:dLbl>
              <c:idx val="3"/>
              <c:layout>
                <c:manualLayout>
                  <c:x val="2.5461111423684239E-2"/>
                  <c:y val="6.46831684935554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AB-4E4D-847C-EC7FD3E65B3F}"/>
                </c:ext>
              </c:extLst>
            </c:dLbl>
            <c:dLbl>
              <c:idx val="4"/>
              <c:layout>
                <c:manualLayout>
                  <c:x val="4.5139297731318452E-2"/>
                  <c:y val="5.0921840097152012E-2"/>
                </c:manualLayout>
              </c:layout>
              <c:tx>
                <c:rich>
                  <a:bodyPr/>
                  <a:lstStyle/>
                  <a:p>
                    <a:fld id="{A697C772-DC72-4180-A298-0FD6A5B24BB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134-41FB-ABB7-51FC3F796F17}"/>
                </c:ext>
              </c:extLst>
            </c:dLbl>
            <c:dLbl>
              <c:idx val="5"/>
              <c:layout>
                <c:manualLayout>
                  <c:x val="-4.8436203083337348E-2"/>
                  <c:y val="-1.8283431866996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AB-4E4D-847C-EC7FD3E65B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Lymphatic</c:v>
                </c:pt>
                <c:pt idx="1">
                  <c:v>Meningeal</c:v>
                </c:pt>
                <c:pt idx="2">
                  <c:v>Miliary</c:v>
                </c:pt>
                <c:pt idx="3">
                  <c:v>Bone and Joint</c:v>
                </c:pt>
                <c:pt idx="4">
                  <c:v>Other</c:v>
                </c:pt>
                <c:pt idx="5">
                  <c:v>Pulmonary Only</c:v>
                </c:pt>
              </c:strCache>
            </c:strRef>
          </c:cat>
          <c:val>
            <c:numRef>
              <c:f>Sheet1!$B$2:$B$7</c:f>
              <c:numCache>
                <c:formatCode>General</c:formatCode>
                <c:ptCount val="6"/>
                <c:pt idx="0">
                  <c:v>27.5</c:v>
                </c:pt>
                <c:pt idx="1">
                  <c:v>2.9</c:v>
                </c:pt>
                <c:pt idx="2">
                  <c:v>0.5</c:v>
                </c:pt>
                <c:pt idx="3">
                  <c:v>2.2999999999999998</c:v>
                </c:pt>
                <c:pt idx="4">
                  <c:v>5.6</c:v>
                </c:pt>
                <c:pt idx="5">
                  <c:v>61.2</c:v>
                </c:pt>
              </c:numCache>
            </c:numRef>
          </c:val>
          <c:extLst>
            <c:ext xmlns:c16="http://schemas.microsoft.com/office/drawing/2014/chart" uri="{C3380CC4-5D6E-409C-BE32-E72D297353CC}">
              <c16:uniqueId val="{00000006-1D17-47D1-AEFE-C87BAFC2D5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r>
              <a:rPr lang="en-US" sz="1400" b="1">
                <a:solidFill>
                  <a:schemeClr val="accent4">
                    <a:lumMod val="50000"/>
                  </a:schemeClr>
                </a:solidFill>
                <a:latin typeface="Calibri" panose="020F0502020204030204" pitchFamily="34" charset="0"/>
              </a:rPr>
              <a:t>Age 10</a:t>
            </a:r>
            <a:r>
              <a:rPr lang="en-US" sz="1862" b="0" i="0" u="none" strike="noStrike" baseline="0">
                <a:effectLst/>
              </a:rPr>
              <a:t>–</a:t>
            </a:r>
            <a:r>
              <a:rPr lang="en-US" sz="1400" b="1">
                <a:solidFill>
                  <a:schemeClr val="accent4">
                    <a:lumMod val="50000"/>
                  </a:schemeClr>
                </a:solidFill>
                <a:latin typeface="Calibri" panose="020F0502020204030204" pitchFamily="34" charset="0"/>
              </a:rPr>
              <a:t>14, n=500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r>
              <a:rPr lang="en-US" sz="1400" b="1">
                <a:solidFill>
                  <a:schemeClr val="accent4">
                    <a:lumMod val="50000"/>
                  </a:schemeClr>
                </a:solidFill>
                <a:latin typeface="Calibri" panose="020F0502020204030204" pitchFamily="34" charset="0"/>
              </a:rPr>
              <a:t>Age 10</a:t>
            </a:r>
            <a:r>
              <a:rPr lang="en-US" sz="1400" b="1" i="0" u="none" strike="noStrike" baseline="0">
                <a:effectLst/>
                <a:latin typeface="Calibri" panose="020F0502020204030204" pitchFamily="34" charset="0"/>
              </a:rPr>
              <a:t>–1</a:t>
            </a:r>
            <a:r>
              <a:rPr lang="en-US" sz="1400" b="1">
                <a:solidFill>
                  <a:schemeClr val="accent4">
                    <a:lumMod val="50000"/>
                  </a:schemeClr>
                </a:solidFill>
                <a:latin typeface="Calibri" panose="020F0502020204030204" pitchFamily="34" charset="0"/>
              </a:rPr>
              <a:t>4, n=500</a:t>
            </a:r>
          </a:p>
        </c:rich>
      </c:tx>
      <c:layout>
        <c:manualLayout>
          <c:xMode val="edge"/>
          <c:yMode val="edge"/>
          <c:x val="0.3018963181494157"/>
          <c:y val="0.11269710901843086"/>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 10-14, Pct=28.4</c:v>
                </c:pt>
              </c:strCache>
            </c:strRef>
          </c:tx>
          <c:spPr>
            <a:ln w="12700">
              <a:solidFill>
                <a:schemeClr val="accent6"/>
              </a:solidFill>
            </a:ln>
          </c:spPr>
          <c:dPt>
            <c:idx val="0"/>
            <c:bubble3D val="0"/>
            <c:spPr>
              <a:solidFill>
                <a:srgbClr val="9A4E9E"/>
              </a:solidFill>
              <a:ln w="12700">
                <a:solidFill>
                  <a:schemeClr val="accent6"/>
                </a:solidFill>
              </a:ln>
              <a:effectLst/>
            </c:spPr>
            <c:extLst>
              <c:ext xmlns:c16="http://schemas.microsoft.com/office/drawing/2014/chart" uri="{C3380CC4-5D6E-409C-BE32-E72D297353CC}">
                <c16:uniqueId val="{00000001-A4CE-43FE-9842-756E6C1C423D}"/>
              </c:ext>
            </c:extLst>
          </c:dPt>
          <c:dPt>
            <c:idx val="1"/>
            <c:bubble3D val="0"/>
            <c:spPr>
              <a:solidFill>
                <a:srgbClr val="00788A"/>
              </a:solidFill>
              <a:ln w="12700">
                <a:solidFill>
                  <a:schemeClr val="accent6"/>
                </a:solidFill>
              </a:ln>
              <a:effectLst/>
            </c:spPr>
            <c:extLst>
              <c:ext xmlns:c16="http://schemas.microsoft.com/office/drawing/2014/chart" uri="{C3380CC4-5D6E-409C-BE32-E72D297353CC}">
                <c16:uniqueId val="{00000003-A4CE-43FE-9842-756E6C1C423D}"/>
              </c:ext>
            </c:extLst>
          </c:dPt>
          <c:dPt>
            <c:idx val="2"/>
            <c:bubble3D val="0"/>
            <c:spPr>
              <a:solidFill>
                <a:schemeClr val="accent3"/>
              </a:solidFill>
              <a:ln w="12700">
                <a:solidFill>
                  <a:schemeClr val="accent6"/>
                </a:solidFill>
              </a:ln>
              <a:effectLst/>
            </c:spPr>
            <c:extLst>
              <c:ext xmlns:c16="http://schemas.microsoft.com/office/drawing/2014/chart" uri="{C3380CC4-5D6E-409C-BE32-E72D297353CC}">
                <c16:uniqueId val="{00000005-A4CE-43FE-9842-756E6C1C423D}"/>
              </c:ext>
            </c:extLst>
          </c:dPt>
          <c:dPt>
            <c:idx val="3"/>
            <c:bubble3D val="0"/>
            <c:spPr>
              <a:solidFill>
                <a:schemeClr val="accent4"/>
              </a:solidFill>
              <a:ln w="12700">
                <a:solidFill>
                  <a:schemeClr val="accent6"/>
                </a:solidFill>
              </a:ln>
              <a:effectLst/>
            </c:spPr>
            <c:extLst>
              <c:ext xmlns:c16="http://schemas.microsoft.com/office/drawing/2014/chart" uri="{C3380CC4-5D6E-409C-BE32-E72D297353CC}">
                <c16:uniqueId val="{00000002-8A25-4052-AEDB-B8D3CB1856DA}"/>
              </c:ext>
            </c:extLst>
          </c:dPt>
          <c:dPt>
            <c:idx val="4"/>
            <c:bubble3D val="0"/>
            <c:spPr>
              <a:solidFill>
                <a:schemeClr val="accent5"/>
              </a:solidFill>
              <a:ln w="12700">
                <a:solidFill>
                  <a:schemeClr val="accent6"/>
                </a:solidFill>
              </a:ln>
              <a:effectLst/>
            </c:spPr>
            <c:extLst>
              <c:ext xmlns:c16="http://schemas.microsoft.com/office/drawing/2014/chart" uri="{C3380CC4-5D6E-409C-BE32-E72D297353CC}">
                <c16:uniqueId val="{00000001-8A25-4052-AEDB-B8D3CB1856DA}"/>
              </c:ext>
            </c:extLst>
          </c:dPt>
          <c:dPt>
            <c:idx val="5"/>
            <c:bubble3D val="0"/>
            <c:spPr>
              <a:solidFill>
                <a:schemeClr val="accent6"/>
              </a:solidFill>
              <a:ln w="12700">
                <a:solidFill>
                  <a:schemeClr val="accent6"/>
                </a:solidFill>
              </a:ln>
              <a:effectLst/>
            </c:spPr>
            <c:extLst>
              <c:ext xmlns:c16="http://schemas.microsoft.com/office/drawing/2014/chart" uri="{C3380CC4-5D6E-409C-BE32-E72D297353CC}">
                <c16:uniqueId val="{00000000-8A25-4052-AEDB-B8D3CB1856DA}"/>
              </c:ext>
            </c:extLst>
          </c:dPt>
          <c:dLbls>
            <c:dLbl>
              <c:idx val="0"/>
              <c:layout>
                <c:manualLayout>
                  <c:x val="4.6656524167641312E-3"/>
                  <c:y val="-1.9139774980453016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CE-43FE-9842-756E6C1C423D}"/>
                </c:ext>
              </c:extLst>
            </c:dLbl>
            <c:dLbl>
              <c:idx val="1"/>
              <c:layout>
                <c:manualLayout>
                  <c:x val="1.9336427515591777E-2"/>
                  <c:y val="-3.206625498863004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CE-43FE-9842-756E6C1C423D}"/>
                </c:ext>
              </c:extLst>
            </c:dLbl>
            <c:dLbl>
              <c:idx val="2"/>
              <c:layout>
                <c:manualLayout>
                  <c:x val="3.1095143018494118E-2"/>
                  <c:y val="-1.0686670157023324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CE-43FE-9842-756E6C1C423D}"/>
                </c:ext>
              </c:extLst>
            </c:dLbl>
            <c:dLbl>
              <c:idx val="3"/>
              <c:layout>
                <c:manualLayout>
                  <c:x val="9.9614564464016245E-3"/>
                  <c:y val="1.9138460345177213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25-4052-AEDB-B8D3CB1856DA}"/>
                </c:ext>
              </c:extLst>
            </c:dLbl>
            <c:dLbl>
              <c:idx val="4"/>
              <c:layout>
                <c:manualLayout>
                  <c:x val="3.9073103141808799E-2"/>
                  <c:y val="5.0810653409884548E-4"/>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25-4052-AEDB-B8D3CB1856DA}"/>
                </c:ext>
              </c:extLst>
            </c:dLbl>
            <c:dLbl>
              <c:idx val="5"/>
              <c:layout>
                <c:manualLayout>
                  <c:x val="-3.809269585772522E-2"/>
                  <c:y val="-2.4061112135431096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fld id="{C5C7B0C5-13BF-42A3-A1F7-BAC8B531CD4C}" type="VALUE">
                      <a:rPr lang="en-US" smtClean="0"/>
                      <a:pPr>
                        <a:defRPr>
                          <a:solidFill>
                            <a:srgbClr val="000000"/>
                          </a:solidFill>
                        </a:defRPr>
                      </a:pPr>
                      <a:t>[VALUE]</a:t>
                    </a:fld>
                    <a:r>
                      <a:rPr lang="en-US"/>
                      <a:t>.0</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A25-4052-AEDB-B8D3CB1856D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Lymphatic</c:v>
                </c:pt>
                <c:pt idx="1">
                  <c:v>Meningeal</c:v>
                </c:pt>
                <c:pt idx="2">
                  <c:v>Miliary</c:v>
                </c:pt>
                <c:pt idx="3">
                  <c:v>Bone and Joint</c:v>
                </c:pt>
                <c:pt idx="4">
                  <c:v>Other</c:v>
                </c:pt>
                <c:pt idx="5">
                  <c:v>Pulmonary Only</c:v>
                </c:pt>
              </c:strCache>
            </c:strRef>
          </c:cat>
          <c:val>
            <c:numRef>
              <c:f>Sheet1!$B$2:$B$7</c:f>
              <c:numCache>
                <c:formatCode>General</c:formatCode>
                <c:ptCount val="6"/>
                <c:pt idx="0">
                  <c:v>21.4</c:v>
                </c:pt>
                <c:pt idx="1">
                  <c:v>2.6</c:v>
                </c:pt>
                <c:pt idx="2">
                  <c:v>0.6</c:v>
                </c:pt>
                <c:pt idx="3">
                  <c:v>2.8</c:v>
                </c:pt>
                <c:pt idx="4">
                  <c:v>14.6</c:v>
                </c:pt>
                <c:pt idx="5">
                  <c:v>58</c:v>
                </c:pt>
              </c:numCache>
            </c:numRef>
          </c:val>
          <c:extLst>
            <c:ext xmlns:c16="http://schemas.microsoft.com/office/drawing/2014/chart" uri="{C3380CC4-5D6E-409C-BE32-E72D297353CC}">
              <c16:uniqueId val="{00000006-A4CE-43FE-9842-756E6C1C423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r>
              <a:rPr lang="en-US" sz="1400" b="1">
                <a:solidFill>
                  <a:schemeClr val="accent4">
                    <a:lumMod val="50000"/>
                  </a:schemeClr>
                </a:solidFill>
                <a:latin typeface="Calibri" panose="020F0502020204030204" pitchFamily="34" charset="0"/>
              </a:rPr>
              <a:t>Age &lt;1, n=267</a:t>
            </a:r>
          </a:p>
        </c:rich>
      </c:tx>
      <c:layout>
        <c:manualLayout>
          <c:xMode val="edge"/>
          <c:yMode val="edge"/>
          <c:x val="0.28620475366941761"/>
          <c:y val="2.938490680125622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 &lt;1, Pct=23.9</c:v>
                </c:pt>
              </c:strCache>
            </c:strRef>
          </c:tx>
          <c:spPr>
            <a:ln w="12700">
              <a:solidFill>
                <a:schemeClr val="accent6"/>
              </a:solidFill>
            </a:ln>
          </c:spPr>
          <c:dPt>
            <c:idx val="0"/>
            <c:bubble3D val="0"/>
            <c:spPr>
              <a:solidFill>
                <a:srgbClr val="9A4E9E"/>
              </a:solidFill>
              <a:ln w="12700">
                <a:solidFill>
                  <a:schemeClr val="accent6"/>
                </a:solidFill>
              </a:ln>
              <a:effectLst/>
            </c:spPr>
            <c:extLst>
              <c:ext xmlns:c16="http://schemas.microsoft.com/office/drawing/2014/chart" uri="{C3380CC4-5D6E-409C-BE32-E72D297353CC}">
                <c16:uniqueId val="{00000001-3FAD-8B40-BD70-BD8E4CB39F24}"/>
              </c:ext>
            </c:extLst>
          </c:dPt>
          <c:dPt>
            <c:idx val="1"/>
            <c:bubble3D val="0"/>
            <c:spPr>
              <a:solidFill>
                <a:srgbClr val="00788A"/>
              </a:solidFill>
              <a:ln w="12700">
                <a:solidFill>
                  <a:schemeClr val="accent6"/>
                </a:solidFill>
              </a:ln>
              <a:effectLst/>
            </c:spPr>
            <c:extLst>
              <c:ext xmlns:c16="http://schemas.microsoft.com/office/drawing/2014/chart" uri="{C3380CC4-5D6E-409C-BE32-E72D297353CC}">
                <c16:uniqueId val="{00000003-3FAD-8B40-BD70-BD8E4CB39F24}"/>
              </c:ext>
            </c:extLst>
          </c:dPt>
          <c:dPt>
            <c:idx val="2"/>
            <c:bubble3D val="0"/>
            <c:spPr>
              <a:solidFill>
                <a:schemeClr val="accent3"/>
              </a:solidFill>
              <a:ln w="12700">
                <a:solidFill>
                  <a:schemeClr val="accent6"/>
                </a:solidFill>
              </a:ln>
              <a:effectLst/>
            </c:spPr>
            <c:extLst>
              <c:ext xmlns:c16="http://schemas.microsoft.com/office/drawing/2014/chart" uri="{C3380CC4-5D6E-409C-BE32-E72D297353CC}">
                <c16:uniqueId val="{00000005-3FAD-8B40-BD70-BD8E4CB39F24}"/>
              </c:ext>
            </c:extLst>
          </c:dPt>
          <c:dPt>
            <c:idx val="3"/>
            <c:bubble3D val="0"/>
            <c:spPr>
              <a:solidFill>
                <a:schemeClr val="accent4"/>
              </a:solidFill>
              <a:ln w="12700">
                <a:solidFill>
                  <a:schemeClr val="accent6"/>
                </a:solidFill>
              </a:ln>
              <a:effectLst/>
            </c:spPr>
            <c:extLst>
              <c:ext xmlns:c16="http://schemas.microsoft.com/office/drawing/2014/chart" uri="{C3380CC4-5D6E-409C-BE32-E72D297353CC}">
                <c16:uniqueId val="{00000007-3FAD-8B40-BD70-BD8E4CB39F24}"/>
              </c:ext>
            </c:extLst>
          </c:dPt>
          <c:dPt>
            <c:idx val="4"/>
            <c:bubble3D val="0"/>
            <c:spPr>
              <a:solidFill>
                <a:schemeClr val="accent5"/>
              </a:solidFill>
              <a:ln w="12700">
                <a:solidFill>
                  <a:schemeClr val="accent6"/>
                </a:solidFill>
              </a:ln>
              <a:effectLst/>
            </c:spPr>
            <c:extLst>
              <c:ext xmlns:c16="http://schemas.microsoft.com/office/drawing/2014/chart" uri="{C3380CC4-5D6E-409C-BE32-E72D297353CC}">
                <c16:uniqueId val="{00000009-3FAD-8B40-BD70-BD8E4CB39F24}"/>
              </c:ext>
            </c:extLst>
          </c:dPt>
          <c:dPt>
            <c:idx val="5"/>
            <c:bubble3D val="0"/>
            <c:spPr>
              <a:solidFill>
                <a:schemeClr val="accent6"/>
              </a:solidFill>
              <a:ln w="12700">
                <a:solidFill>
                  <a:schemeClr val="accent6"/>
                </a:solidFill>
              </a:ln>
              <a:effectLst/>
            </c:spPr>
            <c:extLst>
              <c:ext xmlns:c16="http://schemas.microsoft.com/office/drawing/2014/chart" uri="{C3380CC4-5D6E-409C-BE32-E72D297353CC}">
                <c16:uniqueId val="{0000000B-3FAD-8B40-BD70-BD8E4CB39F24}"/>
              </c:ext>
            </c:extLst>
          </c:dPt>
          <c:dLbls>
            <c:dLbl>
              <c:idx val="0"/>
              <c:layout>
                <c:manualLayout>
                  <c:x val="2.6244590470876274E-2"/>
                  <c:y val="-1.480318718883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AD-8B40-BD70-BD8E4CB39F24}"/>
                </c:ext>
              </c:extLst>
            </c:dLbl>
            <c:dLbl>
              <c:idx val="1"/>
              <c:layout>
                <c:manualLayout>
                  <c:x val="-1.3763593789242832E-2"/>
                  <c:y val="-4.7267070849703274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AD-8B40-BD70-BD8E4CB39F24}"/>
                </c:ext>
              </c:extLst>
            </c:dLbl>
            <c:dLbl>
              <c:idx val="3"/>
              <c:layout>
                <c:manualLayout>
                  <c:x val="2.5461111423684239E-2"/>
                  <c:y val="6.46831684935554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AD-8B40-BD70-BD8E4CB39F24}"/>
                </c:ext>
              </c:extLst>
            </c:dLbl>
            <c:dLbl>
              <c:idx val="4"/>
              <c:layout>
                <c:manualLayout>
                  <c:x val="4.5139297731318452E-2"/>
                  <c:y val="5.0921840097152012E-2"/>
                </c:manualLayout>
              </c:layout>
              <c:tx>
                <c:rich>
                  <a:bodyPr/>
                  <a:lstStyle/>
                  <a:p>
                    <a:fld id="{A697C772-DC72-4180-A298-0FD6A5B24BB8}"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FAD-8B40-BD70-BD8E4CB39F24}"/>
                </c:ext>
              </c:extLst>
            </c:dLbl>
            <c:dLbl>
              <c:idx val="5"/>
              <c:layout>
                <c:manualLayout>
                  <c:x val="-4.8436203083337348E-2"/>
                  <c:y val="-1.8283431866996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AD-8B40-BD70-BD8E4CB39F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Lymphatic</c:v>
                </c:pt>
                <c:pt idx="1">
                  <c:v>Meningeal</c:v>
                </c:pt>
                <c:pt idx="2">
                  <c:v>Miliary</c:v>
                </c:pt>
                <c:pt idx="3">
                  <c:v>Bone and Joint</c:v>
                </c:pt>
                <c:pt idx="4">
                  <c:v>Other</c:v>
                </c:pt>
                <c:pt idx="5">
                  <c:v>Pulmonary Only</c:v>
                </c:pt>
              </c:strCache>
            </c:strRef>
          </c:cat>
          <c:val>
            <c:numRef>
              <c:f>Sheet1!$B$2:$B$7</c:f>
              <c:numCache>
                <c:formatCode>General</c:formatCode>
                <c:ptCount val="6"/>
                <c:pt idx="0">
                  <c:v>7.5</c:v>
                </c:pt>
                <c:pt idx="1">
                  <c:v>11.2</c:v>
                </c:pt>
                <c:pt idx="2">
                  <c:v>1.5</c:v>
                </c:pt>
                <c:pt idx="3">
                  <c:v>0.7</c:v>
                </c:pt>
                <c:pt idx="4">
                  <c:v>3</c:v>
                </c:pt>
                <c:pt idx="5">
                  <c:v>76.099999999999994</c:v>
                </c:pt>
              </c:numCache>
            </c:numRef>
          </c:val>
          <c:extLst>
            <c:ext xmlns:c16="http://schemas.microsoft.com/office/drawing/2014/chart" uri="{C3380CC4-5D6E-409C-BE32-E72D297353CC}">
              <c16:uniqueId val="{0000000C-3FAD-8B40-BD70-BD8E4CB39F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r>
              <a:rPr lang="en-US" sz="1400" b="1">
                <a:solidFill>
                  <a:schemeClr val="accent4">
                    <a:lumMod val="50000"/>
                  </a:schemeClr>
                </a:solidFill>
                <a:latin typeface="Calibri" panose="020F0502020204030204" pitchFamily="34" charset="0"/>
              </a:rPr>
              <a:t>Age 1</a:t>
            </a:r>
            <a:r>
              <a:rPr lang="en-US" sz="1400" b="1" i="0" u="none" strike="noStrike" baseline="0">
                <a:effectLst/>
                <a:latin typeface="Calibri" panose="020F0502020204030204" pitchFamily="34" charset="0"/>
              </a:rPr>
              <a:t>–</a:t>
            </a:r>
            <a:r>
              <a:rPr lang="en-US" sz="1400" b="1">
                <a:solidFill>
                  <a:schemeClr val="accent4">
                    <a:lumMod val="50000"/>
                  </a:schemeClr>
                </a:solidFill>
                <a:latin typeface="Calibri" panose="020F0502020204030204" pitchFamily="34" charset="0"/>
              </a:rPr>
              <a:t>4, n=987</a:t>
            </a:r>
          </a:p>
        </c:rich>
      </c:tx>
      <c:layout>
        <c:manualLayout>
          <c:xMode val="edge"/>
          <c:yMode val="edge"/>
          <c:x val="0.31402596520896531"/>
          <c:y val="0.10852314201774824"/>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4">
                  <a:lumMod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 1-4, Pct=28.4</c:v>
                </c:pt>
              </c:strCache>
            </c:strRef>
          </c:tx>
          <c:spPr>
            <a:ln w="12700">
              <a:solidFill>
                <a:schemeClr val="accent6"/>
              </a:solidFill>
            </a:ln>
          </c:spPr>
          <c:dPt>
            <c:idx val="0"/>
            <c:bubble3D val="0"/>
            <c:spPr>
              <a:solidFill>
                <a:srgbClr val="9A4E9E"/>
              </a:solidFill>
              <a:ln w="12700">
                <a:solidFill>
                  <a:schemeClr val="accent6"/>
                </a:solidFill>
              </a:ln>
              <a:effectLst/>
            </c:spPr>
            <c:extLst>
              <c:ext xmlns:c16="http://schemas.microsoft.com/office/drawing/2014/chart" uri="{C3380CC4-5D6E-409C-BE32-E72D297353CC}">
                <c16:uniqueId val="{00000001-3EFD-9D48-B805-DF2FEF05619A}"/>
              </c:ext>
            </c:extLst>
          </c:dPt>
          <c:dPt>
            <c:idx val="1"/>
            <c:bubble3D val="0"/>
            <c:spPr>
              <a:solidFill>
                <a:srgbClr val="00788A"/>
              </a:solidFill>
              <a:ln w="12700">
                <a:solidFill>
                  <a:schemeClr val="accent6"/>
                </a:solidFill>
              </a:ln>
              <a:effectLst/>
            </c:spPr>
            <c:extLst>
              <c:ext xmlns:c16="http://schemas.microsoft.com/office/drawing/2014/chart" uri="{C3380CC4-5D6E-409C-BE32-E72D297353CC}">
                <c16:uniqueId val="{00000003-3EFD-9D48-B805-DF2FEF05619A}"/>
              </c:ext>
            </c:extLst>
          </c:dPt>
          <c:dPt>
            <c:idx val="2"/>
            <c:bubble3D val="0"/>
            <c:spPr>
              <a:solidFill>
                <a:schemeClr val="accent3"/>
              </a:solidFill>
              <a:ln w="12700">
                <a:solidFill>
                  <a:schemeClr val="accent6"/>
                </a:solidFill>
              </a:ln>
              <a:effectLst/>
            </c:spPr>
            <c:extLst>
              <c:ext xmlns:c16="http://schemas.microsoft.com/office/drawing/2014/chart" uri="{C3380CC4-5D6E-409C-BE32-E72D297353CC}">
                <c16:uniqueId val="{00000005-3EFD-9D48-B805-DF2FEF05619A}"/>
              </c:ext>
            </c:extLst>
          </c:dPt>
          <c:dPt>
            <c:idx val="3"/>
            <c:bubble3D val="0"/>
            <c:spPr>
              <a:solidFill>
                <a:schemeClr val="accent4"/>
              </a:solidFill>
              <a:ln w="12700">
                <a:solidFill>
                  <a:schemeClr val="accent6"/>
                </a:solidFill>
              </a:ln>
              <a:effectLst/>
            </c:spPr>
            <c:extLst>
              <c:ext xmlns:c16="http://schemas.microsoft.com/office/drawing/2014/chart" uri="{C3380CC4-5D6E-409C-BE32-E72D297353CC}">
                <c16:uniqueId val="{00000007-3EFD-9D48-B805-DF2FEF05619A}"/>
              </c:ext>
            </c:extLst>
          </c:dPt>
          <c:dPt>
            <c:idx val="4"/>
            <c:bubble3D val="0"/>
            <c:spPr>
              <a:solidFill>
                <a:schemeClr val="accent5"/>
              </a:solidFill>
              <a:ln w="12700">
                <a:solidFill>
                  <a:schemeClr val="accent6"/>
                </a:solidFill>
              </a:ln>
              <a:effectLst/>
            </c:spPr>
            <c:extLst>
              <c:ext xmlns:c16="http://schemas.microsoft.com/office/drawing/2014/chart" uri="{C3380CC4-5D6E-409C-BE32-E72D297353CC}">
                <c16:uniqueId val="{00000009-3EFD-9D48-B805-DF2FEF05619A}"/>
              </c:ext>
            </c:extLst>
          </c:dPt>
          <c:dPt>
            <c:idx val="5"/>
            <c:bubble3D val="0"/>
            <c:spPr>
              <a:solidFill>
                <a:schemeClr val="accent6"/>
              </a:solidFill>
              <a:ln w="12700">
                <a:solidFill>
                  <a:schemeClr val="accent6"/>
                </a:solidFill>
              </a:ln>
              <a:effectLst/>
            </c:spPr>
            <c:extLst>
              <c:ext xmlns:c16="http://schemas.microsoft.com/office/drawing/2014/chart" uri="{C3380CC4-5D6E-409C-BE32-E72D297353CC}">
                <c16:uniqueId val="{0000000B-3EFD-9D48-B805-DF2FEF05619A}"/>
              </c:ext>
            </c:extLst>
          </c:dPt>
          <c:dLbls>
            <c:dLbl>
              <c:idx val="0"/>
              <c:layout>
                <c:manualLayout>
                  <c:x val="4.6656524167641312E-3"/>
                  <c:y val="-1.9139774980453016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FD-9D48-B805-DF2FEF05619A}"/>
                </c:ext>
              </c:extLst>
            </c:dLbl>
            <c:dLbl>
              <c:idx val="1"/>
              <c:layout>
                <c:manualLayout>
                  <c:x val="1.9336427515591777E-2"/>
                  <c:y val="-3.206625498863004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FD-9D48-B805-DF2FEF05619A}"/>
                </c:ext>
              </c:extLst>
            </c:dLbl>
            <c:dLbl>
              <c:idx val="2"/>
              <c:layout>
                <c:manualLayout>
                  <c:x val="3.1095143018494118E-2"/>
                  <c:y val="-1.0686670157023324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FD-9D48-B805-DF2FEF05619A}"/>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EFD-9D48-B805-DF2FEF05619A}"/>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3EFD-9D48-B805-DF2FEF05619A}"/>
                </c:ext>
              </c:extLst>
            </c:dLbl>
            <c:dLbl>
              <c:idx val="5"/>
              <c:layout>
                <c:manualLayout>
                  <c:x val="-3.809269585772522E-2"/>
                  <c:y val="-2.4061112135431096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EFD-9D48-B805-DF2FEF0561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Lymphatic</c:v>
                </c:pt>
                <c:pt idx="1">
                  <c:v>Meningeal</c:v>
                </c:pt>
                <c:pt idx="2">
                  <c:v>Miliary</c:v>
                </c:pt>
                <c:pt idx="3">
                  <c:v>Bone and Joint</c:v>
                </c:pt>
                <c:pt idx="4">
                  <c:v>Other</c:v>
                </c:pt>
                <c:pt idx="5">
                  <c:v>Pulmonary Only</c:v>
                </c:pt>
              </c:strCache>
            </c:strRef>
          </c:cat>
          <c:val>
            <c:numRef>
              <c:f>Sheet1!$B$2:$B$7</c:f>
              <c:numCache>
                <c:formatCode>General</c:formatCode>
                <c:ptCount val="6"/>
                <c:pt idx="0">
                  <c:v>17.3</c:v>
                </c:pt>
                <c:pt idx="1">
                  <c:v>6.4</c:v>
                </c:pt>
                <c:pt idx="2">
                  <c:v>0.5</c:v>
                </c:pt>
                <c:pt idx="3">
                  <c:v>1.6</c:v>
                </c:pt>
                <c:pt idx="4">
                  <c:v>2.6</c:v>
                </c:pt>
                <c:pt idx="5">
                  <c:v>71.599999999999994</c:v>
                </c:pt>
              </c:numCache>
            </c:numRef>
          </c:val>
          <c:extLst>
            <c:ext xmlns:c16="http://schemas.microsoft.com/office/drawing/2014/chart" uri="{C3380CC4-5D6E-409C-BE32-E72D297353CC}">
              <c16:uniqueId val="{0000000C-3EFD-9D48-B805-DF2FEF05619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88F3B15-146E-8C4D-957E-980562BBE3E0}" type="datetimeFigureOut">
              <a:rPr lang="en-US" altLang="en-US"/>
              <a:pPr/>
              <a:t>9/14/2022</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5BA02248-44B3-1C42-AF14-61994E68C49E}" type="slidenum">
              <a:rPr lang="en-US" altLang="en-US"/>
              <a:pPr/>
              <a:t>‹#›</a:t>
            </a:fld>
            <a:endParaRPr lang="en-US" altLang="en-US"/>
          </a:p>
        </p:txBody>
      </p:sp>
    </p:spTree>
    <p:extLst>
      <p:ext uri="{BB962C8B-B14F-4D97-AF65-F5344CB8AC3E}">
        <p14:creationId xmlns:p14="http://schemas.microsoft.com/office/powerpoint/2010/main" val="145662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87CFE4C2-9D21-5F43-AC83-1761D21E1E5C}" type="datetimeFigureOut">
              <a:rPr lang="en-US" altLang="en-US"/>
              <a:pPr/>
              <a:t>9/14/2022</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4BAE71A0-1FA5-164E-89F1-C4BEB1F24BD5}" type="slidenum">
              <a:rPr lang="en-US" altLang="en-US"/>
              <a:pPr/>
              <a:t>‹#›</a:t>
            </a:fld>
            <a:endParaRPr lang="en-US" altLang="en-US"/>
          </a:p>
        </p:txBody>
      </p:sp>
    </p:spTree>
    <p:extLst>
      <p:ext uri="{BB962C8B-B14F-4D97-AF65-F5344CB8AC3E}">
        <p14:creationId xmlns:p14="http://schemas.microsoft.com/office/powerpoint/2010/main" val="9088592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Meningeal disease is not very common for school age group (age 5-9) and the early adolescent group (age 10-14) where other sites of disease are more common (after lymphatic sites) than any other specific extrapulmonary site of disease. Among all pediatric age groups, bone and joint and miliary disease are the least common specified sites of disease.</a:t>
            </a:r>
          </a:p>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98923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Tuberculosis, primary pulmonary, in a preschool-aged child. Upper lobe of the right lung is affected, and atelectasis is present</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01CE02B-0A8C-2C46-9A8A-7E083CCDE83C}" type="slidenum">
              <a:rPr lang="en-US" altLang="en-US" sz="1200">
                <a:latin typeface="Calibri" charset="0"/>
              </a:rPr>
              <a:pPr eaLnBrk="1" hangingPunct="1"/>
              <a:t>20</a:t>
            </a:fld>
            <a:endParaRPr lang="en-US" altLang="en-US" sz="1200">
              <a:latin typeface="Calibri" charset="0"/>
            </a:endParaRPr>
          </a:p>
        </p:txBody>
      </p:sp>
    </p:spTree>
    <p:extLst>
      <p:ext uri="{BB962C8B-B14F-4D97-AF65-F5344CB8AC3E}">
        <p14:creationId xmlns:p14="http://schemas.microsoft.com/office/powerpoint/2010/main" val="278304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Hallmark of primary pulm TB is mediatinal and hilar lymphadenopathy with variety of accompanying features: </a:t>
            </a:r>
          </a:p>
          <a:p>
            <a:pPr eaLnBrk="1" hangingPunct="1">
              <a:spcBef>
                <a:spcPct val="0"/>
              </a:spcBef>
            </a:pPr>
            <a:r>
              <a:rPr lang="en-US" altLang="en-US">
                <a:ea typeface="ＭＳ Ｐゴシック" charset="-128"/>
              </a:rPr>
              <a:t>Focal nodule, air-space disease, collapse, miliary nodules, pleural </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0911D1E-D115-F741-80BF-FC288529480C}" type="slidenum">
              <a:rPr lang="en-US" altLang="en-US" sz="1200">
                <a:latin typeface="Calibri" charset="0"/>
              </a:rPr>
              <a:pPr eaLnBrk="1" hangingPunct="1"/>
              <a:t>21</a:t>
            </a:fld>
            <a:endParaRPr lang="en-US" altLang="en-US" sz="1200">
              <a:latin typeface="Calibri" charset="0"/>
            </a:endParaRPr>
          </a:p>
        </p:txBody>
      </p:sp>
    </p:spTree>
    <p:extLst>
      <p:ext uri="{BB962C8B-B14F-4D97-AF65-F5344CB8AC3E}">
        <p14:creationId xmlns:p14="http://schemas.microsoft.com/office/powerpoint/2010/main" val="269582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9 mo old child</a:t>
            </a:r>
          </a:p>
          <a:p>
            <a:pPr eaLnBrk="1" hangingPunct="1">
              <a:spcBef>
                <a:spcPct val="0"/>
              </a:spcBef>
            </a:pPr>
            <a:r>
              <a:rPr lang="en-US" altLang="en-US">
                <a:ea typeface="ＭＳ Ｐゴシック" charset="-128"/>
              </a:rPr>
              <a:t>Hilar adenopathy, prominent L </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4C4E5DC-8A59-8644-9948-3FFE00FA2572}" type="slidenum">
              <a:rPr lang="en-US" altLang="en-US" sz="1200">
                <a:latin typeface="Calibri" charset="0"/>
              </a:rPr>
              <a:pPr eaLnBrk="1" hangingPunct="1"/>
              <a:t>22</a:t>
            </a:fld>
            <a:endParaRPr lang="en-US" altLang="en-US" sz="1200">
              <a:latin typeface="Calibri" charset="0"/>
            </a:endParaRPr>
          </a:p>
        </p:txBody>
      </p:sp>
    </p:spTree>
    <p:extLst>
      <p:ext uri="{BB962C8B-B14F-4D97-AF65-F5344CB8AC3E}">
        <p14:creationId xmlns:p14="http://schemas.microsoft.com/office/powerpoint/2010/main" val="241276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Airway compression an indirect feature of lymphadenopathy; especially in children &lt;6 months of age</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85789A9-4ACF-E64D-8DA7-775C818ECEA3}" type="slidenum">
              <a:rPr lang="en-US" altLang="en-US" sz="1200">
                <a:latin typeface="Calibri" charset="0"/>
              </a:rPr>
              <a:pPr eaLnBrk="1" hangingPunct="1"/>
              <a:t>23</a:t>
            </a:fld>
            <a:endParaRPr lang="en-US" altLang="en-US" sz="1200">
              <a:latin typeface="Calibri" charset="0"/>
            </a:endParaRPr>
          </a:p>
        </p:txBody>
      </p:sp>
    </p:spTree>
    <p:extLst>
      <p:ext uri="{BB962C8B-B14F-4D97-AF65-F5344CB8AC3E}">
        <p14:creationId xmlns:p14="http://schemas.microsoft.com/office/powerpoint/2010/main" val="64251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Airway compression an indirect feature of lymphadenopathy; especially in children &lt;6 months of age</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85789A9-4ACF-E64D-8DA7-775C818ECEA3}" type="slidenum">
              <a:rPr lang="en-US" altLang="en-US" sz="1200">
                <a:latin typeface="Calibri" charset="0"/>
              </a:rPr>
              <a:pPr eaLnBrk="1" hangingPunct="1"/>
              <a:t>24</a:t>
            </a:fld>
            <a:endParaRPr lang="en-US" altLang="en-US" sz="1200">
              <a:latin typeface="Calibri" charset="0"/>
            </a:endParaRPr>
          </a:p>
        </p:txBody>
      </p:sp>
    </p:spTree>
    <p:extLst>
      <p:ext uri="{BB962C8B-B14F-4D97-AF65-F5344CB8AC3E}">
        <p14:creationId xmlns:p14="http://schemas.microsoft.com/office/powerpoint/2010/main" val="3426804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8" descr="scLOGO_smH_3co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0600" y="3562066"/>
            <a:ext cx="7772400" cy="798003"/>
          </a:xfrm>
        </p:spPr>
        <p:txBody>
          <a:bodyPr anchor="b">
            <a:normAutofit/>
          </a:bodyPr>
          <a:lstStyle>
            <a:lvl1pPr algn="r">
              <a:defRPr sz="3000"/>
            </a:lvl1pPr>
          </a:lstStyle>
          <a:p>
            <a:r>
              <a:rPr lang="en-US"/>
              <a:t>Click to edit Master title style</a:t>
            </a:r>
          </a:p>
        </p:txBody>
      </p:sp>
      <p:sp>
        <p:nvSpPr>
          <p:cNvPr id="3" name="Subtitle 2"/>
          <p:cNvSpPr>
            <a:spLocks noGrp="1"/>
          </p:cNvSpPr>
          <p:nvPr>
            <p:ph type="subTitle" idx="1"/>
          </p:nvPr>
        </p:nvSpPr>
        <p:spPr>
          <a:xfrm>
            <a:off x="2362200" y="4517231"/>
            <a:ext cx="6400800" cy="457200"/>
          </a:xfrm>
        </p:spPr>
        <p:txBody>
          <a:bodyPr>
            <a:normAutofit/>
          </a:bodyPr>
          <a:lstStyle>
            <a:lvl1pPr marL="0" indent="0" algn="r">
              <a:buNone/>
              <a:defRPr sz="13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378456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No Patter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p:nvPr userDrawn="1"/>
        </p:nvCxnSpPr>
        <p:spPr>
          <a:xfrm>
            <a:off x="533400" y="914400"/>
            <a:ext cx="8153400" cy="0"/>
          </a:xfrm>
          <a:prstGeom prst="line">
            <a:avLst/>
          </a:prstGeom>
          <a:ln w="25400" cap="rnd">
            <a:solidFill>
              <a:schemeClr val="accent5">
                <a:alpha val="7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9" descr="scLOGO_smH_3co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0"/>
          </p:nvPr>
        </p:nvSpPr>
        <p:spPr/>
        <p:txBody>
          <a:bodyPr/>
          <a:lstStyle>
            <a:lvl1pPr>
              <a:defRPr/>
            </a:lvl1pPr>
          </a:lstStyle>
          <a:p>
            <a:fld id="{2444634E-CC3E-4A4A-A626-2755F356FD5A}" type="slidenum">
              <a:rPr lang="en-US" altLang="en-US"/>
              <a:pPr/>
              <a:t>‹#›</a:t>
            </a:fld>
            <a:endParaRPr lang="en-US" altLang="en-US"/>
          </a:p>
        </p:txBody>
      </p:sp>
    </p:spTree>
    <p:extLst>
      <p:ext uri="{BB962C8B-B14F-4D97-AF65-F5344CB8AC3E}">
        <p14:creationId xmlns:p14="http://schemas.microsoft.com/office/powerpoint/2010/main" val="11026060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userDrawn="1"/>
        </p:nvCxnSpPr>
        <p:spPr>
          <a:xfrm>
            <a:off x="533400" y="914400"/>
            <a:ext cx="8153400" cy="0"/>
          </a:xfrm>
          <a:prstGeom prst="line">
            <a:avLst/>
          </a:prstGeom>
          <a:ln w="25400" cap="rnd">
            <a:solidFill>
              <a:schemeClr val="accent5">
                <a:alpha val="7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9" descr="scLOGO_smH_3co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1338828"/>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1338828"/>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p:cNvSpPr>
            <a:spLocks noGrp="1"/>
          </p:cNvSpPr>
          <p:nvPr>
            <p:ph type="sldNum" sz="quarter" idx="10"/>
          </p:nvPr>
        </p:nvSpPr>
        <p:spPr/>
        <p:txBody>
          <a:bodyPr/>
          <a:lstStyle>
            <a:lvl1pPr>
              <a:defRPr/>
            </a:lvl1pPr>
          </a:lstStyle>
          <a:p>
            <a:fld id="{D1A2A641-DBBA-6E42-9E82-9CA75A0BD723}" type="slidenum">
              <a:rPr lang="en-US" altLang="en-US"/>
              <a:pPr/>
              <a:t>‹#›</a:t>
            </a:fld>
            <a:endParaRPr lang="en-US" altLang="en-US"/>
          </a:p>
        </p:txBody>
      </p:sp>
    </p:spTree>
    <p:extLst>
      <p:ext uri="{BB962C8B-B14F-4D97-AF65-F5344CB8AC3E}">
        <p14:creationId xmlns:p14="http://schemas.microsoft.com/office/powerpoint/2010/main" val="86429912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_No Pattern">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0" y="800100"/>
            <a:ext cx="91440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userDrawn="1"/>
        </p:nvCxnSpPr>
        <p:spPr>
          <a:xfrm>
            <a:off x="533400" y="914400"/>
            <a:ext cx="7543800" cy="0"/>
          </a:xfrm>
          <a:prstGeom prst="line">
            <a:avLst/>
          </a:prstGeom>
          <a:ln w="25400" cap="rnd">
            <a:solidFill>
              <a:schemeClr val="accent5">
                <a:alpha val="19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914400"/>
            <a:ext cx="91440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AutoShape 3"/>
          <p:cNvSpPr>
            <a:spLocks noChangeArrowheads="1"/>
          </p:cNvSpPr>
          <p:nvPr userDrawn="1"/>
        </p:nvSpPr>
        <p:spPr bwMode="auto">
          <a:xfrm>
            <a:off x="180978" y="44053"/>
            <a:ext cx="8734425" cy="870347"/>
          </a:xfrm>
          <a:prstGeom prst="roundRect">
            <a:avLst>
              <a:gd name="adj" fmla="val 8644"/>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350">
              <a:solidFill>
                <a:srgbClr val="ADCC2B"/>
              </a:solidFill>
            </a:endParaRPr>
          </a:p>
        </p:txBody>
      </p:sp>
      <p:pic>
        <p:nvPicPr>
          <p:cNvPr id="9" name="Picture 13" descr="scLOGO_smH_3co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Slide Number Placeholder 5"/>
          <p:cNvSpPr>
            <a:spLocks noGrp="1"/>
          </p:cNvSpPr>
          <p:nvPr>
            <p:ph type="sldNum" sz="quarter" idx="10"/>
          </p:nvPr>
        </p:nvSpPr>
        <p:spPr/>
        <p:txBody>
          <a:bodyPr/>
          <a:lstStyle>
            <a:lvl1pPr>
              <a:defRPr/>
            </a:lvl1pPr>
          </a:lstStyle>
          <a:p>
            <a:fld id="{95487D10-0D79-874E-B736-918F195A0B9C}" type="slidenum">
              <a:rPr lang="en-US" altLang="en-US"/>
              <a:pPr/>
              <a:t>‹#›</a:t>
            </a:fld>
            <a:endParaRPr lang="en-US" altLang="en-US"/>
          </a:p>
        </p:txBody>
      </p:sp>
    </p:spTree>
    <p:extLst>
      <p:ext uri="{BB962C8B-B14F-4D97-AF65-F5344CB8AC3E}">
        <p14:creationId xmlns:p14="http://schemas.microsoft.com/office/powerpoint/2010/main" val="69597195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8" descr="scLOGO_smH_3co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3305176"/>
            <a:ext cx="7772400" cy="1021556"/>
          </a:xfrm>
        </p:spPr>
        <p:txBody>
          <a:bodyPr anchor="t"/>
          <a:lstStyle>
            <a:lvl1pPr algn="l">
              <a:defRPr sz="3000" b="1" cap="none" baseline="0"/>
            </a:lvl1pPr>
          </a:lstStyle>
          <a:p>
            <a:r>
              <a:rPr lang="en-US"/>
              <a:t>Click to edit Master title style</a:t>
            </a:r>
          </a:p>
        </p:txBody>
      </p:sp>
      <p:sp>
        <p:nvSpPr>
          <p:cNvPr id="3" name="Text Placeholder 2"/>
          <p:cNvSpPr>
            <a:spLocks noGrp="1"/>
          </p:cNvSpPr>
          <p:nvPr>
            <p:ph type="body" idx="1"/>
          </p:nvPr>
        </p:nvSpPr>
        <p:spPr>
          <a:xfrm>
            <a:off x="722313" y="2982011"/>
            <a:ext cx="7772400" cy="32316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0"/>
          </p:nvPr>
        </p:nvSpPr>
        <p:spPr/>
        <p:txBody>
          <a:bodyPr/>
          <a:lstStyle>
            <a:lvl1pPr>
              <a:defRPr/>
            </a:lvl1pPr>
          </a:lstStyle>
          <a:p>
            <a:fld id="{92DDD6CD-73F2-1D4E-8333-6C21C0E8D841}" type="slidenum">
              <a:rPr lang="en-US" altLang="en-US"/>
              <a:pPr/>
              <a:t>‹#›</a:t>
            </a:fld>
            <a:endParaRPr lang="en-US" altLang="en-US"/>
          </a:p>
        </p:txBody>
      </p:sp>
    </p:spTree>
    <p:extLst>
      <p:ext uri="{BB962C8B-B14F-4D97-AF65-F5344CB8AC3E}">
        <p14:creationId xmlns:p14="http://schemas.microsoft.com/office/powerpoint/2010/main" val="200467250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1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630488" y="1485901"/>
            <a:ext cx="3810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9209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00788A"/>
                </a:solidFill>
                <a:effectLst/>
                <a:latin typeface="Calibri" pitchFamily="34" charset="0"/>
              </a:defRPr>
            </a:lvl1pPr>
          </a:lstStyle>
          <a:p>
            <a:endParaRPr lang="en-US"/>
          </a:p>
        </p:txBody>
      </p:sp>
      <p:sp>
        <p:nvSpPr>
          <p:cNvPr id="3" name="Content Placeholder 2"/>
          <p:cNvSpPr>
            <a:spLocks noGrp="1"/>
          </p:cNvSpPr>
          <p:nvPr>
            <p:ph idx="1"/>
          </p:nvPr>
        </p:nvSpPr>
        <p:spPr>
          <a:xfrm>
            <a:off x="457204" y="1200151"/>
            <a:ext cx="3879669" cy="1712777"/>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5F5F5F"/>
                </a:solidFill>
                <a:latin typeface="Calibri" pitchFamily="34" charset="0"/>
              </a:defRPr>
            </a:lvl1pPr>
            <a:lvl2pPr marL="557213" indent="-214313">
              <a:buClr>
                <a:srgbClr val="005984"/>
              </a:buClr>
              <a:buSzPct val="100000"/>
              <a:buFont typeface="Arial" panose="020B0604020202020204" pitchFamily="34" charset="0"/>
              <a:buChar char="•"/>
              <a:defRPr sz="1500">
                <a:solidFill>
                  <a:srgbClr val="5F5F5F"/>
                </a:solidFill>
              </a:defRPr>
            </a:lvl2pPr>
            <a:lvl3pPr>
              <a:buClrTx/>
              <a:buSzPct val="100000"/>
              <a:buFont typeface="Arial" pitchFamily="34" charset="0"/>
              <a:buChar char="•"/>
              <a:defRPr sz="1350">
                <a:solidFill>
                  <a:srgbClr val="5F5F5F"/>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5" y="1200151"/>
            <a:ext cx="3879669" cy="1712777"/>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5F5F5F"/>
                </a:solidFill>
                <a:latin typeface="Calibri" pitchFamily="34" charset="0"/>
              </a:defRPr>
            </a:lvl1pPr>
            <a:lvl2pPr marL="557213" indent="-214313">
              <a:buClr>
                <a:srgbClr val="005984"/>
              </a:buClr>
              <a:buSzPct val="100000"/>
              <a:buFont typeface="Arial" panose="020B0604020202020204" pitchFamily="34" charset="0"/>
              <a:buChar char="•"/>
              <a:defRPr sz="1500">
                <a:solidFill>
                  <a:srgbClr val="5F5F5F"/>
                </a:solidFill>
              </a:defRPr>
            </a:lvl2pPr>
            <a:lvl3pPr>
              <a:buClrTx/>
              <a:buSzPct val="100000"/>
              <a:buFont typeface="Arial" pitchFamily="34" charset="0"/>
              <a:buChar char="•"/>
              <a:defRPr sz="1350">
                <a:solidFill>
                  <a:srgbClr val="5F5F5F"/>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8649"/>
          <a:stretch/>
        </p:blipFill>
        <p:spPr>
          <a:xfrm>
            <a:off x="0" y="5029201"/>
            <a:ext cx="9143196" cy="122049"/>
          </a:xfrm>
          <a:prstGeom prst="rect">
            <a:avLst/>
          </a:prstGeom>
        </p:spPr>
      </p:pic>
    </p:spTree>
    <p:extLst>
      <p:ext uri="{BB962C8B-B14F-4D97-AF65-F5344CB8AC3E}">
        <p14:creationId xmlns:p14="http://schemas.microsoft.com/office/powerpoint/2010/main" val="28558341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_No Pattern">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AutoShape 3"/>
          <p:cNvSpPr>
            <a:spLocks noChangeArrowheads="1"/>
          </p:cNvSpPr>
          <p:nvPr userDrawn="1"/>
        </p:nvSpPr>
        <p:spPr bwMode="auto">
          <a:xfrm>
            <a:off x="180978" y="44053"/>
            <a:ext cx="8734425" cy="870347"/>
          </a:xfrm>
          <a:prstGeom prst="roundRect">
            <a:avLst>
              <a:gd name="adj" fmla="val 8644"/>
            </a:avLst>
          </a:prstGeom>
          <a:solidFill>
            <a:srgbClr val="19376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350">
              <a:solidFill>
                <a:srgbClr val="ADCC2B"/>
              </a:solidFill>
            </a:endParaRPr>
          </a:p>
        </p:txBody>
      </p:sp>
      <p:sp>
        <p:nvSpPr>
          <p:cNvPr id="6" name="Picture 2"/>
          <p:cNvSpPr>
            <a:spLocks noChangeAspect="1" noChangeArrowheads="1"/>
          </p:cNvSpPr>
          <p:nvPr userDrawn="1"/>
        </p:nvSpPr>
        <p:spPr bwMode="auto">
          <a:xfrm rot="10800000" flipH="1">
            <a:off x="7142166" y="57150"/>
            <a:ext cx="176688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350"/>
          </a:p>
        </p:txBody>
      </p:sp>
      <p:pic>
        <p:nvPicPr>
          <p:cNvPr id="7" name="Picture 11" descr="scLOGO_smH_3co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0"/>
          </p:nvPr>
        </p:nvSpPr>
        <p:spPr/>
        <p:txBody>
          <a:bodyPr/>
          <a:lstStyle>
            <a:lvl1pPr>
              <a:defRPr/>
            </a:lvl1pPr>
          </a:lstStyle>
          <a:p>
            <a:fld id="{82198963-60EA-8049-B610-548C6701B13E}" type="slidenum">
              <a:rPr lang="en-US" altLang="en-US"/>
              <a:pPr/>
              <a:t>‹#›</a:t>
            </a:fld>
            <a:endParaRPr lang="en-US" altLang="en-US"/>
          </a:p>
        </p:txBody>
      </p:sp>
    </p:spTree>
    <p:extLst>
      <p:ext uri="{BB962C8B-B14F-4D97-AF65-F5344CB8AC3E}">
        <p14:creationId xmlns:p14="http://schemas.microsoft.com/office/powerpoint/2010/main" val="1255647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 descr="C:\Users\roseh\Desktop\Seattle Children's\PPT_Photos\_MG_6834.JPG"/>
          <p:cNvPicPr>
            <a:picLocks noChangeAspect="1" noChangeArrowheads="1"/>
          </p:cNvPicPr>
          <p:nvPr userDrawn="1"/>
        </p:nvPicPr>
        <p:blipFill>
          <a:blip r:embed="rId2" cstate="print"/>
          <a:srcRect/>
          <a:stretch>
            <a:fillRect/>
          </a:stretch>
        </p:blipFill>
        <p:spPr bwMode="auto">
          <a:xfrm>
            <a:off x="180974" y="114301"/>
            <a:ext cx="8810626" cy="3450431"/>
          </a:xfrm>
          <a:prstGeom prst="roundRect">
            <a:avLst>
              <a:gd name="adj" fmla="val 5273"/>
            </a:avLst>
          </a:prstGeom>
          <a:noFill/>
          <a:extLst>
            <a:ext uri="{909E8E84-426E-40dd-AFC4-6F175D3DCCD1}">
              <a14:hiddenFill xmlns="" xmlns:a14="http://schemas.microsoft.com/office/drawing/2010/main">
                <a:solidFill>
                  <a:srgbClr val="FFFFFF"/>
                </a:solidFill>
              </a14:hiddenFill>
            </a:ext>
          </a:extLst>
        </p:spPr>
      </p:pic>
      <p:pic>
        <p:nvPicPr>
          <p:cNvPr id="6" name="Picture 9" descr="scLOGO_smH_3col_rgb.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0600" y="3562066"/>
            <a:ext cx="7772400" cy="798003"/>
          </a:xfrm>
        </p:spPr>
        <p:txBody>
          <a:bodyPr anchor="b">
            <a:normAutofit/>
          </a:bodyPr>
          <a:lstStyle>
            <a:lvl1pPr algn="r">
              <a:defRPr sz="3000"/>
            </a:lvl1pPr>
          </a:lstStyle>
          <a:p>
            <a:r>
              <a:rPr lang="en-US"/>
              <a:t>Click to edit Master title style</a:t>
            </a:r>
          </a:p>
        </p:txBody>
      </p:sp>
      <p:sp>
        <p:nvSpPr>
          <p:cNvPr id="3" name="Subtitle 2"/>
          <p:cNvSpPr>
            <a:spLocks noGrp="1"/>
          </p:cNvSpPr>
          <p:nvPr>
            <p:ph type="subTitle" idx="1"/>
          </p:nvPr>
        </p:nvSpPr>
        <p:spPr>
          <a:xfrm>
            <a:off x="2362200" y="4517231"/>
            <a:ext cx="6400800" cy="457200"/>
          </a:xfrm>
        </p:spPr>
        <p:txBody>
          <a:bodyPr>
            <a:normAutofit/>
          </a:bodyPr>
          <a:lstStyle>
            <a:lvl1pPr marL="0" indent="0" algn="r">
              <a:buNone/>
              <a:defRPr sz="13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8890042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1421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9B93AD1-5753-4F43-B443-116BDF4C78CE}" type="slidenum">
              <a:rPr lang="en-US" altLang="en-US"/>
              <a:pPr/>
              <a:t>‹#›</a:t>
            </a:fld>
            <a:endParaRPr lang="en-US" altLang="en-US"/>
          </a:p>
        </p:txBody>
      </p:sp>
    </p:spTree>
    <p:extLst>
      <p:ext uri="{BB962C8B-B14F-4D97-AF65-F5344CB8AC3E}">
        <p14:creationId xmlns:p14="http://schemas.microsoft.com/office/powerpoint/2010/main" val="10404246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0C587297-9F80-AB48-9FDA-C15D3E4B451D}" type="slidenum">
              <a:rPr lang="en-US" altLang="en-US"/>
              <a:pPr/>
              <a:t>‹#›</a:t>
            </a:fld>
            <a:endParaRPr lang="en-US" altLang="en-US"/>
          </a:p>
        </p:txBody>
      </p:sp>
    </p:spTree>
    <p:extLst>
      <p:ext uri="{BB962C8B-B14F-4D97-AF65-F5344CB8AC3E}">
        <p14:creationId xmlns:p14="http://schemas.microsoft.com/office/powerpoint/2010/main" val="16046504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1338828"/>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1338828"/>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03B6DD32-FA84-A24A-B5B9-C40EEC1A8EFC}" type="slidenum">
              <a:rPr lang="en-US" altLang="en-US"/>
              <a:pPr/>
              <a:t>‹#›</a:t>
            </a:fld>
            <a:endParaRPr lang="en-US" altLang="en-US"/>
          </a:p>
        </p:txBody>
      </p:sp>
    </p:spTree>
    <p:extLst>
      <p:ext uri="{BB962C8B-B14F-4D97-AF65-F5344CB8AC3E}">
        <p14:creationId xmlns:p14="http://schemas.microsoft.com/office/powerpoint/2010/main" val="12601547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Chicklet">
    <p:spTree>
      <p:nvGrpSpPr>
        <p:cNvPr id="1" name=""/>
        <p:cNvGrpSpPr/>
        <p:nvPr/>
      </p:nvGrpSpPr>
      <p:grpSpPr>
        <a:xfrm>
          <a:off x="0" y="0"/>
          <a:ext cx="0" cy="0"/>
          <a:chOff x="0" y="0"/>
          <a:chExt cx="0" cy="0"/>
        </a:xfrm>
      </p:grpSpPr>
      <p:sp>
        <p:nvSpPr>
          <p:cNvPr id="4" name="Rectangle 3"/>
          <p:cNvSpPr/>
          <p:nvPr userDrawn="1"/>
        </p:nvSpPr>
        <p:spPr>
          <a:xfrm>
            <a:off x="0" y="800100"/>
            <a:ext cx="91440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AutoShape 3"/>
          <p:cNvSpPr>
            <a:spLocks noChangeArrowheads="1"/>
          </p:cNvSpPr>
          <p:nvPr userDrawn="1"/>
        </p:nvSpPr>
        <p:spPr bwMode="auto">
          <a:xfrm>
            <a:off x="180978" y="44053"/>
            <a:ext cx="8734425" cy="870347"/>
          </a:xfrm>
          <a:prstGeom prst="roundRect">
            <a:avLst>
              <a:gd name="adj" fmla="val 8644"/>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350">
              <a:solidFill>
                <a:srgbClr val="ADCC2B"/>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defRPr/>
            </a:lvl1pPr>
          </a:lstStyle>
          <a:p>
            <a:fld id="{6E8DB288-8058-4344-A2AF-99AF0B7F6F99}" type="slidenum">
              <a:rPr lang="en-US" altLang="en-US"/>
              <a:pPr/>
              <a:t>‹#›</a:t>
            </a:fld>
            <a:endParaRPr lang="en-US" altLang="en-US"/>
          </a:p>
        </p:txBody>
      </p:sp>
    </p:spTree>
    <p:extLst>
      <p:ext uri="{BB962C8B-B14F-4D97-AF65-F5344CB8AC3E}">
        <p14:creationId xmlns:p14="http://schemas.microsoft.com/office/powerpoint/2010/main" val="18665278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lide Number Placeholder 3"/>
          <p:cNvSpPr>
            <a:spLocks noGrp="1"/>
          </p:cNvSpPr>
          <p:nvPr>
            <p:ph type="sldNum" sz="quarter" idx="10"/>
          </p:nvPr>
        </p:nvSpPr>
        <p:spPr/>
        <p:txBody>
          <a:bodyPr/>
          <a:lstStyle>
            <a:lvl1pPr>
              <a:defRPr/>
            </a:lvl1pPr>
          </a:lstStyle>
          <a:p>
            <a:fld id="{35CEE4E7-770E-2945-BDA2-199274E689F1}" type="slidenum">
              <a:rPr lang="en-US" altLang="en-US"/>
              <a:pPr/>
              <a:t>‹#›</a:t>
            </a:fld>
            <a:endParaRPr lang="en-US" altLang="en-US"/>
          </a:p>
        </p:txBody>
      </p:sp>
    </p:spTree>
    <p:extLst>
      <p:ext uri="{BB962C8B-B14F-4D97-AF65-F5344CB8AC3E}">
        <p14:creationId xmlns:p14="http://schemas.microsoft.com/office/powerpoint/2010/main" val="2923083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ertical Logo">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1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630488" y="1485901"/>
            <a:ext cx="3810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flipH="1">
            <a:off x="-3175" y="2416970"/>
            <a:ext cx="485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6822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_No Pattern">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userDrawn="1"/>
        </p:nvCxnSpPr>
        <p:spPr>
          <a:xfrm>
            <a:off x="533400" y="914400"/>
            <a:ext cx="8153400" cy="0"/>
          </a:xfrm>
          <a:prstGeom prst="line">
            <a:avLst/>
          </a:prstGeom>
          <a:ln w="25400" cap="rnd">
            <a:solidFill>
              <a:schemeClr val="accent5">
                <a:alpha val="7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9" descr="scLOGO_smH_3co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FF9850CA-DC77-F54E-B3D9-88193DAA49EB}" type="slidenum">
              <a:rPr lang="en-US" altLang="en-US"/>
              <a:pPr/>
              <a:t>‹#›</a:t>
            </a:fld>
            <a:endParaRPr lang="en-US" altLang="en-US"/>
          </a:p>
        </p:txBody>
      </p:sp>
    </p:spTree>
    <p:extLst>
      <p:ext uri="{BB962C8B-B14F-4D97-AF65-F5344CB8AC3E}">
        <p14:creationId xmlns:p14="http://schemas.microsoft.com/office/powerpoint/2010/main" val="147060700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71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989898"/>
                </a:solidFill>
              </a:defRPr>
            </a:lvl1pPr>
          </a:lstStyle>
          <a:p>
            <a:fld id="{7ADDAFED-23C6-0B4D-B0B9-AF04EADF339B}" type="slidenum">
              <a:rPr lang="en-US" altLang="en-US"/>
              <a:pPr/>
              <a:t>‹#›</a:t>
            </a:fld>
            <a:endParaRPr lang="en-US" altLang="en-US"/>
          </a:p>
        </p:txBody>
      </p:sp>
      <p:pic>
        <p:nvPicPr>
          <p:cNvPr id="1029" name="Picture 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305300" y="2416970"/>
            <a:ext cx="485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0" descr="scLOGO_smH_3col_rgb.pn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9" r:id="rId1"/>
    <p:sldLayoutId id="2147483790" r:id="rId2"/>
    <p:sldLayoutId id="2147483786" r:id="rId3"/>
    <p:sldLayoutId id="2147483787" r:id="rId4"/>
    <p:sldLayoutId id="2147483788"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2" r:id="rId15"/>
  </p:sldLayoutIdLst>
  <p:transition/>
  <p:txStyles>
    <p:titleStyle>
      <a:lvl1pPr algn="l" rtl="0" eaLnBrk="0" fontAlgn="base" hangingPunct="0">
        <a:spcBef>
          <a:spcPct val="0"/>
        </a:spcBef>
        <a:spcAft>
          <a:spcPct val="0"/>
        </a:spcAft>
        <a:defRPr sz="24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5pPr>
      <a:lvl6pPr marL="342900" algn="l" rtl="0" fontAlgn="base">
        <a:spcBef>
          <a:spcPct val="0"/>
        </a:spcBef>
        <a:spcAft>
          <a:spcPct val="0"/>
        </a:spcAft>
        <a:defRPr sz="2400">
          <a:solidFill>
            <a:schemeClr val="accent1"/>
          </a:solidFill>
          <a:latin typeface="Arial" charset="0"/>
          <a:ea typeface="ＭＳ Ｐゴシック" charset="0"/>
          <a:cs typeface="ＭＳ Ｐゴシック" charset="0"/>
        </a:defRPr>
      </a:lvl6pPr>
      <a:lvl7pPr marL="685800" algn="l" rtl="0" fontAlgn="base">
        <a:spcBef>
          <a:spcPct val="0"/>
        </a:spcBef>
        <a:spcAft>
          <a:spcPct val="0"/>
        </a:spcAft>
        <a:defRPr sz="2400">
          <a:solidFill>
            <a:schemeClr val="accent1"/>
          </a:solidFill>
          <a:latin typeface="Arial" charset="0"/>
          <a:ea typeface="ＭＳ Ｐゴシック" charset="0"/>
          <a:cs typeface="ＭＳ Ｐゴシック" charset="0"/>
        </a:defRPr>
      </a:lvl7pPr>
      <a:lvl8pPr marL="1028700" algn="l" rtl="0" fontAlgn="base">
        <a:spcBef>
          <a:spcPct val="0"/>
        </a:spcBef>
        <a:spcAft>
          <a:spcPct val="0"/>
        </a:spcAft>
        <a:defRPr sz="2400">
          <a:solidFill>
            <a:schemeClr val="accent1"/>
          </a:solidFill>
          <a:latin typeface="Arial" charset="0"/>
          <a:ea typeface="ＭＳ Ｐゴシック" charset="0"/>
          <a:cs typeface="ＭＳ Ｐゴシック" charset="0"/>
        </a:defRPr>
      </a:lvl8pPr>
      <a:lvl9pPr marL="1371600" algn="l" rtl="0" fontAlgn="base">
        <a:spcBef>
          <a:spcPct val="0"/>
        </a:spcBef>
        <a:spcAft>
          <a:spcPct val="0"/>
        </a:spcAft>
        <a:defRPr sz="2400">
          <a:solidFill>
            <a:schemeClr val="accent1"/>
          </a:solidFill>
          <a:latin typeface="Arial" charset="0"/>
          <a:ea typeface="ＭＳ Ｐゴシック" charset="0"/>
          <a:cs typeface="ＭＳ Ｐゴシック" charset="0"/>
        </a:defRPr>
      </a:lvl9pPr>
    </p:titleStyle>
    <p:bodyStyle>
      <a:lvl1pPr marL="257175" indent="-257175" algn="l"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chemeClr val="accent1"/>
        </a:buClr>
        <a:buFont typeface="Arial" charset="0"/>
        <a:buChar char="•"/>
        <a:defRPr sz="1500" kern="1200">
          <a:solidFill>
            <a:schemeClr val="tx1"/>
          </a:solidFill>
          <a:latin typeface="+mn-lt"/>
          <a:ea typeface="ＭＳ Ｐゴシック" charset="0"/>
          <a:cs typeface="+mn-cs"/>
        </a:defRPr>
      </a:lvl2pPr>
      <a:lvl3pPr marL="857250" indent="-171450" algn="l" rtl="0" eaLnBrk="0" fontAlgn="base" hangingPunct="0">
        <a:spcBef>
          <a:spcPct val="20000"/>
        </a:spcBef>
        <a:spcAft>
          <a:spcPct val="0"/>
        </a:spcAft>
        <a:buClr>
          <a:schemeClr val="accent1"/>
        </a:buClr>
        <a:buFont typeface="Arial" charset="0"/>
        <a:buChar char="•"/>
        <a:defRPr kern="1200">
          <a:solidFill>
            <a:schemeClr val="tx1"/>
          </a:solidFill>
          <a:latin typeface="+mn-lt"/>
          <a:ea typeface="ＭＳ Ｐゴシック" charset="0"/>
          <a:cs typeface="+mn-cs"/>
        </a:defRPr>
      </a:lvl3pPr>
      <a:lvl4pPr marL="12001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4pPr>
      <a:lvl5pPr marL="15430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571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457200" y="1200151"/>
            <a:ext cx="82296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989898"/>
                </a:solidFill>
              </a:defRPr>
            </a:lvl1pPr>
          </a:lstStyle>
          <a:p>
            <a:fld id="{2C04B176-E691-2B42-A334-43F59EDED6D1}" type="slidenum">
              <a:rPr lang="en-US" altLang="en-US"/>
              <a:pPr/>
              <a:t>‹#›</a:t>
            </a:fld>
            <a:endParaRPr lang="en-US" altLang="en-US"/>
          </a:p>
        </p:txBody>
      </p:sp>
      <p:pic>
        <p:nvPicPr>
          <p:cNvPr id="174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2416970"/>
            <a:ext cx="485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 descr="scLOGO_smH_3col_rgb.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 y="4720829"/>
            <a:ext cx="186055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1" r:id="rId1"/>
  </p:sldLayoutIdLst>
  <p:transition/>
  <p:txStyles>
    <p:titleStyle>
      <a:lvl1pPr algn="l" rtl="0" eaLnBrk="0" fontAlgn="base" hangingPunct="0">
        <a:spcBef>
          <a:spcPct val="0"/>
        </a:spcBef>
        <a:spcAft>
          <a:spcPct val="0"/>
        </a:spcAft>
        <a:defRPr sz="24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2400">
          <a:solidFill>
            <a:schemeClr val="accent1"/>
          </a:solidFill>
          <a:latin typeface="Arial" charset="0"/>
          <a:ea typeface="ＭＳ Ｐゴシック" charset="0"/>
          <a:cs typeface="ＭＳ Ｐゴシック" charset="0"/>
        </a:defRPr>
      </a:lvl5pPr>
      <a:lvl6pPr marL="342900" algn="l" rtl="0" fontAlgn="base">
        <a:spcBef>
          <a:spcPct val="0"/>
        </a:spcBef>
        <a:spcAft>
          <a:spcPct val="0"/>
        </a:spcAft>
        <a:defRPr sz="2400">
          <a:solidFill>
            <a:schemeClr val="accent1"/>
          </a:solidFill>
          <a:latin typeface="Arial" charset="0"/>
          <a:ea typeface="ＭＳ Ｐゴシック" charset="0"/>
          <a:cs typeface="ＭＳ Ｐゴシック" charset="0"/>
        </a:defRPr>
      </a:lvl6pPr>
      <a:lvl7pPr marL="685800" algn="l" rtl="0" fontAlgn="base">
        <a:spcBef>
          <a:spcPct val="0"/>
        </a:spcBef>
        <a:spcAft>
          <a:spcPct val="0"/>
        </a:spcAft>
        <a:defRPr sz="2400">
          <a:solidFill>
            <a:schemeClr val="accent1"/>
          </a:solidFill>
          <a:latin typeface="Arial" charset="0"/>
          <a:ea typeface="ＭＳ Ｐゴシック" charset="0"/>
          <a:cs typeface="ＭＳ Ｐゴシック" charset="0"/>
        </a:defRPr>
      </a:lvl7pPr>
      <a:lvl8pPr marL="1028700" algn="l" rtl="0" fontAlgn="base">
        <a:spcBef>
          <a:spcPct val="0"/>
        </a:spcBef>
        <a:spcAft>
          <a:spcPct val="0"/>
        </a:spcAft>
        <a:defRPr sz="2400">
          <a:solidFill>
            <a:schemeClr val="accent1"/>
          </a:solidFill>
          <a:latin typeface="Arial" charset="0"/>
          <a:ea typeface="ＭＳ Ｐゴシック" charset="0"/>
          <a:cs typeface="ＭＳ Ｐゴシック" charset="0"/>
        </a:defRPr>
      </a:lvl8pPr>
      <a:lvl9pPr marL="1371600" algn="l" rtl="0" fontAlgn="base">
        <a:spcBef>
          <a:spcPct val="0"/>
        </a:spcBef>
        <a:spcAft>
          <a:spcPct val="0"/>
        </a:spcAft>
        <a:defRPr sz="2400">
          <a:solidFill>
            <a:schemeClr val="accent1"/>
          </a:solidFill>
          <a:latin typeface="Arial" charset="0"/>
          <a:ea typeface="ＭＳ Ｐゴシック" charset="0"/>
          <a:cs typeface="ＭＳ Ｐゴシック" charset="0"/>
        </a:defRPr>
      </a:lvl9pPr>
    </p:titleStyle>
    <p:bodyStyle>
      <a:lvl1pPr marL="257175" indent="-257175" algn="l"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chemeClr val="accent1"/>
        </a:buClr>
        <a:buFont typeface="Arial" charset="0"/>
        <a:buChar char="•"/>
        <a:defRPr sz="1500" kern="1200">
          <a:solidFill>
            <a:schemeClr val="tx1"/>
          </a:solidFill>
          <a:latin typeface="+mn-lt"/>
          <a:ea typeface="ＭＳ Ｐゴシック" charset="0"/>
          <a:cs typeface="+mn-cs"/>
        </a:defRPr>
      </a:lvl2pPr>
      <a:lvl3pPr marL="857250" indent="-171450" algn="l" rtl="0" eaLnBrk="0" fontAlgn="base" hangingPunct="0">
        <a:spcBef>
          <a:spcPct val="20000"/>
        </a:spcBef>
        <a:spcAft>
          <a:spcPct val="0"/>
        </a:spcAft>
        <a:buClr>
          <a:schemeClr val="accent1"/>
        </a:buClr>
        <a:buFont typeface="Arial" charset="0"/>
        <a:buChar char="•"/>
        <a:defRPr kern="1200">
          <a:solidFill>
            <a:schemeClr val="tx1"/>
          </a:solidFill>
          <a:latin typeface="+mn-lt"/>
          <a:ea typeface="ＭＳ Ｐゴシック" charset="0"/>
          <a:cs typeface="+mn-cs"/>
        </a:defRPr>
      </a:lvl3pPr>
      <a:lvl4pPr marL="12001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4pPr>
      <a:lvl5pPr marL="15430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hyperlink" Target="https://doi.org/10.1093/cid/ciaa58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pmc/articles/PMC5296624/"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2281284" y="166006"/>
            <a:ext cx="4379035" cy="929878"/>
          </a:xfrm>
        </p:spPr>
        <p:txBody>
          <a:bodyPr>
            <a:normAutofit fontScale="90000"/>
          </a:bodyPr>
          <a:lstStyle/>
          <a:p>
            <a:pPr algn="ctr" eaLnBrk="1" hangingPunct="1"/>
            <a:r>
              <a:rPr lang="en-US" altLang="en-US" dirty="0">
                <a:ea typeface="ＭＳ Ｐゴシック" charset="-128"/>
              </a:rPr>
              <a:t>Pediatric Tuberculosis Special Considerations</a:t>
            </a:r>
          </a:p>
        </p:txBody>
      </p:sp>
      <p:sp>
        <p:nvSpPr>
          <p:cNvPr id="3" name="Subtitle 2"/>
          <p:cNvSpPr>
            <a:spLocks noGrp="1"/>
          </p:cNvSpPr>
          <p:nvPr>
            <p:ph type="subTitle" idx="1"/>
          </p:nvPr>
        </p:nvSpPr>
        <p:spPr>
          <a:xfrm>
            <a:off x="3379200" y="3386839"/>
            <a:ext cx="5251349" cy="1314450"/>
          </a:xfrm>
        </p:spPr>
        <p:txBody>
          <a:bodyPr rtlCol="0">
            <a:normAutofit/>
          </a:bodyPr>
          <a:lstStyle/>
          <a:p>
            <a:pPr eaLnBrk="1" fontAlgn="auto" hangingPunct="1">
              <a:spcBef>
                <a:spcPts val="450"/>
              </a:spcBef>
              <a:spcAft>
                <a:spcPts val="0"/>
              </a:spcAft>
              <a:defRPr/>
            </a:pPr>
            <a:r>
              <a:rPr lang="en-US" sz="1500" dirty="0">
                <a:solidFill>
                  <a:schemeClr val="tx1">
                    <a:lumMod val="65000"/>
                    <a:lumOff val="35000"/>
                  </a:schemeClr>
                </a:solidFill>
                <a:ea typeface="+mn-ea"/>
                <a:cs typeface="+mn-cs"/>
              </a:rPr>
              <a:t>Rafael E. Hernandez, MD PhD</a:t>
            </a:r>
          </a:p>
          <a:p>
            <a:pPr eaLnBrk="1" fontAlgn="auto" hangingPunct="1">
              <a:spcBef>
                <a:spcPts val="450"/>
              </a:spcBef>
              <a:spcAft>
                <a:spcPts val="0"/>
              </a:spcAft>
              <a:defRPr/>
            </a:pPr>
            <a:r>
              <a:rPr lang="en-US" sz="1500" dirty="0">
                <a:solidFill>
                  <a:schemeClr val="tx1">
                    <a:lumMod val="65000"/>
                    <a:lumOff val="35000"/>
                  </a:schemeClr>
                </a:solidFill>
                <a:ea typeface="+mn-ea"/>
                <a:cs typeface="+mn-cs"/>
              </a:rPr>
              <a:t>Assistant Professor, Attending Physician</a:t>
            </a:r>
          </a:p>
          <a:p>
            <a:pPr eaLnBrk="1" fontAlgn="auto" hangingPunct="1">
              <a:spcBef>
                <a:spcPts val="450"/>
              </a:spcBef>
              <a:spcAft>
                <a:spcPts val="0"/>
              </a:spcAft>
              <a:defRPr/>
            </a:pPr>
            <a:r>
              <a:rPr lang="en-US" sz="1500" dirty="0">
                <a:solidFill>
                  <a:schemeClr val="tx1">
                    <a:lumMod val="65000"/>
                    <a:lumOff val="35000"/>
                  </a:schemeClr>
                </a:solidFill>
                <a:ea typeface="+mn-ea"/>
                <a:cs typeface="+mn-cs"/>
              </a:rPr>
              <a:t>Division of Infectious Disease, Pediatrics</a:t>
            </a:r>
          </a:p>
          <a:p>
            <a:pPr eaLnBrk="1" fontAlgn="auto" hangingPunct="1">
              <a:spcBef>
                <a:spcPts val="450"/>
              </a:spcBef>
              <a:spcAft>
                <a:spcPts val="0"/>
              </a:spcAft>
              <a:defRPr/>
            </a:pPr>
            <a:r>
              <a:rPr lang="en-US" sz="1500" dirty="0">
                <a:solidFill>
                  <a:schemeClr val="tx1">
                    <a:lumMod val="65000"/>
                    <a:lumOff val="35000"/>
                  </a:schemeClr>
                </a:solidFill>
                <a:ea typeface="+mn-ea"/>
                <a:cs typeface="+mn-cs"/>
              </a:rPr>
              <a:t>Seattle Children’s Hospital &amp; University of Washington</a:t>
            </a:r>
          </a:p>
          <a:p>
            <a:pPr eaLnBrk="1" fontAlgn="auto" hangingPunct="1">
              <a:spcAft>
                <a:spcPts val="0"/>
              </a:spcAft>
              <a:defRPr/>
            </a:pPr>
            <a:endParaRPr lang="en-US" sz="1500" dirty="0">
              <a:ea typeface="+mn-ea"/>
              <a:cs typeface="+mn-cs"/>
            </a:endParaRPr>
          </a:p>
          <a:p>
            <a:pPr eaLnBrk="1" fontAlgn="auto" hangingPunct="1">
              <a:spcAft>
                <a:spcPts val="0"/>
              </a:spcAft>
              <a:defRPr/>
            </a:pPr>
            <a:endParaRPr lang="en-US" sz="1500" dirty="0">
              <a:ea typeface="+mn-ea"/>
              <a:cs typeface="+mn-cs"/>
            </a:endParaRPr>
          </a:p>
        </p:txBody>
      </p:sp>
      <p:grpSp>
        <p:nvGrpSpPr>
          <p:cNvPr id="2" name="Group 1">
            <a:extLst>
              <a:ext uri="{FF2B5EF4-FFF2-40B4-BE49-F238E27FC236}">
                <a16:creationId xmlns:a16="http://schemas.microsoft.com/office/drawing/2014/main" id="{338C6A9D-8BDE-6F4E-E5E1-C1786C8596A0}"/>
              </a:ext>
            </a:extLst>
          </p:cNvPr>
          <p:cNvGrpSpPr/>
          <p:nvPr/>
        </p:nvGrpSpPr>
        <p:grpSpPr>
          <a:xfrm>
            <a:off x="1846621" y="1170298"/>
            <a:ext cx="4943475" cy="1910954"/>
            <a:chOff x="2028825" y="1047750"/>
            <a:chExt cx="4943475" cy="1910954"/>
          </a:xfrm>
        </p:grpSpPr>
        <p:sp>
          <p:nvSpPr>
            <p:cNvPr id="7" name="Rectangle 6"/>
            <p:cNvSpPr/>
            <p:nvPr/>
          </p:nvSpPr>
          <p:spPr>
            <a:xfrm>
              <a:off x="2028825" y="1047750"/>
              <a:ext cx="4943475" cy="1910954"/>
            </a:xfrm>
            <a:prstGeom prst="rect">
              <a:avLst/>
            </a:prstGeom>
            <a:solidFill>
              <a:schemeClr val="accent1"/>
            </a:solidFill>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a:p>
          </p:txBody>
        </p:sp>
        <p:pic>
          <p:nvPicPr>
            <p:cNvPr id="2150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68429" y="1196579"/>
              <a:ext cx="2274094"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52650" y="1196579"/>
              <a:ext cx="2291954"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5F4-1151-4D10-81E0-4362B3411BF6}"/>
              </a:ext>
            </a:extLst>
          </p:cNvPr>
          <p:cNvSpPr>
            <a:spLocks noGrp="1"/>
          </p:cNvSpPr>
          <p:nvPr>
            <p:ph type="title"/>
          </p:nvPr>
        </p:nvSpPr>
        <p:spPr/>
        <p:txBody>
          <a:bodyPr/>
          <a:lstStyle/>
          <a:p>
            <a:r>
              <a:rPr lang="en-US" dirty="0"/>
              <a:t>Specimens for diagnosis in children</a:t>
            </a:r>
          </a:p>
        </p:txBody>
      </p:sp>
      <p:sp>
        <p:nvSpPr>
          <p:cNvPr id="3" name="Content Placeholder 2">
            <a:extLst>
              <a:ext uri="{FF2B5EF4-FFF2-40B4-BE49-F238E27FC236}">
                <a16:creationId xmlns:a16="http://schemas.microsoft.com/office/drawing/2014/main" id="{D30B5802-0994-4E9A-AE11-7DDF797B6DC5}"/>
              </a:ext>
            </a:extLst>
          </p:cNvPr>
          <p:cNvSpPr>
            <a:spLocks noGrp="1"/>
          </p:cNvSpPr>
          <p:nvPr>
            <p:ph idx="1"/>
          </p:nvPr>
        </p:nvSpPr>
        <p:spPr>
          <a:xfrm>
            <a:off x="457200" y="914400"/>
            <a:ext cx="3877475" cy="2917722"/>
          </a:xfrm>
        </p:spPr>
        <p:txBody>
          <a:bodyPr/>
          <a:lstStyle/>
          <a:p>
            <a:pPr marL="0" indent="0">
              <a:buNone/>
            </a:pPr>
            <a:r>
              <a:rPr lang="en-US" dirty="0"/>
              <a:t>Specimens for testing in children may include:</a:t>
            </a:r>
          </a:p>
          <a:p>
            <a:r>
              <a:rPr lang="en-US" dirty="0"/>
              <a:t>Sputum/induced sputum</a:t>
            </a:r>
          </a:p>
          <a:p>
            <a:r>
              <a:rPr lang="en-US" dirty="0"/>
              <a:t>Gastric contents/aspirate</a:t>
            </a:r>
          </a:p>
          <a:p>
            <a:r>
              <a:rPr lang="en-US" dirty="0"/>
              <a:t>Nasopharyngeal aspirate</a:t>
            </a:r>
          </a:p>
          <a:p>
            <a:r>
              <a:rPr lang="en-US" dirty="0"/>
              <a:t>Stool (new to WHO guidelines)</a:t>
            </a:r>
          </a:p>
          <a:p>
            <a:r>
              <a:rPr lang="en-US" dirty="0"/>
              <a:t>(Sites of extrapulmonary disease – CSF, node aspirate, etc.)</a:t>
            </a:r>
          </a:p>
          <a:p>
            <a:endParaRPr lang="en-US" dirty="0"/>
          </a:p>
        </p:txBody>
      </p:sp>
      <p:pic>
        <p:nvPicPr>
          <p:cNvPr id="7" name="Picture 6" descr="Table&#10;&#10;Description automatically generated">
            <a:extLst>
              <a:ext uri="{FF2B5EF4-FFF2-40B4-BE49-F238E27FC236}">
                <a16:creationId xmlns:a16="http://schemas.microsoft.com/office/drawing/2014/main" id="{76BB4C2A-A228-41E3-AC37-ABB93DE08984}"/>
              </a:ext>
            </a:extLst>
          </p:cNvPr>
          <p:cNvPicPr>
            <a:picLocks noChangeAspect="1"/>
          </p:cNvPicPr>
          <p:nvPr/>
        </p:nvPicPr>
        <p:blipFill rotWithShape="1">
          <a:blip r:embed="rId2">
            <a:extLst>
              <a:ext uri="{28A0092B-C50C-407E-A947-70E740481C1C}">
                <a14:useLocalDpi xmlns:a14="http://schemas.microsoft.com/office/drawing/2010/main" val="0"/>
              </a:ext>
            </a:extLst>
          </a:blip>
          <a:srcRect r="14085"/>
          <a:stretch/>
        </p:blipFill>
        <p:spPr>
          <a:xfrm>
            <a:off x="4572000" y="1122496"/>
            <a:ext cx="4513396" cy="2997674"/>
          </a:xfrm>
          <a:prstGeom prst="rect">
            <a:avLst/>
          </a:prstGeom>
        </p:spPr>
      </p:pic>
      <p:sp>
        <p:nvSpPr>
          <p:cNvPr id="9" name="TextBox 8">
            <a:extLst>
              <a:ext uri="{FF2B5EF4-FFF2-40B4-BE49-F238E27FC236}">
                <a16:creationId xmlns:a16="http://schemas.microsoft.com/office/drawing/2014/main" id="{13623925-62DC-46B0-A3F1-1BE3A3A88426}"/>
              </a:ext>
            </a:extLst>
          </p:cNvPr>
          <p:cNvSpPr txBox="1"/>
          <p:nvPr/>
        </p:nvSpPr>
        <p:spPr>
          <a:xfrm>
            <a:off x="4572000" y="4556516"/>
            <a:ext cx="4324710" cy="430887"/>
          </a:xfrm>
          <a:prstGeom prst="rect">
            <a:avLst/>
          </a:prstGeom>
          <a:noFill/>
        </p:spPr>
        <p:txBody>
          <a:bodyPr wrap="square" rtlCol="0">
            <a:spAutoFit/>
          </a:bodyPr>
          <a:lstStyle/>
          <a:p>
            <a:pPr algn="l"/>
            <a:r>
              <a:rPr lang="en-US" sz="1100" b="1" i="0" dirty="0">
                <a:solidFill>
                  <a:srgbClr val="3C4245"/>
                </a:solidFill>
                <a:effectLst/>
                <a:latin typeface="Arial" panose="020B0604020202020204" pitchFamily="34" charset="0"/>
              </a:rPr>
              <a:t>WHO operational handbook on tuberculosis Module 5: Management of tuberculosis in children and adolescents</a:t>
            </a:r>
          </a:p>
        </p:txBody>
      </p:sp>
    </p:spTree>
    <p:extLst>
      <p:ext uri="{BB962C8B-B14F-4D97-AF65-F5344CB8AC3E}">
        <p14:creationId xmlns:p14="http://schemas.microsoft.com/office/powerpoint/2010/main" val="2490504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385594E-54E6-4B90-90C6-1A44FC07E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654" y="102912"/>
            <a:ext cx="4020568" cy="4334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E005F4-1151-4D10-81E0-4362B3411BF6}"/>
              </a:ext>
            </a:extLst>
          </p:cNvPr>
          <p:cNvSpPr>
            <a:spLocks noGrp="1"/>
          </p:cNvSpPr>
          <p:nvPr>
            <p:ph type="title"/>
          </p:nvPr>
        </p:nvSpPr>
        <p:spPr/>
        <p:txBody>
          <a:bodyPr/>
          <a:lstStyle/>
          <a:p>
            <a:r>
              <a:rPr lang="en-US" dirty="0"/>
              <a:t>Stool for diagnosis in children</a:t>
            </a:r>
          </a:p>
        </p:txBody>
      </p:sp>
      <p:sp>
        <p:nvSpPr>
          <p:cNvPr id="3" name="Content Placeholder 2">
            <a:extLst>
              <a:ext uri="{FF2B5EF4-FFF2-40B4-BE49-F238E27FC236}">
                <a16:creationId xmlns:a16="http://schemas.microsoft.com/office/drawing/2014/main" id="{D30B5802-0994-4E9A-AE11-7DDF797B6DC5}"/>
              </a:ext>
            </a:extLst>
          </p:cNvPr>
          <p:cNvSpPr>
            <a:spLocks noGrp="1"/>
          </p:cNvSpPr>
          <p:nvPr>
            <p:ph idx="1"/>
          </p:nvPr>
        </p:nvSpPr>
        <p:spPr>
          <a:xfrm>
            <a:off x="457200" y="784425"/>
            <a:ext cx="4791875" cy="2308324"/>
          </a:xfrm>
        </p:spPr>
        <p:txBody>
          <a:bodyPr/>
          <a:lstStyle/>
          <a:p>
            <a:pPr marL="0" indent="0">
              <a:buNone/>
            </a:pPr>
            <a:r>
              <a:rPr lang="en-US" dirty="0"/>
              <a:t>Stool is an attractive sample for testing:</a:t>
            </a:r>
          </a:p>
          <a:p>
            <a:r>
              <a:rPr lang="en-US" dirty="0"/>
              <a:t>Non-invasive, easily obtained</a:t>
            </a:r>
          </a:p>
          <a:p>
            <a:r>
              <a:rPr lang="en-US" dirty="0"/>
              <a:t>Does not require overnight collection </a:t>
            </a:r>
          </a:p>
          <a:p>
            <a:r>
              <a:rPr lang="en-US" dirty="0"/>
              <a:t>But - requires additional processing</a:t>
            </a:r>
          </a:p>
          <a:p>
            <a:pPr marL="0" indent="0">
              <a:buNone/>
            </a:pPr>
            <a:endParaRPr lang="en-US" dirty="0"/>
          </a:p>
          <a:p>
            <a:pPr marL="0" indent="0">
              <a:buNone/>
            </a:pPr>
            <a:r>
              <a:rPr lang="en-US" dirty="0"/>
              <a:t>But what to do with </a:t>
            </a:r>
            <a:r>
              <a:rPr lang="en-US" dirty="0" err="1"/>
              <a:t>Xpert</a:t>
            </a:r>
            <a:r>
              <a:rPr lang="en-US" dirty="0"/>
              <a:t> Ultra “Trace” positive results- (39% of sputum, 80% stool)</a:t>
            </a:r>
          </a:p>
        </p:txBody>
      </p:sp>
      <p:pic>
        <p:nvPicPr>
          <p:cNvPr id="6" name="New picture">
            <a:extLst>
              <a:ext uri="{FF2B5EF4-FFF2-40B4-BE49-F238E27FC236}">
                <a16:creationId xmlns:a16="http://schemas.microsoft.com/office/drawing/2014/main" id="{F830E35C-3F7C-4997-92ED-46F97B4BA2B1}"/>
              </a:ext>
            </a:extLst>
          </p:cNvPr>
          <p:cNvPicPr>
            <a:picLocks noChangeAspect="1"/>
          </p:cNvPicPr>
          <p:nvPr/>
        </p:nvPicPr>
        <p:blipFill>
          <a:blip r:embed="rId3"/>
          <a:stretch>
            <a:fillRect/>
          </a:stretch>
        </p:blipFill>
        <p:spPr>
          <a:xfrm>
            <a:off x="190209" y="3415413"/>
            <a:ext cx="5393913" cy="1625175"/>
          </a:xfrm>
          <a:prstGeom prst="rect">
            <a:avLst/>
          </a:prstGeom>
        </p:spPr>
      </p:pic>
      <p:sp>
        <p:nvSpPr>
          <p:cNvPr id="8" name="TextBox 7">
            <a:extLst>
              <a:ext uri="{FF2B5EF4-FFF2-40B4-BE49-F238E27FC236}">
                <a16:creationId xmlns:a16="http://schemas.microsoft.com/office/drawing/2014/main" id="{E961CB86-5656-4FAD-AE54-B08632D56093}"/>
              </a:ext>
            </a:extLst>
          </p:cNvPr>
          <p:cNvSpPr txBox="1"/>
          <p:nvPr/>
        </p:nvSpPr>
        <p:spPr>
          <a:xfrm>
            <a:off x="6383349" y="4553849"/>
            <a:ext cx="2760651" cy="538609"/>
          </a:xfrm>
          <a:prstGeom prst="rect">
            <a:avLst/>
          </a:prstGeom>
          <a:noFill/>
        </p:spPr>
        <p:txBody>
          <a:bodyPr wrap="square">
            <a:spAutoFit/>
          </a:bodyPr>
          <a:lstStyle/>
          <a:p>
            <a:pPr marL="0" lvl="0" indent="0" eaLnBrk="1" hangingPunct="1">
              <a:spcBef>
                <a:spcPct val="0"/>
              </a:spcBef>
              <a:spcAft>
                <a:spcPts val="600"/>
              </a:spcAft>
              <a:buNone/>
            </a:pPr>
            <a:r>
              <a:rPr lang="en-US" altLang="en-US" sz="1200" i="1" dirty="0">
                <a:solidFill>
                  <a:srgbClr val="333333"/>
                </a:solidFill>
              </a:rPr>
              <a:t>Kabir, et al. Clin Infect Dis</a:t>
            </a:r>
            <a:r>
              <a:rPr lang="en-US" altLang="en-US" sz="1200" dirty="0">
                <a:solidFill>
                  <a:srgbClr val="333333"/>
                </a:solidFill>
              </a:rPr>
              <a:t>, 2021</a:t>
            </a:r>
          </a:p>
          <a:p>
            <a:pPr marL="0" lvl="0" indent="0" eaLnBrk="1" hangingPunct="1">
              <a:spcBef>
                <a:spcPct val="0"/>
              </a:spcBef>
              <a:spcAft>
                <a:spcPts val="600"/>
              </a:spcAft>
              <a:buNone/>
            </a:pPr>
            <a:r>
              <a:rPr lang="en-US" altLang="en-US" sz="1200" dirty="0">
                <a:solidFill>
                  <a:srgbClr val="333333"/>
                </a:solidFill>
                <a:hlinkClick r:id="rId4"/>
              </a:rPr>
              <a:t>https://doi.org/10.1093/cid/ciaa583</a:t>
            </a:r>
            <a:endParaRPr lang="en-US" altLang="en-US" sz="1200" dirty="0">
              <a:solidFill>
                <a:srgbClr val="333333"/>
              </a:solidFill>
            </a:endParaRPr>
          </a:p>
        </p:txBody>
      </p:sp>
    </p:spTree>
    <p:extLst>
      <p:ext uri="{BB962C8B-B14F-4D97-AF65-F5344CB8AC3E}">
        <p14:creationId xmlns:p14="http://schemas.microsoft.com/office/powerpoint/2010/main" val="9010100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D66E-E351-4166-B325-41C7F615ABF8}"/>
              </a:ext>
            </a:extLst>
          </p:cNvPr>
          <p:cNvSpPr>
            <a:spLocks noGrp="1"/>
          </p:cNvSpPr>
          <p:nvPr>
            <p:ph type="title"/>
          </p:nvPr>
        </p:nvSpPr>
        <p:spPr/>
        <p:txBody>
          <a:bodyPr/>
          <a:lstStyle/>
          <a:p>
            <a:r>
              <a:rPr lang="en-US" dirty="0"/>
              <a:t>Alternate diagnostics – non-TB bacilli based</a:t>
            </a:r>
          </a:p>
        </p:txBody>
      </p:sp>
      <p:sp>
        <p:nvSpPr>
          <p:cNvPr id="3" name="Content Placeholder 2">
            <a:extLst>
              <a:ext uri="{FF2B5EF4-FFF2-40B4-BE49-F238E27FC236}">
                <a16:creationId xmlns:a16="http://schemas.microsoft.com/office/drawing/2014/main" id="{D2298489-8C92-452C-B8D1-BA465E5E30F3}"/>
              </a:ext>
            </a:extLst>
          </p:cNvPr>
          <p:cNvSpPr>
            <a:spLocks noGrp="1"/>
          </p:cNvSpPr>
          <p:nvPr>
            <p:ph idx="1"/>
          </p:nvPr>
        </p:nvSpPr>
        <p:spPr>
          <a:xfrm>
            <a:off x="15131" y="914400"/>
            <a:ext cx="4556869" cy="3853363"/>
          </a:xfrm>
        </p:spPr>
        <p:txBody>
          <a:bodyPr/>
          <a:lstStyle/>
          <a:p>
            <a:r>
              <a:rPr lang="en-US" dirty="0"/>
              <a:t>Children with clinical suspicion of TB or known exposure </a:t>
            </a:r>
            <a:r>
              <a:rPr lang="en-US" sz="1400" dirty="0"/>
              <a:t>(Discovery - South Africa/Malawi, Validation - Kenya)</a:t>
            </a:r>
          </a:p>
          <a:p>
            <a:r>
              <a:rPr lang="en-US" dirty="0"/>
              <a:t>Clinical evaluation w/ cultures, classified: culture pos, highly probable, probable, possible, or other disease (alternate diagnosis or stable w/o treatment)</a:t>
            </a:r>
          </a:p>
          <a:p>
            <a:r>
              <a:rPr lang="en-US" dirty="0"/>
              <a:t>Whole blood transcriptomes by array - 51 gene risk score (RS)</a:t>
            </a:r>
          </a:p>
          <a:p>
            <a:r>
              <a:rPr lang="en-US" dirty="0"/>
              <a:t>82% specificity and 82% sensitivity </a:t>
            </a:r>
            <a:r>
              <a:rPr lang="en-US" sz="1400" dirty="0"/>
              <a:t>(TB culture positive children)</a:t>
            </a:r>
            <a:endParaRPr lang="en-US" dirty="0"/>
          </a:p>
          <a:p>
            <a:r>
              <a:rPr lang="en-US" dirty="0"/>
              <a:t>RS + in 42% in probable TB</a:t>
            </a:r>
          </a:p>
        </p:txBody>
      </p:sp>
      <p:sp>
        <p:nvSpPr>
          <p:cNvPr id="10" name="TextShape 1">
            <a:extLst>
              <a:ext uri="{FF2B5EF4-FFF2-40B4-BE49-F238E27FC236}">
                <a16:creationId xmlns:a16="http://schemas.microsoft.com/office/drawing/2014/main" id="{73D1BF85-D7C6-4406-AC73-723DA3E7DB75}"/>
              </a:ext>
            </a:extLst>
          </p:cNvPr>
          <p:cNvSpPr txBox="1"/>
          <p:nvPr/>
        </p:nvSpPr>
        <p:spPr>
          <a:xfrm>
            <a:off x="5272819" y="4692825"/>
            <a:ext cx="3856050" cy="536400"/>
          </a:xfrm>
          <a:prstGeom prst="rect">
            <a:avLst/>
          </a:prstGeom>
          <a:noFill/>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7000"/>
              </a:lnSpc>
            </a:pPr>
            <a:r>
              <a:rPr lang="en-US" sz="1200" b="1" strike="noStrike" spc="-1" dirty="0">
                <a:latin typeface="Arial"/>
                <a:ea typeface="Arial Unicode MS"/>
              </a:rPr>
              <a:t>Anderson ST et al. N </a:t>
            </a:r>
            <a:r>
              <a:rPr lang="en-US" sz="1200" b="1" strike="noStrike" spc="-1" dirty="0" err="1">
                <a:latin typeface="Arial"/>
                <a:ea typeface="Arial Unicode MS"/>
              </a:rPr>
              <a:t>Engl</a:t>
            </a:r>
            <a:r>
              <a:rPr lang="en-US" sz="1200" b="1" strike="noStrike" spc="-1" dirty="0">
                <a:latin typeface="Arial"/>
                <a:ea typeface="Arial Unicode MS"/>
              </a:rPr>
              <a:t> J Med 2014;370:1712-1723.</a:t>
            </a:r>
            <a:endParaRPr lang="en-US" sz="1200" b="0" strike="noStrike" spc="-1" dirty="0">
              <a:latin typeface="Arial"/>
            </a:endParaRPr>
          </a:p>
        </p:txBody>
      </p:sp>
      <p:pic>
        <p:nvPicPr>
          <p:cNvPr id="12" name="Picture 11">
            <a:extLst>
              <a:ext uri="{FF2B5EF4-FFF2-40B4-BE49-F238E27FC236}">
                <a16:creationId xmlns:a16="http://schemas.microsoft.com/office/drawing/2014/main" id="{2B8E3039-DFA0-4119-AECF-06892230E546}"/>
              </a:ext>
            </a:extLst>
          </p:cNvPr>
          <p:cNvPicPr>
            <a:picLocks noChangeAspect="1"/>
          </p:cNvPicPr>
          <p:nvPr/>
        </p:nvPicPr>
        <p:blipFill>
          <a:blip r:embed="rId2"/>
          <a:stretch/>
        </p:blipFill>
        <p:spPr>
          <a:xfrm>
            <a:off x="4529981" y="837964"/>
            <a:ext cx="4614019" cy="2633898"/>
          </a:xfrm>
          <a:prstGeom prst="rect">
            <a:avLst/>
          </a:prstGeom>
          <a:ln>
            <a:noFill/>
          </a:ln>
        </p:spPr>
      </p:pic>
      <p:pic>
        <p:nvPicPr>
          <p:cNvPr id="13" name="Picture 12">
            <a:extLst>
              <a:ext uri="{FF2B5EF4-FFF2-40B4-BE49-F238E27FC236}">
                <a16:creationId xmlns:a16="http://schemas.microsoft.com/office/drawing/2014/main" id="{E980D7D9-607D-4E27-802A-E1CBB8707B34}"/>
              </a:ext>
            </a:extLst>
          </p:cNvPr>
          <p:cNvPicPr>
            <a:picLocks noChangeAspect="1"/>
          </p:cNvPicPr>
          <p:nvPr/>
        </p:nvPicPr>
        <p:blipFill rotWithShape="1">
          <a:blip r:embed="rId3"/>
          <a:srcRect b="57050"/>
          <a:stretch/>
        </p:blipFill>
        <p:spPr>
          <a:xfrm>
            <a:off x="5212557" y="3521868"/>
            <a:ext cx="3402806" cy="1243498"/>
          </a:xfrm>
          <a:prstGeom prst="rect">
            <a:avLst/>
          </a:prstGeom>
          <a:ln>
            <a:noFill/>
          </a:ln>
        </p:spPr>
      </p:pic>
    </p:spTree>
    <p:extLst>
      <p:ext uri="{BB962C8B-B14F-4D97-AF65-F5344CB8AC3E}">
        <p14:creationId xmlns:p14="http://schemas.microsoft.com/office/powerpoint/2010/main" val="18375423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altLang="en-US" dirty="0">
                <a:ea typeface="ＭＳ Ｐゴシック" charset="-128"/>
              </a:rPr>
              <a:t>Treatment of childhood TB mirrors adults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6770010"/>
              </p:ext>
            </p:extLst>
          </p:nvPr>
        </p:nvGraphicFramePr>
        <p:xfrm>
          <a:off x="385763" y="2694784"/>
          <a:ext cx="5452113" cy="1970609"/>
        </p:xfrm>
        <a:graphic>
          <a:graphicData uri="http://schemas.openxmlformats.org/drawingml/2006/table">
            <a:tbl>
              <a:tblPr firstRow="1" bandRow="1">
                <a:tableStyleId>{5C22544A-7EE6-4342-B048-85BDC9FD1C3A}</a:tableStyleId>
              </a:tblPr>
              <a:tblGrid>
                <a:gridCol w="1321593">
                  <a:extLst>
                    <a:ext uri="{9D8B030D-6E8A-4147-A177-3AD203B41FA5}">
                      <a16:colId xmlns:a16="http://schemas.microsoft.com/office/drawing/2014/main" val="20000"/>
                    </a:ext>
                  </a:extLst>
                </a:gridCol>
                <a:gridCol w="1280123">
                  <a:extLst>
                    <a:ext uri="{9D8B030D-6E8A-4147-A177-3AD203B41FA5}">
                      <a16:colId xmlns:a16="http://schemas.microsoft.com/office/drawing/2014/main" val="20001"/>
                    </a:ext>
                  </a:extLst>
                </a:gridCol>
                <a:gridCol w="1063484">
                  <a:extLst>
                    <a:ext uri="{9D8B030D-6E8A-4147-A177-3AD203B41FA5}">
                      <a16:colId xmlns:a16="http://schemas.microsoft.com/office/drawing/2014/main" val="20002"/>
                    </a:ext>
                  </a:extLst>
                </a:gridCol>
                <a:gridCol w="1786913">
                  <a:extLst>
                    <a:ext uri="{9D8B030D-6E8A-4147-A177-3AD203B41FA5}">
                      <a16:colId xmlns:a16="http://schemas.microsoft.com/office/drawing/2014/main" val="20003"/>
                    </a:ext>
                  </a:extLst>
                </a:gridCol>
              </a:tblGrid>
              <a:tr h="676853">
                <a:tc>
                  <a:txBody>
                    <a:bodyPr/>
                    <a:lstStyle/>
                    <a:p>
                      <a:r>
                        <a:rPr lang="en-US" sz="1200"/>
                        <a:t>Drug</a:t>
                      </a:r>
                    </a:p>
                  </a:txBody>
                  <a:tcPr marL="68581" marR="68581" marT="34290" marB="34290"/>
                </a:tc>
                <a:tc>
                  <a:txBody>
                    <a:bodyPr/>
                    <a:lstStyle/>
                    <a:p>
                      <a:r>
                        <a:rPr lang="en-US" sz="1200" dirty="0"/>
                        <a:t>Dose and Range</a:t>
                      </a:r>
                    </a:p>
                    <a:p>
                      <a:r>
                        <a:rPr lang="en-US" sz="1200" dirty="0"/>
                        <a:t>(mg/kg/day)</a:t>
                      </a:r>
                    </a:p>
                  </a:txBody>
                  <a:tcPr marL="68581" marR="68581" marT="34290" marB="34290"/>
                </a:tc>
                <a:tc>
                  <a:txBody>
                    <a:bodyPr/>
                    <a:lstStyle/>
                    <a:p>
                      <a:r>
                        <a:rPr lang="en-US" sz="1200" dirty="0"/>
                        <a:t>Maximum Daily Dose (mg)</a:t>
                      </a:r>
                    </a:p>
                  </a:txBody>
                  <a:tcPr marL="68581" marR="68581" marT="34290" marB="34290"/>
                </a:tc>
                <a:tc>
                  <a:txBody>
                    <a:bodyPr/>
                    <a:lstStyle/>
                    <a:p>
                      <a:r>
                        <a:rPr lang="en-US" sz="1200" dirty="0"/>
                        <a:t>Formulation </a:t>
                      </a:r>
                    </a:p>
                    <a:p>
                      <a:r>
                        <a:rPr lang="en-US" sz="800" dirty="0"/>
                        <a:t>(Not all</a:t>
                      </a:r>
                      <a:r>
                        <a:rPr lang="en-US" sz="800" baseline="0" dirty="0"/>
                        <a:t> inclusive)</a:t>
                      </a:r>
                      <a:endParaRPr lang="en-US" sz="800" dirty="0"/>
                    </a:p>
                  </a:txBody>
                  <a:tcPr marL="68581" marR="68581" marT="34290" marB="34290"/>
                </a:tc>
                <a:extLst>
                  <a:ext uri="{0D108BD9-81ED-4DB2-BD59-A6C34878D82A}">
                    <a16:rowId xmlns:a16="http://schemas.microsoft.com/office/drawing/2014/main" val="10000"/>
                  </a:ext>
                </a:extLst>
              </a:tr>
              <a:tr h="473797">
                <a:tc>
                  <a:txBody>
                    <a:bodyPr/>
                    <a:lstStyle/>
                    <a:p>
                      <a:r>
                        <a:rPr lang="en-US" sz="1200" dirty="0"/>
                        <a:t>Isoniazid (H)</a:t>
                      </a:r>
                    </a:p>
                  </a:txBody>
                  <a:tcPr marL="68581" marR="68581" marT="34290" marB="34290"/>
                </a:tc>
                <a:tc>
                  <a:txBody>
                    <a:bodyPr/>
                    <a:lstStyle/>
                    <a:p>
                      <a:r>
                        <a:rPr lang="en-US" sz="1200" dirty="0"/>
                        <a:t>10 (7-15)</a:t>
                      </a:r>
                    </a:p>
                  </a:txBody>
                  <a:tcPr marL="68581" marR="68581" marT="34290" marB="34290"/>
                </a:tc>
                <a:tc>
                  <a:txBody>
                    <a:bodyPr/>
                    <a:lstStyle/>
                    <a:p>
                      <a:r>
                        <a:rPr lang="en-US" sz="1200"/>
                        <a:t>300</a:t>
                      </a:r>
                    </a:p>
                  </a:txBody>
                  <a:tcPr marL="68581" marR="68581" marT="34290" marB="34290"/>
                </a:tc>
                <a:tc>
                  <a:txBody>
                    <a:bodyPr/>
                    <a:lstStyle/>
                    <a:p>
                      <a:r>
                        <a:rPr lang="en-US" sz="1200"/>
                        <a:t>Tabs: 100 mg, 300 mg</a:t>
                      </a:r>
                    </a:p>
                    <a:p>
                      <a:r>
                        <a:rPr lang="en-US" sz="1200"/>
                        <a:t>Syrup: 10 mg/mL *</a:t>
                      </a:r>
                    </a:p>
                  </a:txBody>
                  <a:tcPr marL="68581" marR="68581" marT="34290" marB="34290"/>
                </a:tc>
                <a:extLst>
                  <a:ext uri="{0D108BD9-81ED-4DB2-BD59-A6C34878D82A}">
                    <a16:rowId xmlns:a16="http://schemas.microsoft.com/office/drawing/2014/main" val="10001"/>
                  </a:ext>
                </a:extLst>
              </a:tr>
              <a:tr h="270957">
                <a:tc>
                  <a:txBody>
                    <a:bodyPr/>
                    <a:lstStyle/>
                    <a:p>
                      <a:r>
                        <a:rPr lang="en-US" sz="1200" dirty="0"/>
                        <a:t>Rifampicin (R)</a:t>
                      </a:r>
                    </a:p>
                  </a:txBody>
                  <a:tcPr marL="68581" marR="68581" marT="34290" marB="34290"/>
                </a:tc>
                <a:tc>
                  <a:txBody>
                    <a:bodyPr/>
                    <a:lstStyle/>
                    <a:p>
                      <a:r>
                        <a:rPr lang="en-US" sz="1200" dirty="0"/>
                        <a:t>15 (10-20)</a:t>
                      </a:r>
                    </a:p>
                  </a:txBody>
                  <a:tcPr marL="68581" marR="68581" marT="34290" marB="34290"/>
                </a:tc>
                <a:tc>
                  <a:txBody>
                    <a:bodyPr/>
                    <a:lstStyle/>
                    <a:p>
                      <a:r>
                        <a:rPr lang="en-US" sz="1200" dirty="0"/>
                        <a:t>600</a:t>
                      </a:r>
                    </a:p>
                  </a:txBody>
                  <a:tcPr marL="68581" marR="68581" marT="34290" marB="34290"/>
                </a:tc>
                <a:tc>
                  <a:txBody>
                    <a:bodyPr/>
                    <a:lstStyle/>
                    <a:p>
                      <a:r>
                        <a:rPr lang="en-US" sz="1200" dirty="0"/>
                        <a:t>Caps:</a:t>
                      </a:r>
                      <a:r>
                        <a:rPr lang="en-US" sz="1200" baseline="0" dirty="0"/>
                        <a:t> 150 mg, 300 mg</a:t>
                      </a:r>
                    </a:p>
                  </a:txBody>
                  <a:tcPr marL="68581" marR="68581" marT="34290" marB="34290"/>
                </a:tc>
                <a:extLst>
                  <a:ext uri="{0D108BD9-81ED-4DB2-BD59-A6C34878D82A}">
                    <a16:rowId xmlns:a16="http://schemas.microsoft.com/office/drawing/2014/main" val="10002"/>
                  </a:ext>
                </a:extLst>
              </a:tr>
              <a:tr h="274501">
                <a:tc>
                  <a:txBody>
                    <a:bodyPr/>
                    <a:lstStyle/>
                    <a:p>
                      <a:r>
                        <a:rPr lang="en-US" sz="1200" dirty="0"/>
                        <a:t>Pyrazinamide (Z)</a:t>
                      </a:r>
                    </a:p>
                  </a:txBody>
                  <a:tcPr marL="68581" marR="68581" marT="34290" marB="34290"/>
                </a:tc>
                <a:tc>
                  <a:txBody>
                    <a:bodyPr/>
                    <a:lstStyle/>
                    <a:p>
                      <a:r>
                        <a:rPr lang="en-US" sz="1200" dirty="0"/>
                        <a:t>35 (30-40)</a:t>
                      </a:r>
                    </a:p>
                  </a:txBody>
                  <a:tcPr marL="68581" marR="68581" marT="34290" marB="34290"/>
                </a:tc>
                <a:tc>
                  <a:txBody>
                    <a:bodyPr/>
                    <a:lstStyle/>
                    <a:p>
                      <a:r>
                        <a:rPr lang="en-US" sz="1200" dirty="0"/>
                        <a:t>2000</a:t>
                      </a:r>
                    </a:p>
                  </a:txBody>
                  <a:tcPr marL="68581" marR="68581" marT="34290" marB="34290"/>
                </a:tc>
                <a:tc>
                  <a:txBody>
                    <a:bodyPr/>
                    <a:lstStyle/>
                    <a:p>
                      <a:r>
                        <a:rPr lang="en-US" sz="1200" dirty="0"/>
                        <a:t>Tabs: 500 mg (400mg)</a:t>
                      </a:r>
                    </a:p>
                  </a:txBody>
                  <a:tcPr marL="68581" marR="68581" marT="34290" marB="34290"/>
                </a:tc>
                <a:extLst>
                  <a:ext uri="{0D108BD9-81ED-4DB2-BD59-A6C34878D82A}">
                    <a16:rowId xmlns:a16="http://schemas.microsoft.com/office/drawing/2014/main" val="10003"/>
                  </a:ext>
                </a:extLst>
              </a:tr>
              <a:tr h="274501">
                <a:tc>
                  <a:txBody>
                    <a:bodyPr/>
                    <a:lstStyle/>
                    <a:p>
                      <a:r>
                        <a:rPr lang="en-US" sz="1200" dirty="0"/>
                        <a:t>Ethambutol (E)</a:t>
                      </a:r>
                    </a:p>
                  </a:txBody>
                  <a:tcPr marL="68581" marR="68581" marT="34290" marB="34290"/>
                </a:tc>
                <a:tc>
                  <a:txBody>
                    <a:bodyPr/>
                    <a:lstStyle/>
                    <a:p>
                      <a:r>
                        <a:rPr lang="en-US" sz="1200" dirty="0"/>
                        <a:t>20 (15-25)</a:t>
                      </a:r>
                    </a:p>
                  </a:txBody>
                  <a:tcPr marL="68581" marR="68581" marT="34290" marB="34290"/>
                </a:tc>
                <a:tc>
                  <a:txBody>
                    <a:bodyPr/>
                    <a:lstStyle/>
                    <a:p>
                      <a:r>
                        <a:rPr lang="en-US" sz="1200"/>
                        <a:t>1000</a:t>
                      </a:r>
                    </a:p>
                  </a:txBody>
                  <a:tcPr marL="68581" marR="68581" marT="34290" marB="34290"/>
                </a:tc>
                <a:tc>
                  <a:txBody>
                    <a:bodyPr/>
                    <a:lstStyle/>
                    <a:p>
                      <a:r>
                        <a:rPr lang="en-US" sz="1200" dirty="0"/>
                        <a:t>Tabs: 100 mg, 400 mg</a:t>
                      </a:r>
                    </a:p>
                  </a:txBody>
                  <a:tcPr marL="68581" marR="68581" marT="34290" marB="34290"/>
                </a:tc>
                <a:extLst>
                  <a:ext uri="{0D108BD9-81ED-4DB2-BD59-A6C34878D82A}">
                    <a16:rowId xmlns:a16="http://schemas.microsoft.com/office/drawing/2014/main" val="10004"/>
                  </a:ext>
                </a:extLst>
              </a:tr>
            </a:tbl>
          </a:graphicData>
        </a:graphic>
      </p:graphicFrame>
      <p:sp>
        <p:nvSpPr>
          <p:cNvPr id="71714" name="TextBox 4"/>
          <p:cNvSpPr txBox="1">
            <a:spLocks noChangeArrowheads="1"/>
          </p:cNvSpPr>
          <p:nvPr/>
        </p:nvSpPr>
        <p:spPr bwMode="auto">
          <a:xfrm>
            <a:off x="5836445" y="3132281"/>
            <a:ext cx="285035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050" dirty="0"/>
              <a:t>General notes: </a:t>
            </a:r>
          </a:p>
          <a:p>
            <a:pPr eaLnBrk="1" hangingPunct="1"/>
            <a:r>
              <a:rPr lang="en-US" altLang="en-US" sz="1050" dirty="0"/>
              <a:t>Weight band tables are helpful</a:t>
            </a:r>
          </a:p>
          <a:p>
            <a:pPr eaLnBrk="1" hangingPunct="1"/>
            <a:r>
              <a:rPr lang="en-US" altLang="en-US" sz="1050" dirty="0"/>
              <a:t>Fixed dose combinations may alter max</a:t>
            </a:r>
          </a:p>
          <a:p>
            <a:pPr eaLnBrk="1" hangingPunct="1"/>
            <a:r>
              <a:rPr lang="en-US" altLang="en-US" sz="1050" dirty="0"/>
              <a:t>Peds FDC = HRZ 50/75/150 mg for &lt;25 kg</a:t>
            </a:r>
          </a:p>
          <a:p>
            <a:pPr eaLnBrk="1" hangingPunct="1"/>
            <a:r>
              <a:rPr lang="en-US" altLang="en-US" sz="1050" dirty="0"/>
              <a:t>*contains sorbitol- risk of GI upset/diarrhea (consider crushing tablets)</a:t>
            </a:r>
          </a:p>
        </p:txBody>
      </p:sp>
      <p:sp>
        <p:nvSpPr>
          <p:cNvPr id="5" name="Content Placeholder 2">
            <a:extLst>
              <a:ext uri="{FF2B5EF4-FFF2-40B4-BE49-F238E27FC236}">
                <a16:creationId xmlns:a16="http://schemas.microsoft.com/office/drawing/2014/main" id="{4F516BBA-D109-404B-BF7D-7D2DBAFF0189}"/>
              </a:ext>
            </a:extLst>
          </p:cNvPr>
          <p:cNvSpPr txBox="1">
            <a:spLocks/>
          </p:cNvSpPr>
          <p:nvPr/>
        </p:nvSpPr>
        <p:spPr bwMode="auto">
          <a:xfrm>
            <a:off x="457200" y="856973"/>
            <a:ext cx="7815263"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257175" indent="-257175" algn="l"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chemeClr val="accent1"/>
              </a:buClr>
              <a:buFont typeface="Arial" charset="0"/>
              <a:buChar char="•"/>
              <a:defRPr sz="1500" kern="1200">
                <a:solidFill>
                  <a:schemeClr val="tx1"/>
                </a:solidFill>
                <a:latin typeface="+mn-lt"/>
                <a:ea typeface="ＭＳ Ｐゴシック" charset="0"/>
                <a:cs typeface="+mn-cs"/>
              </a:defRPr>
            </a:lvl2pPr>
            <a:lvl3pPr marL="857250" indent="-171450" algn="l" rtl="0" eaLnBrk="0" fontAlgn="base" hangingPunct="0">
              <a:spcBef>
                <a:spcPct val="20000"/>
              </a:spcBef>
              <a:spcAft>
                <a:spcPct val="0"/>
              </a:spcAft>
              <a:buClr>
                <a:schemeClr val="accent1"/>
              </a:buClr>
              <a:buFont typeface="Arial" charset="0"/>
              <a:buChar char="•"/>
              <a:defRPr kern="1200">
                <a:solidFill>
                  <a:schemeClr val="tx1"/>
                </a:solidFill>
                <a:latin typeface="+mn-lt"/>
                <a:ea typeface="ＭＳ Ｐゴシック" charset="0"/>
                <a:cs typeface="+mn-cs"/>
              </a:defRPr>
            </a:lvl3pPr>
            <a:lvl4pPr marL="12001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4pPr>
            <a:lvl5pPr marL="15430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Historical standard for DS disease was 6-month regimen 2HRZE/4HR</a:t>
            </a:r>
          </a:p>
          <a:p>
            <a:r>
              <a:rPr lang="en-US" dirty="0"/>
              <a:t>12 </a:t>
            </a:r>
            <a:r>
              <a:rPr lang="en-US" dirty="0" err="1"/>
              <a:t>mo</a:t>
            </a:r>
            <a:r>
              <a:rPr lang="en-US" dirty="0"/>
              <a:t> for TB meningitis and skeletal TB</a:t>
            </a:r>
          </a:p>
          <a:p>
            <a:r>
              <a:rPr lang="en-US" dirty="0"/>
              <a:t>Dose per kg differs from adults (need different Fixed Dose Combos)</a:t>
            </a:r>
          </a:p>
          <a:p>
            <a:r>
              <a:rPr lang="en-US" dirty="0"/>
              <a:t>Consider formulation and administration (commonly crushed in water)</a:t>
            </a:r>
          </a:p>
          <a:p>
            <a:r>
              <a:rPr lang="en-US" dirty="0"/>
              <a:t>Consider strategies for giving medications to young children</a:t>
            </a:r>
          </a:p>
        </p:txBody>
      </p:sp>
    </p:spTree>
    <p:custDataLst>
      <p:tags r:id="rId1"/>
    </p:custDataLst>
    <p:extLst>
      <p:ext uri="{BB962C8B-B14F-4D97-AF65-F5344CB8AC3E}">
        <p14:creationId xmlns:p14="http://schemas.microsoft.com/office/powerpoint/2010/main" val="31841693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C0F2-EFCC-49C4-A5EC-323F0600C9DB}"/>
              </a:ext>
            </a:extLst>
          </p:cNvPr>
          <p:cNvSpPr>
            <a:spLocks noGrp="1"/>
          </p:cNvSpPr>
          <p:nvPr>
            <p:ph type="title"/>
          </p:nvPr>
        </p:nvSpPr>
        <p:spPr>
          <a:xfrm>
            <a:off x="443534" y="223699"/>
            <a:ext cx="8229600" cy="857250"/>
          </a:xfrm>
        </p:spPr>
        <p:txBody>
          <a:bodyPr/>
          <a:lstStyle/>
          <a:p>
            <a:r>
              <a:rPr lang="en-US" dirty="0"/>
              <a:t>Duration of TB therapy –</a:t>
            </a:r>
            <a:br>
              <a:rPr lang="en-US" dirty="0"/>
            </a:br>
            <a:r>
              <a:rPr lang="en-US" dirty="0"/>
              <a:t>Maybe shorter in some children</a:t>
            </a:r>
          </a:p>
        </p:txBody>
      </p:sp>
      <p:grpSp>
        <p:nvGrpSpPr>
          <p:cNvPr id="16" name="Group 15">
            <a:extLst>
              <a:ext uri="{FF2B5EF4-FFF2-40B4-BE49-F238E27FC236}">
                <a16:creationId xmlns:a16="http://schemas.microsoft.com/office/drawing/2014/main" id="{2F238D4B-CFF9-4F23-888F-9B05C3D3A4F0}"/>
              </a:ext>
            </a:extLst>
          </p:cNvPr>
          <p:cNvGrpSpPr>
            <a:grpSpLocks noChangeAspect="1"/>
          </p:cNvGrpSpPr>
          <p:nvPr/>
        </p:nvGrpSpPr>
        <p:grpSpPr>
          <a:xfrm>
            <a:off x="4938777" y="1080949"/>
            <a:ext cx="4135845" cy="3248303"/>
            <a:chOff x="5486400" y="480666"/>
            <a:chExt cx="3707655" cy="2912002"/>
          </a:xfrm>
        </p:grpSpPr>
        <p:pic>
          <p:nvPicPr>
            <p:cNvPr id="5" name="Picture 4">
              <a:extLst>
                <a:ext uri="{FF2B5EF4-FFF2-40B4-BE49-F238E27FC236}">
                  <a16:creationId xmlns:a16="http://schemas.microsoft.com/office/drawing/2014/main" id="{5AA9AD51-A985-4647-B4DE-F7F7BCB70341}"/>
                </a:ext>
              </a:extLst>
            </p:cNvPr>
            <p:cNvPicPr>
              <a:picLocks noChangeAspect="1"/>
            </p:cNvPicPr>
            <p:nvPr/>
          </p:nvPicPr>
          <p:blipFill>
            <a:blip r:embed="rId2"/>
            <a:stretch/>
          </p:blipFill>
          <p:spPr>
            <a:xfrm>
              <a:off x="5648615" y="1562389"/>
              <a:ext cx="3495385" cy="1472927"/>
            </a:xfrm>
            <a:prstGeom prst="rect">
              <a:avLst/>
            </a:prstGeom>
            <a:ln>
              <a:noFill/>
            </a:ln>
          </p:spPr>
        </p:pic>
        <p:sp>
          <p:nvSpPr>
            <p:cNvPr id="4" name="TextShape 1">
              <a:extLst>
                <a:ext uri="{FF2B5EF4-FFF2-40B4-BE49-F238E27FC236}">
                  <a16:creationId xmlns:a16="http://schemas.microsoft.com/office/drawing/2014/main" id="{1718FA28-DBCA-42E6-B0F1-17F57878338A}"/>
                </a:ext>
              </a:extLst>
            </p:cNvPr>
            <p:cNvSpPr txBox="1"/>
            <p:nvPr/>
          </p:nvSpPr>
          <p:spPr>
            <a:xfrm>
              <a:off x="5794342" y="3111698"/>
              <a:ext cx="3150508" cy="280970"/>
            </a:xfrm>
            <a:prstGeom prst="rect">
              <a:avLst/>
            </a:prstGeom>
            <a:noFill/>
            <a:ln>
              <a:noFill/>
            </a:ln>
          </p:spPr>
          <p:txBody>
            <a:bodyPr wrap="square" lIns="0" tIns="0" rIns="0" bIns="0" anchor="ctr">
              <a:spAutoFit/>
            </a:bodyPr>
            <a:lstStyle/>
            <a:p>
              <a:pPr>
                <a:lnSpc>
                  <a:spcPct val="97000"/>
                </a:lnSpc>
              </a:pPr>
              <a:r>
                <a:rPr lang="en-US" sz="1050" b="1" strike="noStrike" spc="-1" dirty="0">
                  <a:latin typeface="Arial"/>
                  <a:ea typeface="Arial Unicode MS"/>
                </a:rPr>
                <a:t>A </a:t>
              </a:r>
              <a:r>
                <a:rPr lang="en-US" sz="1050" b="1" strike="noStrike" spc="-1" dirty="0" err="1">
                  <a:latin typeface="Arial"/>
                  <a:ea typeface="Arial Unicode MS"/>
                </a:rPr>
                <a:t>Turkova</a:t>
              </a:r>
              <a:r>
                <a:rPr lang="en-US" sz="1050" b="1" strike="noStrike" spc="-1" dirty="0">
                  <a:latin typeface="Arial"/>
                  <a:ea typeface="Arial Unicode MS"/>
                </a:rPr>
                <a:t> et al. N </a:t>
              </a:r>
              <a:r>
                <a:rPr lang="en-US" sz="1050" b="1" strike="noStrike" spc="-1" dirty="0" err="1">
                  <a:latin typeface="Arial"/>
                  <a:ea typeface="Arial Unicode MS"/>
                </a:rPr>
                <a:t>Engl</a:t>
              </a:r>
              <a:r>
                <a:rPr lang="en-US" sz="1050" b="1" strike="noStrike" spc="-1" dirty="0">
                  <a:latin typeface="Arial"/>
                  <a:ea typeface="Arial Unicode MS"/>
                </a:rPr>
                <a:t> J Med 2022;386:911-922. </a:t>
              </a:r>
            </a:p>
            <a:p>
              <a:pPr>
                <a:lnSpc>
                  <a:spcPct val="97000"/>
                </a:lnSpc>
              </a:pPr>
              <a:r>
                <a:rPr lang="en-US" sz="1050" b="1" strike="noStrike" spc="-1" dirty="0">
                  <a:latin typeface="Arial"/>
                  <a:ea typeface="Arial Unicode MS"/>
                </a:rPr>
                <a:t>PMID 35263517</a:t>
              </a:r>
              <a:endParaRPr lang="en-US" sz="1050" b="0" strike="noStrike" spc="-1" dirty="0">
                <a:latin typeface="Arial"/>
              </a:endParaRPr>
            </a:p>
          </p:txBody>
        </p:sp>
        <p:pic>
          <p:nvPicPr>
            <p:cNvPr id="15" name="Picture 14">
              <a:extLst>
                <a:ext uri="{FF2B5EF4-FFF2-40B4-BE49-F238E27FC236}">
                  <a16:creationId xmlns:a16="http://schemas.microsoft.com/office/drawing/2014/main" id="{9513BDFF-411E-44D8-986F-F379824F9864}"/>
                </a:ext>
              </a:extLst>
            </p:cNvPr>
            <p:cNvPicPr>
              <a:picLocks noChangeAspect="1"/>
            </p:cNvPicPr>
            <p:nvPr/>
          </p:nvPicPr>
          <p:blipFill>
            <a:blip r:embed="rId3"/>
            <a:stretch>
              <a:fillRect/>
            </a:stretch>
          </p:blipFill>
          <p:spPr>
            <a:xfrm>
              <a:off x="5486400" y="480666"/>
              <a:ext cx="3707655" cy="867468"/>
            </a:xfrm>
            <a:prstGeom prst="rect">
              <a:avLst/>
            </a:prstGeom>
          </p:spPr>
        </p:pic>
      </p:grpSp>
      <p:sp>
        <p:nvSpPr>
          <p:cNvPr id="19" name="TextBox 18">
            <a:extLst>
              <a:ext uri="{FF2B5EF4-FFF2-40B4-BE49-F238E27FC236}">
                <a16:creationId xmlns:a16="http://schemas.microsoft.com/office/drawing/2014/main" id="{57A8BC9A-1D3C-45EA-8CD9-1C46339BB65E}"/>
              </a:ext>
            </a:extLst>
          </p:cNvPr>
          <p:cNvSpPr txBox="1"/>
          <p:nvPr/>
        </p:nvSpPr>
        <p:spPr>
          <a:xfrm>
            <a:off x="69378" y="1474867"/>
            <a:ext cx="5119726" cy="1754326"/>
          </a:xfrm>
          <a:prstGeom prst="rect">
            <a:avLst/>
          </a:prstGeom>
          <a:noFill/>
        </p:spPr>
        <p:txBody>
          <a:bodyPr wrap="square">
            <a:spAutoFit/>
          </a:bodyPr>
          <a:lstStyle/>
          <a:p>
            <a:pPr marL="257175" marR="0" lvl="0" indent="-257175" algn="l" defTabSz="914400" rtl="0" eaLnBrk="0" fontAlgn="base" latinLnBrk="0" hangingPunct="0">
              <a:lnSpc>
                <a:spcPct val="100000"/>
              </a:lnSpc>
              <a:spcBef>
                <a:spcPct val="20000"/>
              </a:spcBef>
              <a:spcAft>
                <a:spcPct val="0"/>
              </a:spcAft>
              <a:buClr>
                <a:srgbClr val="0085A2"/>
              </a:buClr>
              <a:buSzTx/>
              <a:buFont typeface="Arial" charset="0"/>
              <a:buChar char="•"/>
              <a:tabLst/>
              <a:defRPr/>
            </a:pPr>
            <a:r>
              <a:rPr kumimoji="0" lang="en-US" sz="1800" b="0" i="0" u="none" strike="noStrike" kern="1200" cap="none" spc="0" normalizeH="0" baseline="0" noProof="0" dirty="0">
                <a:ln>
                  <a:noFill/>
                </a:ln>
                <a:solidFill>
                  <a:srgbClr val="525353"/>
                </a:solidFill>
                <a:effectLst/>
                <a:uLnTx/>
                <a:uFillTx/>
                <a:latin typeface="Arial"/>
                <a:ea typeface="ＭＳ Ｐゴシック" charset="0"/>
              </a:rPr>
              <a:t>SHINE Trial: shorter course for non-severe, drug susceptible TB (WHO adopted):</a:t>
            </a:r>
          </a:p>
          <a:p>
            <a:pPr marL="557213" marR="0" lvl="1" indent="-214313" algn="l" defTabSz="914400" rtl="0" eaLnBrk="0" fontAlgn="base" latinLnBrk="0" hangingPunct="0">
              <a:lnSpc>
                <a:spcPct val="100000"/>
              </a:lnSpc>
              <a:spcBef>
                <a:spcPct val="20000"/>
              </a:spcBef>
              <a:spcAft>
                <a:spcPct val="0"/>
              </a:spcAft>
              <a:buClr>
                <a:srgbClr val="0085A2"/>
              </a:buClr>
              <a:buSzTx/>
              <a:buFont typeface="Arial" charset="0"/>
              <a:buChar char="•"/>
              <a:tabLst/>
              <a:defRPr/>
            </a:pPr>
            <a:r>
              <a:rPr kumimoji="0" lang="en-US" sz="1500" b="0" i="0" u="none" strike="noStrike" kern="1200" cap="none" spc="0" normalizeH="0" baseline="0" noProof="0" dirty="0">
                <a:ln>
                  <a:noFill/>
                </a:ln>
                <a:solidFill>
                  <a:srgbClr val="525353"/>
                </a:solidFill>
                <a:effectLst/>
                <a:uLnTx/>
                <a:uFillTx/>
                <a:latin typeface="Arial"/>
                <a:ea typeface="ＭＳ Ｐゴシック" charset="0"/>
                <a:cs typeface="+mn-cs"/>
              </a:rPr>
              <a:t>Age 3mo to &lt;16yo</a:t>
            </a:r>
          </a:p>
          <a:p>
            <a:pPr marL="557213" marR="0" lvl="1" indent="-214313" algn="l" defTabSz="914400" rtl="0" eaLnBrk="0" fontAlgn="base" latinLnBrk="0" hangingPunct="0">
              <a:lnSpc>
                <a:spcPct val="100000"/>
              </a:lnSpc>
              <a:spcBef>
                <a:spcPct val="20000"/>
              </a:spcBef>
              <a:spcAft>
                <a:spcPct val="0"/>
              </a:spcAft>
              <a:buClr>
                <a:srgbClr val="0085A2"/>
              </a:buClr>
              <a:buSzTx/>
              <a:buFont typeface="Arial" charset="0"/>
              <a:buChar char="•"/>
              <a:tabLst/>
              <a:defRPr/>
            </a:pPr>
            <a:r>
              <a:rPr kumimoji="0" lang="en-US" sz="1500" b="0" i="0" u="none" strike="noStrike" kern="1200" cap="none" spc="0" normalizeH="0" baseline="0" noProof="0" dirty="0">
                <a:ln>
                  <a:noFill/>
                </a:ln>
                <a:solidFill>
                  <a:srgbClr val="525353"/>
                </a:solidFill>
                <a:effectLst/>
                <a:uLnTx/>
                <a:uFillTx/>
                <a:latin typeface="Arial"/>
                <a:ea typeface="ＭＳ Ｐゴシック" charset="0"/>
                <a:cs typeface="+mn-cs"/>
              </a:rPr>
              <a:t>Non-severe</a:t>
            </a:r>
            <a:r>
              <a:rPr kumimoji="0" lang="en-US" sz="1500" b="0" i="0" u="none" strike="noStrike" kern="1200" cap="none" spc="0" normalizeH="0" noProof="0" dirty="0">
                <a:ln>
                  <a:noFill/>
                </a:ln>
                <a:solidFill>
                  <a:srgbClr val="525353"/>
                </a:solidFill>
                <a:effectLst/>
                <a:uLnTx/>
                <a:uFillTx/>
                <a:latin typeface="Arial"/>
                <a:ea typeface="ＭＳ Ｐゴシック" charset="0"/>
                <a:cs typeface="+mn-cs"/>
              </a:rPr>
              <a:t> pulmonary disease</a:t>
            </a:r>
          </a:p>
          <a:p>
            <a:pPr marL="557213" marR="0" lvl="1" indent="-214313" algn="l" defTabSz="914400" rtl="0" eaLnBrk="0" fontAlgn="base" latinLnBrk="0" hangingPunct="0">
              <a:lnSpc>
                <a:spcPct val="100000"/>
              </a:lnSpc>
              <a:spcBef>
                <a:spcPct val="20000"/>
              </a:spcBef>
              <a:spcAft>
                <a:spcPct val="0"/>
              </a:spcAft>
              <a:buClr>
                <a:srgbClr val="0085A2"/>
              </a:buClr>
              <a:buSzTx/>
              <a:buFont typeface="Arial" charset="0"/>
              <a:buChar char="•"/>
              <a:tabLst/>
              <a:defRPr/>
            </a:pPr>
            <a:r>
              <a:rPr kumimoji="0" lang="en-US" sz="1500" b="0" i="0" u="none" strike="noStrike" kern="1200" cap="none" spc="0" normalizeH="0" baseline="0" noProof="0" dirty="0">
                <a:ln>
                  <a:noFill/>
                </a:ln>
                <a:solidFill>
                  <a:srgbClr val="525353"/>
                </a:solidFill>
                <a:effectLst/>
                <a:uLnTx/>
                <a:uFillTx/>
                <a:latin typeface="Arial"/>
                <a:ea typeface="ＭＳ Ｐゴシック" charset="0"/>
                <a:cs typeface="+mn-cs"/>
              </a:rPr>
              <a:t>Peripheral or thoracic lymph node</a:t>
            </a:r>
          </a:p>
          <a:p>
            <a:pPr marL="557213" marR="0" lvl="1" indent="-214313" algn="l" defTabSz="914400" rtl="0" eaLnBrk="0" fontAlgn="base" latinLnBrk="0" hangingPunct="0">
              <a:lnSpc>
                <a:spcPct val="100000"/>
              </a:lnSpc>
              <a:spcBef>
                <a:spcPct val="20000"/>
              </a:spcBef>
              <a:spcAft>
                <a:spcPct val="0"/>
              </a:spcAft>
              <a:buClr>
                <a:srgbClr val="0085A2"/>
              </a:buClr>
              <a:buSzTx/>
              <a:buFont typeface="Arial" charset="0"/>
              <a:buChar char="•"/>
              <a:tabLst/>
              <a:defRPr/>
            </a:pPr>
            <a:r>
              <a:rPr kumimoji="0" lang="en-US" sz="1500" b="0" i="0" u="none" strike="noStrike" kern="1200" cap="none" spc="0" normalizeH="0" baseline="0" noProof="0" dirty="0">
                <a:ln>
                  <a:noFill/>
                </a:ln>
                <a:solidFill>
                  <a:srgbClr val="525353"/>
                </a:solidFill>
                <a:effectLst/>
                <a:uLnTx/>
                <a:uFillTx/>
                <a:latin typeface="Arial"/>
                <a:ea typeface="ＭＳ Ｐゴシック" charset="0"/>
                <a:cs typeface="+mn-cs"/>
              </a:rPr>
              <a:t>4 Months: 2HRZ(E)/2HR  vs. 6</a:t>
            </a:r>
            <a:r>
              <a:rPr kumimoji="0" lang="en-US" sz="1500" b="0" i="0" u="none" strike="noStrike" kern="1200" cap="none" spc="0" normalizeH="0" noProof="0" dirty="0">
                <a:ln>
                  <a:noFill/>
                </a:ln>
                <a:solidFill>
                  <a:srgbClr val="525353"/>
                </a:solidFill>
                <a:effectLst/>
                <a:uLnTx/>
                <a:uFillTx/>
                <a:latin typeface="Arial"/>
                <a:ea typeface="ＭＳ Ｐゴシック" charset="0"/>
                <a:cs typeface="+mn-cs"/>
              </a:rPr>
              <a:t> </a:t>
            </a:r>
            <a:r>
              <a:rPr kumimoji="0" lang="en-US" sz="1500" b="0" i="0" u="none" strike="noStrike" kern="1200" cap="none" spc="0" normalizeH="0" noProof="0" dirty="0" err="1">
                <a:ln>
                  <a:noFill/>
                </a:ln>
                <a:solidFill>
                  <a:srgbClr val="525353"/>
                </a:solidFill>
                <a:effectLst/>
                <a:uLnTx/>
                <a:uFillTx/>
                <a:latin typeface="Arial"/>
                <a:ea typeface="ＭＳ Ｐゴシック" charset="0"/>
                <a:cs typeface="+mn-cs"/>
              </a:rPr>
              <a:t>mo</a:t>
            </a:r>
            <a:r>
              <a:rPr kumimoji="0" lang="en-US" sz="1500" b="0" i="0" u="none" strike="noStrike" kern="1200" cap="none" spc="0" normalizeH="0" noProof="0" dirty="0">
                <a:ln>
                  <a:noFill/>
                </a:ln>
                <a:solidFill>
                  <a:srgbClr val="525353"/>
                </a:solidFill>
                <a:effectLst/>
                <a:uLnTx/>
                <a:uFillTx/>
                <a:latin typeface="Arial"/>
                <a:ea typeface="ＭＳ Ｐゴシック" charset="0"/>
                <a:cs typeface="+mn-cs"/>
              </a:rPr>
              <a:t> 2HRZ(E)/4HR</a:t>
            </a:r>
            <a:endParaRPr kumimoji="0" lang="en-US" sz="1500" b="0" i="0" u="none" strike="noStrike" kern="1200" cap="none" spc="0" normalizeH="0" baseline="0" noProof="0" dirty="0">
              <a:ln>
                <a:noFill/>
              </a:ln>
              <a:solidFill>
                <a:srgbClr val="525353"/>
              </a:solidFill>
              <a:effectLst/>
              <a:uLnTx/>
              <a:uFillTx/>
              <a:latin typeface="Arial"/>
              <a:ea typeface="ＭＳ Ｐゴシック" charset="0"/>
              <a:cs typeface="+mn-cs"/>
            </a:endParaRPr>
          </a:p>
        </p:txBody>
      </p:sp>
    </p:spTree>
    <p:extLst>
      <p:ext uri="{BB962C8B-B14F-4D97-AF65-F5344CB8AC3E}">
        <p14:creationId xmlns:p14="http://schemas.microsoft.com/office/powerpoint/2010/main" val="677155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A07B-0FA5-4CDF-95FE-2E5527C84905}"/>
              </a:ext>
            </a:extLst>
          </p:cNvPr>
          <p:cNvSpPr>
            <a:spLocks noGrp="1"/>
          </p:cNvSpPr>
          <p:nvPr>
            <p:ph type="title"/>
          </p:nvPr>
        </p:nvSpPr>
        <p:spPr/>
        <p:txBody>
          <a:bodyPr/>
          <a:lstStyle/>
          <a:p>
            <a:r>
              <a:rPr lang="en-US" dirty="0"/>
              <a:t>SHINE trial ex of challenges in diagnosing pediatric TB</a:t>
            </a:r>
          </a:p>
        </p:txBody>
      </p:sp>
      <p:sp>
        <p:nvSpPr>
          <p:cNvPr id="3" name="Content Placeholder 2">
            <a:extLst>
              <a:ext uri="{FF2B5EF4-FFF2-40B4-BE49-F238E27FC236}">
                <a16:creationId xmlns:a16="http://schemas.microsoft.com/office/drawing/2014/main" id="{6D15C66E-8947-4F1A-BDBD-937696A952E2}"/>
              </a:ext>
            </a:extLst>
          </p:cNvPr>
          <p:cNvSpPr>
            <a:spLocks noGrp="1"/>
          </p:cNvSpPr>
          <p:nvPr>
            <p:ph idx="1"/>
          </p:nvPr>
        </p:nvSpPr>
        <p:spPr>
          <a:xfrm>
            <a:off x="457200" y="914401"/>
            <a:ext cx="8229600" cy="3914918"/>
          </a:xfrm>
        </p:spPr>
        <p:txBody>
          <a:bodyPr/>
          <a:lstStyle/>
          <a:p>
            <a:pPr marL="0" indent="0">
              <a:buNone/>
            </a:pPr>
            <a:r>
              <a:rPr lang="en-US" dirty="0"/>
              <a:t>Screening (n=1461):</a:t>
            </a:r>
          </a:p>
          <a:p>
            <a:r>
              <a:rPr lang="en-US" dirty="0"/>
              <a:t>144 (9.8%) did not have </a:t>
            </a:r>
            <a:r>
              <a:rPr lang="en-US" i="1" dirty="0"/>
              <a:t>minimal</a:t>
            </a:r>
            <a:r>
              <a:rPr lang="en-US" dirty="0"/>
              <a:t> TB (more extensive disease on CXR)</a:t>
            </a:r>
          </a:p>
          <a:p>
            <a:pPr marR="0" lvl="1" algn="l" defTabSz="914400" rtl="0" eaLnBrk="0" fontAlgn="base" latinLnBrk="0" hangingPunct="0">
              <a:lnSpc>
                <a:spcPct val="100000"/>
              </a:lnSpc>
              <a:spcBef>
                <a:spcPct val="20000"/>
              </a:spcBef>
              <a:spcAft>
                <a:spcPct val="0"/>
              </a:spcAft>
              <a:buClr>
                <a:srgbClr val="0085A2"/>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25353"/>
                </a:solidFill>
                <a:effectLst/>
                <a:uLnTx/>
                <a:uFillTx/>
                <a:latin typeface="Arial"/>
                <a:ea typeface="ＭＳ Ｐゴシック" charset="0"/>
                <a:cs typeface="+mn-cs"/>
              </a:rPr>
              <a:t>uncomplicated plural effusion</a:t>
            </a:r>
          </a:p>
          <a:p>
            <a:pPr marR="0" lvl="1" algn="l" defTabSz="914400" rtl="0" eaLnBrk="0" fontAlgn="base" latinLnBrk="0" hangingPunct="0">
              <a:lnSpc>
                <a:spcPct val="100000"/>
              </a:lnSpc>
              <a:spcBef>
                <a:spcPct val="20000"/>
              </a:spcBef>
              <a:spcAft>
                <a:spcPct val="0"/>
              </a:spcAft>
              <a:buClr>
                <a:srgbClr val="0085A2"/>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25353"/>
                </a:solidFill>
                <a:effectLst/>
                <a:uLnTx/>
                <a:uFillTx/>
                <a:latin typeface="Arial"/>
                <a:ea typeface="ＭＳ Ｐゴシック" charset="0"/>
                <a:cs typeface="+mn-cs"/>
              </a:rPr>
              <a:t>non-cavitary, single lobe involvement</a:t>
            </a:r>
          </a:p>
          <a:p>
            <a:r>
              <a:rPr lang="en-US" dirty="0"/>
              <a:t>31 (2.1%) had positive respiratory smear</a:t>
            </a:r>
          </a:p>
          <a:p>
            <a:r>
              <a:rPr lang="en-US" dirty="0"/>
              <a:t>82% were eligible to participate</a:t>
            </a:r>
          </a:p>
          <a:p>
            <a:pPr marL="0" indent="0">
              <a:buNone/>
            </a:pPr>
            <a:endParaRPr lang="en-US" dirty="0"/>
          </a:p>
          <a:p>
            <a:pPr marL="0" indent="0">
              <a:buNone/>
            </a:pPr>
            <a:r>
              <a:rPr lang="en-US" dirty="0"/>
              <a:t>Enrolled subjects (n=1204)</a:t>
            </a:r>
          </a:p>
          <a:p>
            <a:pPr lvl="1">
              <a:buFont typeface="Courier New" panose="02070309020205020404" pitchFamily="49" charset="0"/>
              <a:buChar char="o"/>
            </a:pPr>
            <a:r>
              <a:rPr lang="en-US" dirty="0"/>
              <a:t>Only 14% had bacteriologic confirmation (positive culture or </a:t>
            </a:r>
            <a:r>
              <a:rPr lang="en-US" dirty="0" err="1"/>
              <a:t>Xpert</a:t>
            </a:r>
            <a:r>
              <a:rPr lang="en-US" dirty="0"/>
              <a:t>)</a:t>
            </a:r>
          </a:p>
          <a:p>
            <a:pPr lvl="1">
              <a:buFont typeface="Courier New" panose="02070309020205020404" pitchFamily="49" charset="0"/>
              <a:buChar char="o"/>
            </a:pPr>
            <a:r>
              <a:rPr lang="en-US" dirty="0"/>
              <a:t>BUT 80% independently adjudicated to have TB disease</a:t>
            </a:r>
          </a:p>
          <a:p>
            <a:r>
              <a:rPr lang="en-US" dirty="0"/>
              <a:t>MAJORITY of children – resemble “culture negative TB” in adults</a:t>
            </a:r>
          </a:p>
          <a:p>
            <a:endParaRPr lang="en-US" dirty="0"/>
          </a:p>
        </p:txBody>
      </p:sp>
    </p:spTree>
    <p:extLst>
      <p:ext uri="{BB962C8B-B14F-4D97-AF65-F5344CB8AC3E}">
        <p14:creationId xmlns:p14="http://schemas.microsoft.com/office/powerpoint/2010/main" val="25854702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199" y="223510"/>
            <a:ext cx="3829225" cy="857250"/>
          </a:xfrm>
        </p:spPr>
        <p:txBody>
          <a:bodyPr/>
          <a:lstStyle/>
          <a:p>
            <a:pPr eaLnBrk="1" hangingPunct="1"/>
            <a:r>
              <a:rPr lang="en-US" altLang="en-US" dirty="0">
                <a:ea typeface="ＭＳ Ｐゴシック" charset="-128"/>
              </a:rPr>
              <a:t>Shorter Rifapentine-Moxifloxacin regimens for children</a:t>
            </a:r>
          </a:p>
        </p:txBody>
      </p:sp>
      <p:sp>
        <p:nvSpPr>
          <p:cNvPr id="25602" name="Content Placeholder 2"/>
          <p:cNvSpPr>
            <a:spLocks noGrp="1"/>
          </p:cNvSpPr>
          <p:nvPr>
            <p:ph idx="1"/>
          </p:nvPr>
        </p:nvSpPr>
        <p:spPr>
          <a:xfrm>
            <a:off x="171449" y="1321103"/>
            <a:ext cx="4114975" cy="2252924"/>
          </a:xfrm>
        </p:spPr>
        <p:txBody>
          <a:bodyPr/>
          <a:lstStyle/>
          <a:p>
            <a:pPr eaLnBrk="1" hangingPunct="1"/>
            <a:r>
              <a:rPr lang="en-US" altLang="en-US" dirty="0">
                <a:ea typeface="ＭＳ Ｐゴシック" charset="-128"/>
              </a:rPr>
              <a:t>4-month regimen</a:t>
            </a:r>
          </a:p>
          <a:p>
            <a:pPr eaLnBrk="1" hangingPunct="1"/>
            <a:r>
              <a:rPr lang="en-US" altLang="en-US" dirty="0">
                <a:ea typeface="ＭＳ Ｐゴシック" charset="-128"/>
              </a:rPr>
              <a:t>2 HPMZ/2 HPM vs 2HRZE/4HR</a:t>
            </a:r>
          </a:p>
          <a:p>
            <a:pPr eaLnBrk="1" hangingPunct="1"/>
            <a:r>
              <a:rPr lang="en-US" altLang="en-US" dirty="0">
                <a:ea typeface="ＭＳ Ｐゴシック" charset="-128"/>
              </a:rPr>
              <a:t>Only 12 </a:t>
            </a:r>
            <a:r>
              <a:rPr lang="en-US" altLang="en-US" dirty="0" err="1">
                <a:ea typeface="ＭＳ Ｐゴシック" charset="-128"/>
              </a:rPr>
              <a:t>yo</a:t>
            </a:r>
            <a:r>
              <a:rPr lang="en-US" altLang="en-US" dirty="0">
                <a:ea typeface="ＭＳ Ｐゴシック" charset="-128"/>
              </a:rPr>
              <a:t> or greater included</a:t>
            </a:r>
          </a:p>
          <a:p>
            <a:pPr eaLnBrk="1" hangingPunct="1"/>
            <a:r>
              <a:rPr lang="en-US" altLang="en-US" dirty="0">
                <a:ea typeface="ＭＳ Ｐゴシック" charset="-128"/>
              </a:rPr>
              <a:t>Could this regimen be used in children &lt;12 years with severe pulmonary TB?</a:t>
            </a:r>
          </a:p>
          <a:p>
            <a:pPr eaLnBrk="1" hangingPunct="1"/>
            <a:endParaRPr lang="en-US" altLang="en-US" dirty="0">
              <a:ea typeface="ＭＳ Ｐゴシック" charset="-128"/>
            </a:endParaRPr>
          </a:p>
        </p:txBody>
      </p:sp>
      <p:pic>
        <p:nvPicPr>
          <p:cNvPr id="8" name="Picture 7" descr="Graphical user interface&#10;&#10;Description automatically generated with medium confidence">
            <a:extLst>
              <a:ext uri="{FF2B5EF4-FFF2-40B4-BE49-F238E27FC236}">
                <a16:creationId xmlns:a16="http://schemas.microsoft.com/office/drawing/2014/main" id="{2F142522-74BC-4824-AE20-7F83395AD2D7}"/>
              </a:ext>
            </a:extLst>
          </p:cNvPr>
          <p:cNvPicPr>
            <a:picLocks noChangeAspect="1"/>
          </p:cNvPicPr>
          <p:nvPr/>
        </p:nvPicPr>
        <p:blipFill rotWithShape="1">
          <a:blip r:embed="rId2">
            <a:extLst>
              <a:ext uri="{28A0092B-C50C-407E-A947-70E740481C1C}">
                <a14:useLocalDpi xmlns:a14="http://schemas.microsoft.com/office/drawing/2010/main" val="0"/>
              </a:ext>
            </a:extLst>
          </a:blip>
          <a:srcRect l="47447" t="30509" r="-171" b="1160"/>
          <a:stretch/>
        </p:blipFill>
        <p:spPr>
          <a:xfrm>
            <a:off x="5500688" y="1163940"/>
            <a:ext cx="2325215" cy="3880804"/>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122C67AD-2DAD-4E25-9C7E-F5EF5630E832}"/>
              </a:ext>
            </a:extLst>
          </p:cNvPr>
          <p:cNvPicPr>
            <a:picLocks noChangeAspect="1"/>
          </p:cNvPicPr>
          <p:nvPr/>
        </p:nvPicPr>
        <p:blipFill rotWithShape="1">
          <a:blip r:embed="rId2">
            <a:extLst>
              <a:ext uri="{28A0092B-C50C-407E-A947-70E740481C1C}">
                <a14:useLocalDpi xmlns:a14="http://schemas.microsoft.com/office/drawing/2010/main" val="0"/>
              </a:ext>
            </a:extLst>
          </a:blip>
          <a:srcRect b="86296"/>
          <a:stretch/>
        </p:blipFill>
        <p:spPr>
          <a:xfrm>
            <a:off x="4286425" y="223510"/>
            <a:ext cx="4857575" cy="857250"/>
          </a:xfrm>
          <a:prstGeom prst="rect">
            <a:avLst/>
          </a:prstGeom>
        </p:spPr>
      </p:pic>
      <p:sp>
        <p:nvSpPr>
          <p:cNvPr id="10" name="Content Placeholder 2">
            <a:extLst>
              <a:ext uri="{FF2B5EF4-FFF2-40B4-BE49-F238E27FC236}">
                <a16:creationId xmlns:a16="http://schemas.microsoft.com/office/drawing/2014/main" id="{C5E927AB-BAD9-4D86-95A2-26132FE239F6}"/>
              </a:ext>
            </a:extLst>
          </p:cNvPr>
          <p:cNvSpPr txBox="1">
            <a:spLocks/>
          </p:cNvSpPr>
          <p:nvPr/>
        </p:nvSpPr>
        <p:spPr bwMode="auto">
          <a:xfrm>
            <a:off x="171448" y="3194944"/>
            <a:ext cx="4400552" cy="21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257175" indent="-257175" algn="l"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chemeClr val="accent1"/>
              </a:buClr>
              <a:buFont typeface="Arial" charset="0"/>
              <a:buChar char="•"/>
              <a:defRPr sz="1500" kern="1200">
                <a:solidFill>
                  <a:schemeClr val="tx1"/>
                </a:solidFill>
                <a:latin typeface="+mn-lt"/>
                <a:ea typeface="ＭＳ Ｐゴシック" charset="0"/>
                <a:cs typeface="+mn-cs"/>
              </a:defRPr>
            </a:lvl2pPr>
            <a:lvl3pPr marL="857250" indent="-171450" algn="l" rtl="0" eaLnBrk="0" fontAlgn="base" hangingPunct="0">
              <a:spcBef>
                <a:spcPct val="20000"/>
              </a:spcBef>
              <a:spcAft>
                <a:spcPct val="0"/>
              </a:spcAft>
              <a:buClr>
                <a:schemeClr val="accent1"/>
              </a:buClr>
              <a:buFont typeface="Arial" charset="0"/>
              <a:buChar char="•"/>
              <a:defRPr kern="1200">
                <a:solidFill>
                  <a:schemeClr val="tx1"/>
                </a:solidFill>
                <a:latin typeface="+mn-lt"/>
                <a:ea typeface="ＭＳ Ｐゴシック" charset="0"/>
                <a:cs typeface="+mn-cs"/>
              </a:defRPr>
            </a:lvl3pPr>
            <a:lvl4pPr marL="12001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4pPr>
            <a:lvl5pPr marL="1543050" indent="-171450" algn="l" rtl="0" eaLnBrk="0" fontAlgn="base" hangingPunct="0">
              <a:spcBef>
                <a:spcPct val="20000"/>
              </a:spcBef>
              <a:spcAft>
                <a:spcPct val="0"/>
              </a:spcAft>
              <a:buClr>
                <a:schemeClr val="accent1"/>
              </a:buClr>
              <a:buFont typeface="Arial" charset="0"/>
              <a:buChar char="•"/>
              <a:defRPr sz="1200" kern="1200">
                <a:solidFill>
                  <a:schemeClr val="tx1"/>
                </a:solidFill>
                <a:latin typeface="+mn-lt"/>
                <a:ea typeface="ＭＳ Ｐゴシック" charset="0"/>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eaLnBrk="1" hangingPunct="1">
              <a:buNone/>
            </a:pPr>
            <a:r>
              <a:rPr lang="en-US" altLang="en-US" dirty="0">
                <a:ea typeface="ＭＳ Ｐゴシック" charset="-128"/>
              </a:rPr>
              <a:t>WE DON’T KNOW</a:t>
            </a:r>
          </a:p>
          <a:p>
            <a:pPr marL="0" indent="0" eaLnBrk="1" hangingPunct="1">
              <a:buNone/>
            </a:pPr>
            <a:r>
              <a:rPr lang="en-US" altLang="en-US" dirty="0">
                <a:ea typeface="ＭＳ Ｐゴシック" charset="-128"/>
              </a:rPr>
              <a:t>But there is experience using rifapentine and moxifloxacin for TBI or TB disease in younger children</a:t>
            </a:r>
          </a:p>
          <a:p>
            <a:pPr marL="0" indent="0" eaLnBrk="1" hangingPunct="1">
              <a:buNone/>
            </a:pPr>
            <a:r>
              <a:rPr lang="en-US" altLang="en-US" dirty="0">
                <a:ea typeface="ＭＳ Ｐゴシック" charset="-128"/>
              </a:rPr>
              <a:t>How could a follow up trial be designed to include children?</a:t>
            </a:r>
          </a:p>
          <a:p>
            <a:pPr eaLnBrk="1" hangingPunct="1"/>
            <a:endParaRPr lang="en-US" altLang="en-US" dirty="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182793"/>
            <a:ext cx="8229600" cy="857250"/>
          </a:xfrm>
        </p:spPr>
        <p:txBody>
          <a:bodyPr/>
          <a:lstStyle/>
          <a:p>
            <a:pPr eaLnBrk="1" hangingPunct="1"/>
            <a:r>
              <a:rPr lang="en-US" altLang="en-US" dirty="0">
                <a:ea typeface="ＭＳ Ｐゴシック" charset="-128"/>
              </a:rPr>
              <a:t>New drug development for TB  in Children</a:t>
            </a:r>
          </a:p>
        </p:txBody>
      </p:sp>
      <p:sp>
        <p:nvSpPr>
          <p:cNvPr id="27650" name="Content Placeholder 2"/>
          <p:cNvSpPr>
            <a:spLocks noGrp="1"/>
          </p:cNvSpPr>
          <p:nvPr>
            <p:ph idx="1"/>
          </p:nvPr>
        </p:nvSpPr>
        <p:spPr>
          <a:xfrm>
            <a:off x="457200" y="843804"/>
            <a:ext cx="8229600" cy="3650230"/>
          </a:xfrm>
        </p:spPr>
        <p:txBody>
          <a:bodyPr/>
          <a:lstStyle/>
          <a:p>
            <a:pPr marL="0" indent="0" eaLnBrk="1" hangingPunct="1">
              <a:buNone/>
            </a:pPr>
            <a:r>
              <a:rPr lang="en-US" altLang="en-US" sz="2000" dirty="0" err="1">
                <a:ea typeface="ＭＳ Ｐゴシック" charset="-128"/>
              </a:rPr>
              <a:t>Bedaquiline</a:t>
            </a:r>
            <a:r>
              <a:rPr lang="en-US" altLang="en-US" sz="2000" dirty="0">
                <a:ea typeface="ＭＳ Ｐゴシック" charset="-128"/>
              </a:rPr>
              <a:t> – example FDA approval:</a:t>
            </a:r>
          </a:p>
          <a:p>
            <a:pPr lvl="1" eaLnBrk="1" hangingPunct="1"/>
            <a:r>
              <a:rPr lang="en-US" altLang="en-US" sz="1600" dirty="0">
                <a:ea typeface="ＭＳ Ｐゴシック" charset="-128"/>
              </a:rPr>
              <a:t>Adults 2012</a:t>
            </a:r>
          </a:p>
          <a:p>
            <a:pPr lvl="1" eaLnBrk="1" hangingPunct="1"/>
            <a:r>
              <a:rPr lang="en-US" altLang="en-US" sz="1600" dirty="0">
                <a:ea typeface="ＭＳ Ｐゴシック" charset="-128"/>
              </a:rPr>
              <a:t>Adolescents (12-17 </a:t>
            </a:r>
            <a:r>
              <a:rPr lang="en-US" altLang="en-US" sz="1600" dirty="0" err="1">
                <a:ea typeface="ＭＳ Ｐゴシック" charset="-128"/>
              </a:rPr>
              <a:t>yo</a:t>
            </a:r>
            <a:r>
              <a:rPr lang="en-US" altLang="en-US" sz="1600" dirty="0">
                <a:ea typeface="ＭＳ Ｐゴシック" charset="-128"/>
              </a:rPr>
              <a:t>) 2019</a:t>
            </a:r>
          </a:p>
          <a:p>
            <a:pPr lvl="1" eaLnBrk="1" hangingPunct="1"/>
            <a:r>
              <a:rPr lang="en-US" altLang="en-US" sz="1600" dirty="0">
                <a:ea typeface="ＭＳ Ｐゴシック" charset="-128"/>
              </a:rPr>
              <a:t>Pediatrics (5-11 </a:t>
            </a:r>
            <a:r>
              <a:rPr lang="en-US" altLang="en-US" sz="1600" dirty="0" err="1">
                <a:ea typeface="ＭＳ Ｐゴシック" charset="-128"/>
              </a:rPr>
              <a:t>yo</a:t>
            </a:r>
            <a:r>
              <a:rPr lang="en-US" altLang="en-US" sz="1600" dirty="0">
                <a:ea typeface="ＭＳ Ｐゴシック" charset="-128"/>
              </a:rPr>
              <a:t>) 2020, with pediatric 20 mg dispersible tabs</a:t>
            </a:r>
          </a:p>
          <a:p>
            <a:pPr marL="0" indent="0" eaLnBrk="1" hangingPunct="1">
              <a:buNone/>
            </a:pPr>
            <a:endParaRPr lang="en-US" altLang="en-US" sz="2000" dirty="0">
              <a:ea typeface="ＭＳ Ｐゴシック" charset="-128"/>
            </a:endParaRPr>
          </a:p>
          <a:p>
            <a:pPr marL="0" indent="0" eaLnBrk="1" hangingPunct="1">
              <a:buNone/>
            </a:pPr>
            <a:r>
              <a:rPr lang="en-US" altLang="en-US" sz="2000" dirty="0" err="1">
                <a:ea typeface="ＭＳ Ｐゴシック" charset="-128"/>
              </a:rPr>
              <a:t>Delamanid</a:t>
            </a:r>
            <a:endParaRPr lang="en-US" altLang="en-US" sz="2000" dirty="0">
              <a:ea typeface="ＭＳ Ｐゴシック" charset="-128"/>
            </a:endParaRPr>
          </a:p>
          <a:p>
            <a:pPr lvl="1" eaLnBrk="1" hangingPunct="1">
              <a:buFont typeface="Arial" panose="020B0604020202020204" pitchFamily="34" charset="0"/>
              <a:buChar char="•"/>
            </a:pPr>
            <a:r>
              <a:rPr lang="en-US" altLang="en-US" sz="1600" dirty="0">
                <a:ea typeface="ＭＳ Ｐゴシック" charset="-128"/>
              </a:rPr>
              <a:t>Initially approved by EMA in 2014</a:t>
            </a:r>
          </a:p>
          <a:p>
            <a:pPr lvl="1" eaLnBrk="1" hangingPunct="1">
              <a:buFont typeface="Arial" panose="020B0604020202020204" pitchFamily="34" charset="0"/>
              <a:buChar char="•"/>
            </a:pPr>
            <a:r>
              <a:rPr lang="en-US" altLang="en-US" sz="1600" dirty="0">
                <a:ea typeface="ＭＳ Ｐゴシック" charset="-128"/>
              </a:rPr>
              <a:t>Recommended for children 6-17 years by WHO in 2016</a:t>
            </a:r>
          </a:p>
          <a:p>
            <a:pPr lvl="1" eaLnBrk="1" hangingPunct="1">
              <a:buFont typeface="Arial" panose="020B0604020202020204" pitchFamily="34" charset="0"/>
              <a:buChar char="•"/>
            </a:pPr>
            <a:r>
              <a:rPr lang="en-US" altLang="en-US" sz="1600" dirty="0">
                <a:ea typeface="ＭＳ Ｐゴシック" charset="-128"/>
              </a:rPr>
              <a:t>Dispersible tablet, included in age de-escalation down to birth (starting in 2013)</a:t>
            </a:r>
          </a:p>
          <a:p>
            <a:pPr marL="0" indent="0" eaLnBrk="1" hangingPunct="1">
              <a:buNone/>
            </a:pPr>
            <a:endParaRPr lang="en-US" altLang="en-US" sz="2000" dirty="0">
              <a:ea typeface="ＭＳ Ｐゴシック" charset="-128"/>
            </a:endParaRPr>
          </a:p>
          <a:p>
            <a:pPr marL="0" indent="0" eaLnBrk="1" hangingPunct="1">
              <a:buNone/>
            </a:pPr>
            <a:r>
              <a:rPr lang="en-US" altLang="en-US" sz="2000" dirty="0">
                <a:ea typeface="ＭＳ Ｐゴシック" charset="-128"/>
              </a:rPr>
              <a:t>Without PK/dosing data it is difficult to include children in other trials</a:t>
            </a:r>
          </a:p>
        </p:txBody>
      </p:sp>
    </p:spTree>
    <p:custDataLst>
      <p:tags r:id="rId1"/>
    </p:custDataLst>
    <p:extLst>
      <p:ext uri="{BB962C8B-B14F-4D97-AF65-F5344CB8AC3E}">
        <p14:creationId xmlns:p14="http://schemas.microsoft.com/office/powerpoint/2010/main" val="7125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5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65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182793"/>
            <a:ext cx="8229600" cy="857250"/>
          </a:xfrm>
        </p:spPr>
        <p:txBody>
          <a:bodyPr/>
          <a:lstStyle/>
          <a:p>
            <a:pPr eaLnBrk="1" hangingPunct="1"/>
            <a:r>
              <a:rPr lang="en-US" altLang="en-US" dirty="0">
                <a:ea typeface="ＭＳ Ｐゴシック" charset="-128"/>
              </a:rPr>
              <a:t>Key opportunities to improve tuberculosis diagnosis, treatment and outcomes in children </a:t>
            </a:r>
          </a:p>
        </p:txBody>
      </p:sp>
      <p:sp>
        <p:nvSpPr>
          <p:cNvPr id="27650" name="Content Placeholder 2"/>
          <p:cNvSpPr>
            <a:spLocks noGrp="1"/>
          </p:cNvSpPr>
          <p:nvPr>
            <p:ph idx="1"/>
          </p:nvPr>
        </p:nvSpPr>
        <p:spPr>
          <a:xfrm>
            <a:off x="457200" y="1171871"/>
            <a:ext cx="8229600" cy="3407087"/>
          </a:xfrm>
        </p:spPr>
        <p:txBody>
          <a:bodyPr/>
          <a:lstStyle/>
          <a:p>
            <a:pPr eaLnBrk="1" hangingPunct="1"/>
            <a:r>
              <a:rPr lang="en-US" altLang="en-US" sz="2100" dirty="0">
                <a:ea typeface="ＭＳ Ｐゴシック" charset="-128"/>
              </a:rPr>
              <a:t>Improve identification of infection and disease cases</a:t>
            </a:r>
          </a:p>
          <a:p>
            <a:pPr lvl="1" eaLnBrk="1" hangingPunct="1">
              <a:buFont typeface="Courier New" panose="02070309020205020404" pitchFamily="49" charset="0"/>
              <a:buChar char="o"/>
            </a:pPr>
            <a:r>
              <a:rPr lang="en-US" altLang="en-US" sz="1800" dirty="0">
                <a:ea typeface="ＭＳ Ｐゴシック" charset="-128"/>
              </a:rPr>
              <a:t>Implement and leverage contact tracing, especially for young children</a:t>
            </a:r>
          </a:p>
          <a:p>
            <a:pPr lvl="1" eaLnBrk="1" hangingPunct="1">
              <a:buFont typeface="Courier New" panose="02070309020205020404" pitchFamily="49" charset="0"/>
              <a:buChar char="o"/>
            </a:pPr>
            <a:r>
              <a:rPr lang="en-US" altLang="en-US" sz="1800" dirty="0">
                <a:ea typeface="ＭＳ Ｐゴシック" charset="-128"/>
              </a:rPr>
              <a:t>Evaluate and treat young contacts of TB cases (for TBI or TB disease)</a:t>
            </a:r>
          </a:p>
          <a:p>
            <a:pPr lvl="1" eaLnBrk="1" hangingPunct="1">
              <a:buFont typeface="Courier New" panose="02070309020205020404" pitchFamily="49" charset="0"/>
              <a:buChar char="o"/>
            </a:pPr>
            <a:r>
              <a:rPr lang="en-US" altLang="en-US" sz="1800" dirty="0">
                <a:ea typeface="ＭＳ Ｐゴシック" charset="-128"/>
              </a:rPr>
              <a:t>Develop better diagnostic testing for childhood TB – non-invasive, non-respiratory, etc.</a:t>
            </a:r>
          </a:p>
          <a:p>
            <a:pPr eaLnBrk="1" hangingPunct="1"/>
            <a:r>
              <a:rPr lang="en-US" altLang="en-US" sz="2100" dirty="0">
                <a:ea typeface="ＭＳ Ｐゴシック" charset="-128"/>
              </a:rPr>
              <a:t>Improved treatment</a:t>
            </a:r>
          </a:p>
          <a:p>
            <a:pPr lvl="1" eaLnBrk="1" hangingPunct="1">
              <a:buFont typeface="Courier New" panose="02070309020205020404" pitchFamily="49" charset="0"/>
              <a:buChar char="o"/>
            </a:pPr>
            <a:r>
              <a:rPr lang="en-US" altLang="en-US" sz="1800" dirty="0">
                <a:ea typeface="ＭＳ Ｐゴシック" charset="-128"/>
              </a:rPr>
              <a:t>Implement TB Preventive therapy for exposed children</a:t>
            </a:r>
          </a:p>
          <a:p>
            <a:pPr lvl="1" eaLnBrk="1" hangingPunct="1">
              <a:buFont typeface="Courier New" panose="02070309020205020404" pitchFamily="49" charset="0"/>
              <a:buChar char="o"/>
            </a:pPr>
            <a:r>
              <a:rPr lang="en-US" altLang="en-US" sz="1800" dirty="0">
                <a:ea typeface="ＭＳ Ｐゴシック" charset="-128"/>
              </a:rPr>
              <a:t>Treatment regimens for prevention or disease</a:t>
            </a:r>
          </a:p>
          <a:p>
            <a:pPr lvl="2" eaLnBrk="1" hangingPunct="1">
              <a:buFont typeface="Courier New" panose="02070309020205020404" pitchFamily="49" charset="0"/>
              <a:buChar char="o"/>
            </a:pPr>
            <a:r>
              <a:rPr lang="en-US" altLang="en-US" dirty="0">
                <a:ea typeface="ＭＳ Ｐゴシック" charset="-128"/>
              </a:rPr>
              <a:t>Include in PK/PD and develop formulations for children</a:t>
            </a:r>
          </a:p>
          <a:p>
            <a:pPr lvl="2" eaLnBrk="1" hangingPunct="1">
              <a:buFont typeface="Courier New" panose="02070309020205020404" pitchFamily="49" charset="0"/>
              <a:buChar char="o"/>
            </a:pPr>
            <a:r>
              <a:rPr lang="en-US" altLang="en-US" dirty="0">
                <a:ea typeface="ＭＳ Ｐゴシック" charset="-128"/>
              </a:rPr>
              <a:t>Inclusion of children in clinical trials for </a:t>
            </a:r>
            <a:r>
              <a:rPr lang="en-US" altLang="en-US">
                <a:ea typeface="ＭＳ Ｐゴシック" charset="-128"/>
              </a:rPr>
              <a:t>new regimens</a:t>
            </a:r>
            <a:endParaRPr lang="en-US" altLang="en-US" dirty="0">
              <a:ea typeface="ＭＳ Ｐゴシック" charset="-128"/>
            </a:endParaRPr>
          </a:p>
        </p:txBody>
      </p:sp>
    </p:spTree>
    <p:custDataLst>
      <p:tags r:id="rId1"/>
    </p:custDataLst>
    <p:extLst>
      <p:ext uri="{BB962C8B-B14F-4D97-AF65-F5344CB8AC3E}">
        <p14:creationId xmlns:p14="http://schemas.microsoft.com/office/powerpoint/2010/main" val="171339379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897168"/>
            <a:ext cx="8229600" cy="857250"/>
          </a:xfrm>
        </p:spPr>
        <p:txBody>
          <a:bodyPr/>
          <a:lstStyle/>
          <a:p>
            <a:pPr algn="ctr" eaLnBrk="1" hangingPunct="1"/>
            <a:r>
              <a:rPr lang="en-US" altLang="en-US" dirty="0">
                <a:ea typeface="ＭＳ Ｐゴシック" charset="-128"/>
              </a:rPr>
              <a:t>Questions?</a:t>
            </a: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altLang="en-US">
                <a:ea typeface="ＭＳ Ｐゴシック" charset="-128"/>
              </a:rPr>
              <a:t>Disclosures</a:t>
            </a:r>
          </a:p>
        </p:txBody>
      </p:sp>
      <p:sp>
        <p:nvSpPr>
          <p:cNvPr id="3" name="Content Placeholder 2"/>
          <p:cNvSpPr>
            <a:spLocks noGrp="1"/>
          </p:cNvSpPr>
          <p:nvPr>
            <p:ph idx="1"/>
          </p:nvPr>
        </p:nvSpPr>
        <p:spPr>
          <a:xfrm>
            <a:off x="457200" y="1077603"/>
            <a:ext cx="8229600" cy="3394472"/>
          </a:xfrm>
        </p:spPr>
        <p:txBody>
          <a:bodyPr>
            <a:normAutofit/>
          </a:bodyPr>
          <a:lstStyle/>
          <a:p>
            <a:pPr eaLnBrk="1" hangingPunct="1"/>
            <a:r>
              <a:rPr lang="en-US" altLang="en-US" dirty="0">
                <a:ea typeface="ＭＳ Ｐゴシック" charset="-128"/>
              </a:rPr>
              <a:t>No financial conflicts related to content in this presentation</a:t>
            </a:r>
          </a:p>
          <a:p>
            <a:pPr eaLnBrk="1" hangingPunct="1"/>
            <a:r>
              <a:rPr lang="en-US" altLang="en-US" dirty="0">
                <a:ea typeface="ＭＳ Ｐゴシック" charset="-128"/>
              </a:rPr>
              <a:t>Off-label use: </a:t>
            </a:r>
          </a:p>
          <a:p>
            <a:pPr lvl="1" eaLnBrk="1" hangingPunct="1">
              <a:buFont typeface="Courier New" panose="02070309020205020404" pitchFamily="49" charset="0"/>
              <a:buChar char="o"/>
            </a:pPr>
            <a:r>
              <a:rPr lang="en-US" altLang="en-US" dirty="0">
                <a:ea typeface="ＭＳ Ｐゴシック" charset="-128"/>
              </a:rPr>
              <a:t>RIPE/HRZE regimens are FDA approved for use in children</a:t>
            </a:r>
          </a:p>
          <a:p>
            <a:pPr lvl="1" eaLnBrk="1" hangingPunct="1">
              <a:buFont typeface="Courier New" panose="02070309020205020404" pitchFamily="49" charset="0"/>
              <a:buChar char="o"/>
            </a:pPr>
            <a:r>
              <a:rPr lang="en-US" altLang="en-US" dirty="0">
                <a:ea typeface="ＭＳ Ｐゴシック" charset="-128"/>
              </a:rPr>
              <a:t>Alternate antibiotics used for TB (e.g., fluoroquinolones) may not be approved for TB, or not approved in children</a:t>
            </a:r>
          </a:p>
          <a:p>
            <a:pPr eaLnBrk="1" hangingPunct="1">
              <a:buFont typeface="Courier New" panose="02070309020205020404" pitchFamily="49" charset="0"/>
              <a:buChar char="o"/>
            </a:pPr>
            <a:r>
              <a:rPr lang="en-US" altLang="en-US" dirty="0">
                <a:ea typeface="ＭＳ Ｐゴシック" charset="-128"/>
              </a:rPr>
              <a:t>Research activity: </a:t>
            </a:r>
            <a:r>
              <a:rPr lang="en-US" altLang="en-US" sz="1500" dirty="0">
                <a:ea typeface="ＭＳ Ｐゴシック" charset="-128"/>
              </a:rPr>
              <a:t>I run a core lab at Seattle Children’s Research Institute that performs basic microbiology research for companies developing antibiotics for use in Cystic Fibrosis. I will not discuss any of these companies’ products here. </a:t>
            </a:r>
          </a:p>
          <a:p>
            <a:pPr lvl="1" eaLnBrk="1" hangingPunct="1">
              <a:buFont typeface="Courier New" panose="02070309020205020404" pitchFamily="49" charset="0"/>
              <a:buChar char="o"/>
            </a:pPr>
            <a:endParaRPr lang="en-US" altLang="en-US" dirty="0">
              <a:ea typeface="ＭＳ Ｐゴシック" charset="-128"/>
            </a:endParaRPr>
          </a:p>
          <a:p>
            <a:pPr eaLnBrk="1" hangingPunct="1">
              <a:buFont typeface="Arial" charset="0"/>
              <a:buNone/>
            </a:pPr>
            <a:endParaRPr lang="en-US" altLang="en-US" dirty="0">
              <a:ea typeface="ＭＳ Ｐゴシック" charset="-128"/>
            </a:endParaRP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altLang="en-US">
                <a:ea typeface="ＭＳ Ｐゴシック" charset="-128"/>
              </a:rPr>
              <a:t>Childhood TB - Various X ray Presentations:</a:t>
            </a:r>
            <a:br>
              <a:rPr lang="en-US" altLang="en-US" sz="2100">
                <a:ea typeface="ＭＳ Ｐゴシック" charset="-128"/>
              </a:rPr>
            </a:br>
            <a:r>
              <a:rPr lang="en-US" altLang="en-US" sz="2100" i="1">
                <a:ea typeface="ＭＳ Ｐゴシック" charset="-128"/>
              </a:rPr>
              <a:t>Adult type pulmonary disease</a:t>
            </a:r>
            <a:br>
              <a:rPr lang="en-US" altLang="en-US" sz="2100" i="1">
                <a:ea typeface="ＭＳ Ｐゴシック" charset="-128"/>
              </a:rPr>
            </a:br>
            <a:r>
              <a:rPr lang="en-US" altLang="en-US" sz="2100">
                <a:ea typeface="ＭＳ Ｐゴシック" charset="-128"/>
              </a:rPr>
              <a:t>UNUSUAL for children (but more common in teens)</a:t>
            </a:r>
          </a:p>
        </p:txBody>
      </p:sp>
      <p:sp>
        <p:nvSpPr>
          <p:cNvPr id="83970" name="TextBox 4"/>
          <p:cNvSpPr txBox="1">
            <a:spLocks noChangeArrowheads="1"/>
          </p:cNvSpPr>
          <p:nvPr/>
        </p:nvSpPr>
        <p:spPr bwMode="auto">
          <a:xfrm>
            <a:off x="6176963" y="4820841"/>
            <a:ext cx="18911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500" i="1"/>
              <a:t>AAP RedBook 2012</a:t>
            </a:r>
          </a:p>
        </p:txBody>
      </p:sp>
      <p:pic>
        <p:nvPicPr>
          <p:cNvPr id="83971"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36033" y="1063229"/>
            <a:ext cx="3983831"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101735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eaLnBrk="1" hangingPunct="1"/>
            <a:r>
              <a:rPr lang="en-US" altLang="en-US">
                <a:ea typeface="ＭＳ Ｐゴシック" charset="-128"/>
              </a:rPr>
              <a:t>CXR</a:t>
            </a:r>
          </a:p>
        </p:txBody>
      </p:sp>
      <p:sp>
        <p:nvSpPr>
          <p:cNvPr id="86018" name="Content Placeholder 2"/>
          <p:cNvSpPr>
            <a:spLocks noGrp="1"/>
          </p:cNvSpPr>
          <p:nvPr>
            <p:ph sz="quarter" idx="1"/>
          </p:nvPr>
        </p:nvSpPr>
        <p:spPr>
          <a:xfrm>
            <a:off x="1485900" y="1200150"/>
            <a:ext cx="6172200" cy="2894639"/>
          </a:xfrm>
        </p:spPr>
        <p:txBody>
          <a:bodyPr/>
          <a:lstStyle/>
          <a:p>
            <a:pPr eaLnBrk="1" hangingPunct="1"/>
            <a:r>
              <a:rPr lang="en-US" altLang="en-US">
                <a:ea typeface="ＭＳ Ｐゴシック" charset="-128"/>
              </a:rPr>
              <a:t>Nonspecific, intra-observer variation</a:t>
            </a:r>
          </a:p>
          <a:p>
            <a:pPr eaLnBrk="1" hangingPunct="1"/>
            <a:r>
              <a:rPr lang="en-US" altLang="en-US">
                <a:ea typeface="ＭＳ Ｐゴシック" charset="-128"/>
              </a:rPr>
              <a:t>Features suggesting TB:</a:t>
            </a:r>
          </a:p>
          <a:p>
            <a:pPr lvl="1" eaLnBrk="1" hangingPunct="1">
              <a:buFont typeface="Courier New" panose="02070309020205020404" pitchFamily="49" charset="0"/>
              <a:buChar char="o"/>
            </a:pPr>
            <a:r>
              <a:rPr lang="en-US" altLang="en-US">
                <a:ea typeface="ＭＳ Ｐゴシック" charset="-128"/>
              </a:rPr>
              <a:t>Hilar lymphadenopathy</a:t>
            </a:r>
          </a:p>
          <a:p>
            <a:pPr lvl="1" eaLnBrk="1" hangingPunct="1">
              <a:buFont typeface="Courier New" panose="02070309020205020404" pitchFamily="49" charset="0"/>
              <a:buChar char="o"/>
            </a:pPr>
            <a:r>
              <a:rPr lang="en-US" altLang="en-US">
                <a:ea typeface="ＭＳ Ｐゴシック" charset="-128"/>
              </a:rPr>
              <a:t>Bronchial compression</a:t>
            </a:r>
          </a:p>
          <a:p>
            <a:pPr lvl="1" eaLnBrk="1" hangingPunct="1">
              <a:buFont typeface="Courier New" panose="02070309020205020404" pitchFamily="49" charset="0"/>
              <a:buChar char="o"/>
            </a:pPr>
            <a:r>
              <a:rPr lang="en-US" altLang="en-US">
                <a:ea typeface="ＭＳ Ｐゴシック" charset="-128"/>
              </a:rPr>
              <a:t>Chronic consolidation</a:t>
            </a:r>
          </a:p>
          <a:p>
            <a:pPr lvl="1" eaLnBrk="1" hangingPunct="1">
              <a:buFont typeface="Courier New" panose="02070309020205020404" pitchFamily="49" charset="0"/>
              <a:buChar char="o"/>
            </a:pPr>
            <a:r>
              <a:rPr lang="en-US" altLang="en-US">
                <a:ea typeface="ＭＳ Ｐゴシック" charset="-128"/>
              </a:rPr>
              <a:t>Calcification</a:t>
            </a:r>
          </a:p>
          <a:p>
            <a:pPr lvl="1" eaLnBrk="1" hangingPunct="1">
              <a:buFont typeface="Courier New" panose="02070309020205020404" pitchFamily="49" charset="0"/>
              <a:buChar char="o"/>
            </a:pPr>
            <a:r>
              <a:rPr lang="en-US" altLang="en-US">
                <a:ea typeface="ＭＳ Ｐゴシック" charset="-128"/>
              </a:rPr>
              <a:t>Miliary pattern</a:t>
            </a:r>
          </a:p>
          <a:p>
            <a:pPr lvl="1" eaLnBrk="1" hangingPunct="1">
              <a:buFont typeface="Courier New" panose="02070309020205020404" pitchFamily="49" charset="0"/>
              <a:buChar char="o"/>
            </a:pPr>
            <a:r>
              <a:rPr lang="en-US" altLang="en-US">
                <a:ea typeface="ＭＳ Ｐゴシック" charset="-128"/>
              </a:rPr>
              <a:t>Cavity or Lesion in upper lobe(s) is less common in children</a:t>
            </a:r>
          </a:p>
          <a:p>
            <a:pPr lvl="1" eaLnBrk="1" hangingPunct="1">
              <a:buFont typeface="Arial" charset="0"/>
              <a:buNone/>
            </a:pPr>
            <a:endParaRPr lang="en-US" altLang="en-US">
              <a:ea typeface="ＭＳ Ｐゴシック" charset="-128"/>
            </a:endParaRPr>
          </a:p>
          <a:p>
            <a:pPr lvl="1" eaLnBrk="1" hangingPunct="1">
              <a:buFont typeface="Arial" charset="0"/>
              <a:buNone/>
            </a:pPr>
            <a:endParaRPr lang="en-US" altLang="en-US">
              <a:ea typeface="ＭＳ Ｐゴシック" charset="-128"/>
            </a:endParaRPr>
          </a:p>
        </p:txBody>
      </p:sp>
    </p:spTree>
    <p:extLst>
      <p:ext uri="{BB962C8B-B14F-4D97-AF65-F5344CB8AC3E}">
        <p14:creationId xmlns:p14="http://schemas.microsoft.com/office/powerpoint/2010/main" val="34621178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1587104" y="171450"/>
            <a:ext cx="6115050" cy="742950"/>
          </a:xfrm>
        </p:spPr>
        <p:txBody>
          <a:bodyPr/>
          <a:lstStyle/>
          <a:p>
            <a:pPr eaLnBrk="1" hangingPunct="1"/>
            <a:r>
              <a:rPr lang="en-US" altLang="en-US">
                <a:ea typeface="ＭＳ Ｐゴシック" charset="-128"/>
              </a:rPr>
              <a:t>Hilar lymphadenopathy</a:t>
            </a:r>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7187" y="914400"/>
            <a:ext cx="496371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4"/>
          <p:cNvSpPr txBox="1">
            <a:spLocks noChangeArrowheads="1"/>
          </p:cNvSpPr>
          <p:nvPr/>
        </p:nvSpPr>
        <p:spPr bwMode="auto">
          <a:xfrm>
            <a:off x="5029200" y="4637487"/>
            <a:ext cx="297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a:t>Smith Curr Probl Pediatr 2001; 31: 5-30</a:t>
            </a:r>
          </a:p>
        </p:txBody>
      </p:sp>
    </p:spTree>
    <p:extLst>
      <p:ext uri="{BB962C8B-B14F-4D97-AF65-F5344CB8AC3E}">
        <p14:creationId xmlns:p14="http://schemas.microsoft.com/office/powerpoint/2010/main" val="13846688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altLang="en-US">
                <a:ea typeface="ＭＳ Ｐゴシック" charset="-128"/>
              </a:rPr>
              <a:t>Paratracheal lymphadenopathy</a:t>
            </a:r>
          </a:p>
        </p:txBody>
      </p:sp>
      <p:pic>
        <p:nvPicPr>
          <p:cNvPr id="92162" name="Picture 6" descr="TBtrachcompr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1700" y="962761"/>
            <a:ext cx="4800600" cy="357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4"/>
          <p:cNvSpPr txBox="1">
            <a:spLocks noChangeArrowheads="1"/>
          </p:cNvSpPr>
          <p:nvPr/>
        </p:nvSpPr>
        <p:spPr bwMode="auto">
          <a:xfrm>
            <a:off x="5143500" y="4604147"/>
            <a:ext cx="2857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a:t>Zar, H. University of Cape Town, 2009</a:t>
            </a:r>
          </a:p>
        </p:txBody>
      </p:sp>
      <p:sp>
        <p:nvSpPr>
          <p:cNvPr id="6" name="Right Arrow 5"/>
          <p:cNvSpPr/>
          <p:nvPr/>
        </p:nvSpPr>
        <p:spPr>
          <a:xfrm>
            <a:off x="4457700" y="2048609"/>
            <a:ext cx="285750" cy="17145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00406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algn="ctr" eaLnBrk="1" hangingPunct="1"/>
            <a:r>
              <a:rPr lang="en-US" altLang="en-US">
                <a:ea typeface="ＭＳ Ｐゴシック" charset="-128"/>
              </a:rPr>
              <a:t>Lymphadenopathy ???</a:t>
            </a:r>
          </a:p>
        </p:txBody>
      </p:sp>
      <p:sp>
        <p:nvSpPr>
          <p:cNvPr id="92163" name="TextBox 4"/>
          <p:cNvSpPr txBox="1">
            <a:spLocks noChangeArrowheads="1"/>
          </p:cNvSpPr>
          <p:nvPr/>
        </p:nvSpPr>
        <p:spPr bwMode="auto">
          <a:xfrm>
            <a:off x="4572000" y="4762501"/>
            <a:ext cx="3429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a:solidFill>
                  <a:srgbClr val="642A8F"/>
                </a:solidFill>
                <a:latin typeface="arial" panose="020B0604020202020204" pitchFamily="34" charset="0"/>
                <a:hlinkClick r:id="rId3">
                  <a:extLst>
                    <a:ext uri="{A12FA001-AC4F-418D-AE19-62706E023703}">
                      <ahyp:hlinkClr xmlns:ahyp="http://schemas.microsoft.com/office/drawing/2018/hyperlinkcolor" val="tx"/>
                    </a:ext>
                  </a:extLst>
                </a:hlinkClick>
              </a:rPr>
              <a:t>World J Clin Pediatr.</a:t>
            </a:r>
            <a:r>
              <a:rPr lang="en-US" sz="1200">
                <a:solidFill>
                  <a:srgbClr val="000000"/>
                </a:solidFill>
                <a:latin typeface="arial" panose="020B0604020202020204" pitchFamily="34" charset="0"/>
              </a:rPr>
              <a:t> 2017 Feb 8; 6(1): 10–23.</a:t>
            </a:r>
            <a:endParaRPr lang="en-US" altLang="en-US" sz="1200"/>
          </a:p>
        </p:txBody>
      </p:sp>
      <p:pic>
        <p:nvPicPr>
          <p:cNvPr id="5122" name="Picture 2">
            <a:extLst>
              <a:ext uri="{FF2B5EF4-FFF2-40B4-BE49-F238E27FC236}">
                <a16:creationId xmlns:a16="http://schemas.microsoft.com/office/drawing/2014/main" id="{14FCFE96-0580-4D47-82EB-79A0CC1FE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0" y="829227"/>
            <a:ext cx="4724400" cy="38524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DD7174-89FE-A74D-B864-3DC6D7E61A23}"/>
              </a:ext>
            </a:extLst>
          </p:cNvPr>
          <p:cNvSpPr txBox="1"/>
          <p:nvPr/>
        </p:nvSpPr>
        <p:spPr>
          <a:xfrm>
            <a:off x="2305052" y="4164232"/>
            <a:ext cx="4294765" cy="323165"/>
          </a:xfrm>
          <a:prstGeom prst="rect">
            <a:avLst/>
          </a:prstGeom>
          <a:noFill/>
        </p:spPr>
        <p:txBody>
          <a:bodyPr wrap="none" rtlCol="0">
            <a:spAutoFit/>
          </a:bodyPr>
          <a:lstStyle/>
          <a:p>
            <a:r>
              <a:rPr lang="en-US" sz="1500">
                <a:solidFill>
                  <a:srgbClr val="FFC000"/>
                </a:solidFill>
              </a:rPr>
              <a:t>Thymus may be prominent in children up to 3 yo</a:t>
            </a:r>
          </a:p>
        </p:txBody>
      </p:sp>
    </p:spTree>
    <p:extLst>
      <p:ext uri="{BB962C8B-B14F-4D97-AF65-F5344CB8AC3E}">
        <p14:creationId xmlns:p14="http://schemas.microsoft.com/office/powerpoint/2010/main" val="1028357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02" y="122265"/>
            <a:ext cx="1916906" cy="857250"/>
          </a:xfrm>
        </p:spPr>
        <p:txBody>
          <a:bodyPr rtlCol="0">
            <a:normAutofit fontScale="90000"/>
          </a:bodyPr>
          <a:lstStyle/>
          <a:p>
            <a:pPr eaLnBrk="1" fontAlgn="auto" hangingPunct="1">
              <a:spcAft>
                <a:spcPts val="0"/>
              </a:spcAft>
              <a:defRPr/>
            </a:pPr>
            <a:r>
              <a:rPr lang="en-US">
                <a:ea typeface="+mj-ea"/>
                <a:cs typeface="+mj-cs"/>
              </a:rPr>
              <a:t>Algorithm for Diagnosis</a:t>
            </a:r>
            <a:br>
              <a:rPr lang="en-US">
                <a:ea typeface="+mj-ea"/>
                <a:cs typeface="+mj-cs"/>
              </a:rPr>
            </a:br>
            <a:r>
              <a:rPr lang="en-US" sz="1200">
                <a:ea typeface="+mj-ea"/>
                <a:cs typeface="+mj-cs"/>
              </a:rPr>
              <a:t>(preadolescent children)</a:t>
            </a:r>
          </a:p>
        </p:txBody>
      </p:sp>
      <p:sp>
        <p:nvSpPr>
          <p:cNvPr id="5" name="TextBox 4"/>
          <p:cNvSpPr txBox="1"/>
          <p:nvPr/>
        </p:nvSpPr>
        <p:spPr>
          <a:xfrm>
            <a:off x="2611789" y="191056"/>
            <a:ext cx="158710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a:t>Positive TST/IGRA</a:t>
            </a:r>
          </a:p>
        </p:txBody>
      </p:sp>
      <p:sp>
        <p:nvSpPr>
          <p:cNvPr id="6" name="TextBox 5"/>
          <p:cNvSpPr txBox="1"/>
          <p:nvPr/>
        </p:nvSpPr>
        <p:spPr>
          <a:xfrm>
            <a:off x="5720424" y="172758"/>
            <a:ext cx="32752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fontAlgn="auto">
              <a:spcBef>
                <a:spcPts val="0"/>
              </a:spcBef>
              <a:spcAft>
                <a:spcPts val="0"/>
              </a:spcAft>
              <a:defRPr/>
            </a:pPr>
            <a:r>
              <a:rPr lang="en-US"/>
              <a:t>TB symptoms or close contact</a:t>
            </a:r>
          </a:p>
        </p:txBody>
      </p:sp>
      <p:sp>
        <p:nvSpPr>
          <p:cNvPr id="68612" name="TextBox 6"/>
          <p:cNvSpPr txBox="1">
            <a:spLocks noChangeArrowheads="1"/>
          </p:cNvSpPr>
          <p:nvPr/>
        </p:nvSpPr>
        <p:spPr bwMode="auto">
          <a:xfrm>
            <a:off x="3695315" y="1081729"/>
            <a:ext cx="149271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Clinical and CXR</a:t>
            </a:r>
          </a:p>
          <a:p>
            <a:pPr algn="ctr" eaLnBrk="1" hangingPunct="1"/>
            <a:r>
              <a:rPr lang="en-US" altLang="en-US" sz="1350"/>
              <a:t>Evaluation</a:t>
            </a:r>
          </a:p>
        </p:txBody>
      </p:sp>
      <p:sp>
        <p:nvSpPr>
          <p:cNvPr id="68613" name="TextBox 7"/>
          <p:cNvSpPr txBox="1">
            <a:spLocks noChangeArrowheads="1"/>
          </p:cNvSpPr>
          <p:nvPr/>
        </p:nvSpPr>
        <p:spPr bwMode="auto">
          <a:xfrm>
            <a:off x="5777488" y="1459156"/>
            <a:ext cx="92525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Abnormal</a:t>
            </a:r>
          </a:p>
        </p:txBody>
      </p:sp>
      <p:cxnSp>
        <p:nvCxnSpPr>
          <p:cNvPr id="10" name="Straight Arrow Connector 9"/>
          <p:cNvCxnSpPr>
            <a:cxnSpLocks/>
          </p:cNvCxnSpPr>
          <p:nvPr/>
        </p:nvCxnSpPr>
        <p:spPr>
          <a:xfrm flipH="1">
            <a:off x="6702741" y="642685"/>
            <a:ext cx="595291" cy="154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4303770" y="595670"/>
            <a:ext cx="185097" cy="527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616" name="TextBox 12"/>
          <p:cNvSpPr txBox="1">
            <a:spLocks noChangeArrowheads="1"/>
          </p:cNvSpPr>
          <p:nvPr/>
        </p:nvSpPr>
        <p:spPr bwMode="auto">
          <a:xfrm>
            <a:off x="5331048" y="791647"/>
            <a:ext cx="1843774"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IGRA/TST</a:t>
            </a:r>
          </a:p>
          <a:p>
            <a:pPr algn="ctr" eaLnBrk="1" hangingPunct="1"/>
            <a:r>
              <a:rPr lang="en-US" altLang="en-US" sz="1100"/>
              <a:t>(negative result not useful)</a:t>
            </a:r>
          </a:p>
        </p:txBody>
      </p:sp>
      <p:cxnSp>
        <p:nvCxnSpPr>
          <p:cNvPr id="14" name="Straight Arrow Connector 13"/>
          <p:cNvCxnSpPr/>
          <p:nvPr/>
        </p:nvCxnSpPr>
        <p:spPr>
          <a:xfrm flipH="1">
            <a:off x="4789338" y="934093"/>
            <a:ext cx="787003" cy="1166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68613" idx="1"/>
          </p:cNvCxnSpPr>
          <p:nvPr/>
        </p:nvCxnSpPr>
        <p:spPr>
          <a:xfrm>
            <a:off x="4969121" y="1459157"/>
            <a:ext cx="808367" cy="15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619" name="TextBox 20"/>
          <p:cNvSpPr txBox="1">
            <a:spLocks noChangeArrowheads="1"/>
          </p:cNvSpPr>
          <p:nvPr/>
        </p:nvSpPr>
        <p:spPr bwMode="auto">
          <a:xfrm>
            <a:off x="1844546" y="1216269"/>
            <a:ext cx="74251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Normal</a:t>
            </a:r>
          </a:p>
        </p:txBody>
      </p:sp>
      <p:cxnSp>
        <p:nvCxnSpPr>
          <p:cNvPr id="23" name="Straight Arrow Connector 22"/>
          <p:cNvCxnSpPr/>
          <p:nvPr/>
        </p:nvCxnSpPr>
        <p:spPr>
          <a:xfrm flipH="1">
            <a:off x="2564059" y="1346048"/>
            <a:ext cx="11453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424591" y="1890165"/>
            <a:ext cx="158242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fontAlgn="auto">
              <a:spcBef>
                <a:spcPts val="0"/>
              </a:spcBef>
              <a:spcAft>
                <a:spcPts val="0"/>
              </a:spcAft>
              <a:defRPr/>
            </a:pPr>
            <a:r>
              <a:rPr lang="en-US"/>
              <a:t>Treat for LTBI</a:t>
            </a:r>
          </a:p>
          <a:p>
            <a:pPr algn="ctr" fontAlgn="auto">
              <a:spcBef>
                <a:spcPts val="0"/>
              </a:spcBef>
              <a:spcAft>
                <a:spcPts val="0"/>
              </a:spcAft>
              <a:defRPr/>
            </a:pPr>
            <a:r>
              <a:rPr lang="en-US"/>
              <a:t>as indicated</a:t>
            </a:r>
          </a:p>
        </p:txBody>
      </p:sp>
      <p:sp>
        <p:nvSpPr>
          <p:cNvPr id="68622" name="TextBox 26"/>
          <p:cNvSpPr txBox="1">
            <a:spLocks noChangeArrowheads="1"/>
          </p:cNvSpPr>
          <p:nvPr/>
        </p:nvSpPr>
        <p:spPr bwMode="auto">
          <a:xfrm>
            <a:off x="3629561" y="2031849"/>
            <a:ext cx="162422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Consistent with TB</a:t>
            </a:r>
          </a:p>
        </p:txBody>
      </p:sp>
      <p:cxnSp>
        <p:nvCxnSpPr>
          <p:cNvPr id="28" name="Straight Arrow Connector 27"/>
          <p:cNvCxnSpPr>
            <a:cxnSpLocks/>
          </p:cNvCxnSpPr>
          <p:nvPr/>
        </p:nvCxnSpPr>
        <p:spPr>
          <a:xfrm flipH="1">
            <a:off x="4538755" y="1756554"/>
            <a:ext cx="1435154" cy="241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74207" y="2641448"/>
            <a:ext cx="233493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fontAlgn="auto">
              <a:spcBef>
                <a:spcPts val="0"/>
              </a:spcBef>
              <a:spcAft>
                <a:spcPts val="0"/>
              </a:spcAft>
              <a:defRPr/>
            </a:pPr>
            <a:r>
              <a:rPr lang="en-US"/>
              <a:t>Collect cultures</a:t>
            </a:r>
          </a:p>
          <a:p>
            <a:pPr algn="ctr" fontAlgn="auto">
              <a:spcBef>
                <a:spcPts val="0"/>
              </a:spcBef>
              <a:spcAft>
                <a:spcPts val="0"/>
              </a:spcAft>
              <a:defRPr/>
            </a:pPr>
            <a:r>
              <a:rPr lang="en-US"/>
              <a:t>Start 4 Drug Therapy</a:t>
            </a:r>
          </a:p>
        </p:txBody>
      </p:sp>
      <p:cxnSp>
        <p:nvCxnSpPr>
          <p:cNvPr id="34" name="Straight Arrow Connector 33"/>
          <p:cNvCxnSpPr/>
          <p:nvPr/>
        </p:nvCxnSpPr>
        <p:spPr>
          <a:xfrm>
            <a:off x="4441673" y="2253304"/>
            <a:ext cx="0" cy="333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p:cNvCxnSpPr>
          <p:nvPr/>
        </p:nvCxnSpPr>
        <p:spPr>
          <a:xfrm>
            <a:off x="6711221" y="1620505"/>
            <a:ext cx="1161952" cy="788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627" name="TextBox 39"/>
          <p:cNvSpPr txBox="1">
            <a:spLocks noChangeArrowheads="1"/>
          </p:cNvSpPr>
          <p:nvPr/>
        </p:nvSpPr>
        <p:spPr bwMode="auto">
          <a:xfrm>
            <a:off x="7754916" y="1273716"/>
            <a:ext cx="12795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More consistent with another Dx</a:t>
            </a:r>
          </a:p>
        </p:txBody>
      </p:sp>
      <p:cxnSp>
        <p:nvCxnSpPr>
          <p:cNvPr id="42" name="Straight Arrow Connector 41"/>
          <p:cNvCxnSpPr>
            <a:cxnSpLocks/>
            <a:endCxn id="68629" idx="0"/>
          </p:cNvCxnSpPr>
          <p:nvPr/>
        </p:nvCxnSpPr>
        <p:spPr>
          <a:xfrm flipH="1">
            <a:off x="8296609" y="2249091"/>
            <a:ext cx="98085" cy="4712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629" name="TextBox 42"/>
          <p:cNvSpPr txBox="1">
            <a:spLocks noChangeArrowheads="1"/>
          </p:cNvSpPr>
          <p:nvPr/>
        </p:nvSpPr>
        <p:spPr bwMode="auto">
          <a:xfrm>
            <a:off x="7386376" y="2720310"/>
            <a:ext cx="182046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Very stable condition?</a:t>
            </a:r>
          </a:p>
        </p:txBody>
      </p:sp>
      <p:cxnSp>
        <p:nvCxnSpPr>
          <p:cNvPr id="46" name="Straight Arrow Connector 45"/>
          <p:cNvCxnSpPr>
            <a:cxnSpLocks/>
          </p:cNvCxnSpPr>
          <p:nvPr/>
        </p:nvCxnSpPr>
        <p:spPr>
          <a:xfrm flipH="1" flipV="1">
            <a:off x="5799373" y="2751671"/>
            <a:ext cx="1973401" cy="1947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631" name="TextBox 48"/>
          <p:cNvSpPr txBox="1">
            <a:spLocks noChangeArrowheads="1"/>
          </p:cNvSpPr>
          <p:nvPr/>
        </p:nvSpPr>
        <p:spPr bwMode="auto">
          <a:xfrm>
            <a:off x="6959155" y="2493171"/>
            <a:ext cx="40588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No</a:t>
            </a:r>
          </a:p>
        </p:txBody>
      </p:sp>
      <p:sp>
        <p:nvSpPr>
          <p:cNvPr id="68632" name="TextBox 52"/>
          <p:cNvSpPr txBox="1">
            <a:spLocks noChangeArrowheads="1"/>
          </p:cNvSpPr>
          <p:nvPr/>
        </p:nvSpPr>
        <p:spPr bwMode="auto">
          <a:xfrm>
            <a:off x="7798328" y="3328736"/>
            <a:ext cx="46692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Yes</a:t>
            </a:r>
          </a:p>
        </p:txBody>
      </p:sp>
      <p:cxnSp>
        <p:nvCxnSpPr>
          <p:cNvPr id="54" name="Straight Arrow Connector 53"/>
          <p:cNvCxnSpPr/>
          <p:nvPr/>
        </p:nvCxnSpPr>
        <p:spPr>
          <a:xfrm>
            <a:off x="8296608" y="3228141"/>
            <a:ext cx="0" cy="631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313619" y="3959767"/>
            <a:ext cx="2720854"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en-US"/>
              <a:t>Consider TB cultures</a:t>
            </a:r>
          </a:p>
          <a:p>
            <a:pPr algn="ctr" fontAlgn="auto">
              <a:spcBef>
                <a:spcPts val="0"/>
              </a:spcBef>
              <a:spcAft>
                <a:spcPts val="0"/>
              </a:spcAft>
              <a:defRPr/>
            </a:pPr>
            <a:r>
              <a:rPr lang="en-US"/>
              <a:t>Work-up/treat other Dx</a:t>
            </a:r>
          </a:p>
          <a:p>
            <a:pPr algn="ctr" fontAlgn="auto">
              <a:spcBef>
                <a:spcPts val="0"/>
              </a:spcBef>
              <a:spcAft>
                <a:spcPts val="0"/>
              </a:spcAft>
              <a:defRPr/>
            </a:pPr>
            <a:r>
              <a:rPr lang="en-US"/>
              <a:t>Avoid TB Abx</a:t>
            </a:r>
          </a:p>
        </p:txBody>
      </p:sp>
      <p:sp>
        <p:nvSpPr>
          <p:cNvPr id="68635" name="TextBox 56"/>
          <p:cNvSpPr txBox="1">
            <a:spLocks noChangeArrowheads="1"/>
          </p:cNvSpPr>
          <p:nvPr/>
        </p:nvSpPr>
        <p:spPr bwMode="auto">
          <a:xfrm>
            <a:off x="2551645" y="4041624"/>
            <a:ext cx="249299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Reassess at least weekly</a:t>
            </a:r>
          </a:p>
          <a:p>
            <a:pPr algn="ctr" eaLnBrk="1" hangingPunct="1"/>
            <a:r>
              <a:rPr lang="en-US" altLang="en-US" sz="1350"/>
              <a:t>Response to non-TB therapy?</a:t>
            </a:r>
          </a:p>
          <a:p>
            <a:pPr algn="ctr" eaLnBrk="1" hangingPunct="1"/>
            <a:r>
              <a:rPr lang="en-US" altLang="en-US" sz="1350"/>
              <a:t>Other signs/sx</a:t>
            </a:r>
          </a:p>
        </p:txBody>
      </p:sp>
      <p:cxnSp>
        <p:nvCxnSpPr>
          <p:cNvPr id="59" name="Straight Arrow Connector 58"/>
          <p:cNvCxnSpPr/>
          <p:nvPr/>
        </p:nvCxnSpPr>
        <p:spPr>
          <a:xfrm flipH="1">
            <a:off x="5331048" y="4421432"/>
            <a:ext cx="7774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637" name="TextBox 60"/>
          <p:cNvSpPr txBox="1">
            <a:spLocks noChangeArrowheads="1"/>
          </p:cNvSpPr>
          <p:nvPr/>
        </p:nvSpPr>
        <p:spPr bwMode="auto">
          <a:xfrm>
            <a:off x="1201984" y="3166515"/>
            <a:ext cx="19657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350"/>
              <a:t>Other Dx conformed or inconsistent with TB</a:t>
            </a:r>
          </a:p>
        </p:txBody>
      </p:sp>
      <p:cxnSp>
        <p:nvCxnSpPr>
          <p:cNvPr id="62" name="Straight Arrow Connector 61"/>
          <p:cNvCxnSpPr/>
          <p:nvPr/>
        </p:nvCxnSpPr>
        <p:spPr>
          <a:xfrm flipH="1" flipV="1">
            <a:off x="2016370" y="3651097"/>
            <a:ext cx="648891" cy="5274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cxnSpLocks/>
            <a:stCxn id="68637" idx="0"/>
          </p:cNvCxnSpPr>
          <p:nvPr/>
        </p:nvCxnSpPr>
        <p:spPr>
          <a:xfrm flipH="1" flipV="1">
            <a:off x="2138908" y="2607005"/>
            <a:ext cx="45937" cy="5595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2167580" y="1459156"/>
            <a:ext cx="0" cy="3964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259307" y="53579"/>
            <a:ext cx="7398793" cy="857250"/>
          </a:xfrm>
        </p:spPr>
        <p:txBody>
          <a:bodyPr/>
          <a:lstStyle/>
          <a:p>
            <a:pPr eaLnBrk="1" hangingPunct="1"/>
            <a:r>
              <a:rPr lang="en-US" altLang="en-US">
                <a:ea typeface="ＭＳ Ｐゴシック" charset="-128"/>
              </a:rPr>
              <a:t>Assess for Extrapulmonary Tuberculosis</a:t>
            </a:r>
          </a:p>
        </p:txBody>
      </p:sp>
      <p:sp>
        <p:nvSpPr>
          <p:cNvPr id="69634" name="Content Placeholder 2"/>
          <p:cNvSpPr>
            <a:spLocks noGrp="1"/>
          </p:cNvSpPr>
          <p:nvPr>
            <p:ph idx="1"/>
          </p:nvPr>
        </p:nvSpPr>
        <p:spPr>
          <a:xfrm>
            <a:off x="381675" y="910829"/>
            <a:ext cx="4872713" cy="3037755"/>
          </a:xfrm>
        </p:spPr>
        <p:txBody>
          <a:bodyPr/>
          <a:lstStyle/>
          <a:p>
            <a:pPr eaLnBrk="1" hangingPunct="1"/>
            <a:r>
              <a:rPr lang="en-US" altLang="en-US" sz="1650">
                <a:ea typeface="ＭＳ Ｐゴシック" charset="-128"/>
              </a:rPr>
              <a:t>TB Meningitis — meningitis not responding to antibiotics, with a subacute onset, communicating hydrocephalus, stroke, and/or elevated intracranial pressure</a:t>
            </a:r>
          </a:p>
          <a:p>
            <a:pPr eaLnBrk="1" hangingPunct="1"/>
            <a:r>
              <a:rPr lang="en-US" altLang="en-US" sz="1650">
                <a:ea typeface="ＭＳ Ｐゴシック" charset="-128"/>
              </a:rPr>
              <a:t>TB Adenitis — painless, fixed, enlarged lymph nodes, especially in the cervical region, with or without fistula formation (may also be Non-TB mycobacteria)</a:t>
            </a:r>
          </a:p>
          <a:p>
            <a:pPr eaLnBrk="1" hangingPunct="1"/>
            <a:endParaRPr lang="en-US" altLang="en-US" sz="1650">
              <a:ea typeface="ＭＳ Ｐゴシック" charset="-128"/>
            </a:endParaRPr>
          </a:p>
          <a:p>
            <a:pPr eaLnBrk="1" hangingPunct="1"/>
            <a:endParaRPr lang="en-US" altLang="en-US" sz="1650">
              <a:ea typeface="ＭＳ Ｐゴシック" charset="-128"/>
            </a:endParaRPr>
          </a:p>
        </p:txBody>
      </p:sp>
      <p:sp>
        <p:nvSpPr>
          <p:cNvPr id="8" name="Content Placeholder 2"/>
          <p:cNvSpPr txBox="1">
            <a:spLocks/>
          </p:cNvSpPr>
          <p:nvPr/>
        </p:nvSpPr>
        <p:spPr>
          <a:xfrm>
            <a:off x="381675" y="3057086"/>
            <a:ext cx="6620843" cy="1782995"/>
          </a:xfrm>
          <a:prstGeom prst="rect">
            <a:avLst/>
          </a:prstGeom>
        </p:spPr>
        <p:txBody>
          <a:bodyPr numCol="2"/>
          <a:lstStyle/>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Pleural TB </a:t>
            </a:r>
          </a:p>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Pericardial TB</a:t>
            </a:r>
          </a:p>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Abdominal TB</a:t>
            </a:r>
          </a:p>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TB of bone/joints</a:t>
            </a:r>
          </a:p>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Vertebral TB </a:t>
            </a:r>
          </a:p>
          <a:p>
            <a:pPr marL="257175" indent="-257175" fontAlgn="auto">
              <a:spcBef>
                <a:spcPct val="20000"/>
              </a:spcBef>
              <a:spcAft>
                <a:spcPts val="0"/>
              </a:spcAft>
              <a:buClr>
                <a:schemeClr val="tx1"/>
              </a:buClr>
              <a:buFont typeface="Symbol" pitchFamily="18" charset="2"/>
              <a:buChar char="-"/>
              <a:defRPr/>
            </a:pPr>
            <a:endParaRPr lang="en-US" sz="1650">
              <a:latin typeface="+mn-lt"/>
              <a:ea typeface="+mn-ea"/>
            </a:endParaRPr>
          </a:p>
          <a:p>
            <a:pPr marL="257175" indent="-257175" fontAlgn="auto">
              <a:spcBef>
                <a:spcPct val="20000"/>
              </a:spcBef>
              <a:spcAft>
                <a:spcPts val="0"/>
              </a:spcAft>
              <a:buClr>
                <a:schemeClr val="tx1"/>
              </a:buClr>
              <a:buFont typeface="Symbol" pitchFamily="18" charset="2"/>
              <a:buChar char="-"/>
              <a:defRPr/>
            </a:pPr>
            <a:endParaRPr lang="en-US" sz="1650">
              <a:latin typeface="+mn-lt"/>
              <a:ea typeface="+mn-ea"/>
            </a:endParaRPr>
          </a:p>
          <a:p>
            <a:pPr fontAlgn="auto">
              <a:spcBef>
                <a:spcPct val="20000"/>
              </a:spcBef>
              <a:spcAft>
                <a:spcPts val="0"/>
              </a:spcAft>
              <a:buClr>
                <a:schemeClr val="tx1"/>
              </a:buClr>
              <a:defRPr/>
            </a:pPr>
            <a:endParaRPr lang="en-US" sz="1650">
              <a:latin typeface="+mn-lt"/>
              <a:ea typeface="+mn-ea"/>
            </a:endParaRPr>
          </a:p>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Skin</a:t>
            </a:r>
          </a:p>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Renal</a:t>
            </a:r>
          </a:p>
          <a:p>
            <a:pPr marL="257175" indent="-257175" fontAlgn="auto">
              <a:spcBef>
                <a:spcPct val="20000"/>
              </a:spcBef>
              <a:spcAft>
                <a:spcPts val="0"/>
              </a:spcAft>
              <a:buClr>
                <a:schemeClr val="tx1"/>
              </a:buClr>
              <a:buFont typeface="Symbol" pitchFamily="18" charset="2"/>
              <a:buChar char="-"/>
              <a:defRPr/>
            </a:pPr>
            <a:r>
              <a:rPr lang="en-US" sz="1650">
                <a:latin typeface="+mn-lt"/>
                <a:ea typeface="+mn-ea"/>
              </a:rPr>
              <a:t>Eye </a:t>
            </a:r>
          </a:p>
          <a:p>
            <a:pPr marL="257175" indent="-257175" fontAlgn="auto">
              <a:spcBef>
                <a:spcPct val="20000"/>
              </a:spcBef>
              <a:spcAft>
                <a:spcPts val="0"/>
              </a:spcAft>
              <a:buClr>
                <a:schemeClr val="tx1"/>
              </a:buClr>
              <a:buFont typeface="Symbol" pitchFamily="18" charset="2"/>
              <a:buChar char="-"/>
              <a:defRPr/>
            </a:pPr>
            <a:endParaRPr lang="en-US" sz="1650">
              <a:latin typeface="+mn-lt"/>
              <a:ea typeface="+mn-ea"/>
            </a:endParaRPr>
          </a:p>
          <a:p>
            <a:pPr marL="257175" indent="-257175" defTabSz="342900" fontAlgn="auto">
              <a:spcBef>
                <a:spcPct val="20000"/>
              </a:spcBef>
              <a:spcAft>
                <a:spcPts val="0"/>
              </a:spcAft>
              <a:buClr>
                <a:schemeClr val="tx1"/>
              </a:buClr>
              <a:buFont typeface="Symbol" pitchFamily="18" charset="2"/>
              <a:buChar char="-"/>
              <a:defRPr/>
            </a:pPr>
            <a:endParaRPr lang="en-US" sz="1650">
              <a:latin typeface="+mn-lt"/>
              <a:ea typeface="+mn-ea"/>
            </a:endParaRPr>
          </a:p>
          <a:p>
            <a:pPr marL="257175" indent="-257175" defTabSz="342900" fontAlgn="auto">
              <a:spcBef>
                <a:spcPct val="20000"/>
              </a:spcBef>
              <a:spcAft>
                <a:spcPts val="0"/>
              </a:spcAft>
              <a:buClr>
                <a:schemeClr val="tx1"/>
              </a:buClr>
              <a:buFont typeface="Symbol" pitchFamily="18" charset="2"/>
              <a:buChar char="-"/>
              <a:defRPr/>
            </a:pPr>
            <a:endParaRPr lang="en-US" sz="1650">
              <a:latin typeface="+mn-lt"/>
              <a:ea typeface="+mn-ea"/>
            </a:endParaRPr>
          </a:p>
          <a:p>
            <a:pPr marL="257175" indent="-257175" defTabSz="342900" fontAlgn="auto">
              <a:spcBef>
                <a:spcPct val="20000"/>
              </a:spcBef>
              <a:spcAft>
                <a:spcPts val="0"/>
              </a:spcAft>
              <a:buClr>
                <a:schemeClr val="tx1"/>
              </a:buClr>
              <a:buFont typeface="Symbol" pitchFamily="18" charset="2"/>
              <a:buChar char="-"/>
              <a:defRPr/>
            </a:pPr>
            <a:endParaRPr lang="en-US" sz="1650">
              <a:latin typeface="+mn-lt"/>
              <a:ea typeface="+mn-ea"/>
            </a:endParaRPr>
          </a:p>
        </p:txBody>
      </p:sp>
      <p:pic>
        <p:nvPicPr>
          <p:cNvPr id="6963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74521" y="910830"/>
            <a:ext cx="1827610" cy="190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Suggestions for medication administration</a:t>
            </a:r>
          </a:p>
        </p:txBody>
      </p:sp>
      <p:sp>
        <p:nvSpPr>
          <p:cNvPr id="3" name="Content Placeholder 2"/>
          <p:cNvSpPr>
            <a:spLocks noGrp="1"/>
          </p:cNvSpPr>
          <p:nvPr>
            <p:ph idx="1"/>
          </p:nvPr>
        </p:nvSpPr>
        <p:spPr>
          <a:xfrm>
            <a:off x="457200" y="857250"/>
            <a:ext cx="8229600" cy="3108543"/>
          </a:xfrm>
        </p:spPr>
        <p:txBody>
          <a:bodyPr/>
          <a:lstStyle/>
          <a:p>
            <a:r>
              <a:rPr lang="en-US" sz="1400"/>
              <a:t>It may take a little while to get the child in a routine – </a:t>
            </a:r>
            <a:r>
              <a:rPr lang="en-US" sz="1400" b="1"/>
              <a:t>avoid establishing a power struggle</a:t>
            </a:r>
          </a:p>
          <a:p>
            <a:r>
              <a:rPr lang="en-US" sz="1400"/>
              <a:t>If they can take pills, usually that is easiest</a:t>
            </a:r>
          </a:p>
          <a:p>
            <a:pPr lvl="1">
              <a:buFont typeface="Courier New" panose="02070309020205020404" pitchFamily="49" charset="0"/>
              <a:buChar char="o"/>
            </a:pPr>
            <a:r>
              <a:rPr lang="en-US" sz="1400"/>
              <a:t>Practice with small candy and have a reward system</a:t>
            </a:r>
          </a:p>
          <a:p>
            <a:pPr lvl="1">
              <a:buFont typeface="Courier New" panose="02070309020205020404" pitchFamily="49" charset="0"/>
              <a:buChar char="o"/>
            </a:pPr>
            <a:r>
              <a:rPr lang="en-US" sz="1400"/>
              <a:t>Try tipping head forward for capsules and back for tablets</a:t>
            </a:r>
          </a:p>
          <a:p>
            <a:pPr lvl="1">
              <a:buFont typeface="Courier New" panose="02070309020205020404" pitchFamily="49" charset="0"/>
              <a:buChar char="o"/>
            </a:pPr>
            <a:r>
              <a:rPr lang="en-US" sz="1400"/>
              <a:t>If can do capsules but not tablets, consider crushing tabs and filling empty capsules</a:t>
            </a:r>
          </a:p>
          <a:p>
            <a:r>
              <a:rPr lang="en-US" sz="1400"/>
              <a:t>Crushed pills/capsules can be </a:t>
            </a:r>
            <a:r>
              <a:rPr lang="en-US" sz="1400" i="1"/>
              <a:t>mixed</a:t>
            </a:r>
            <a:r>
              <a:rPr lang="en-US" sz="1400"/>
              <a:t> in food</a:t>
            </a:r>
          </a:p>
          <a:p>
            <a:pPr lvl="1">
              <a:buFont typeface="Courier New" panose="02070309020205020404" pitchFamily="49" charset="0"/>
              <a:buChar char="o"/>
            </a:pPr>
            <a:r>
              <a:rPr lang="en-US" sz="1400"/>
              <a:t>Practice first without medicine, then with crushed candies</a:t>
            </a:r>
          </a:p>
          <a:p>
            <a:pPr lvl="1">
              <a:buFont typeface="Courier New" panose="02070309020205020404" pitchFamily="49" charset="0"/>
              <a:buChar char="o"/>
            </a:pPr>
            <a:r>
              <a:rPr lang="en-US" sz="1400"/>
              <a:t>Chocolate syrup, jelly/jam, apple sauce, peanut butter/Nutella</a:t>
            </a:r>
          </a:p>
          <a:p>
            <a:r>
              <a:rPr lang="en-US" sz="1400"/>
              <a:t>Crush and suspend in liquid (water) and give with syringe or medication pacifier</a:t>
            </a:r>
          </a:p>
          <a:p>
            <a:r>
              <a:rPr lang="en-US" sz="1400"/>
              <a:t>Syrups (INH) and suspension (RIF) may be available, but may cause GI upset (INH due to </a:t>
            </a:r>
            <a:r>
              <a:rPr lang="en-US" sz="1400" err="1"/>
              <a:t>sorbital</a:t>
            </a:r>
            <a:r>
              <a:rPr lang="en-US" sz="1400"/>
              <a:t>) or need to be compounded (RIF)</a:t>
            </a:r>
          </a:p>
          <a:p>
            <a:r>
              <a:rPr lang="en-US" sz="1400"/>
              <a:t>http://www.currytbcenter.ucsf.edu/products/pediatric-tuberculosis-online-presentation/resources</a:t>
            </a:r>
          </a:p>
        </p:txBody>
      </p:sp>
    </p:spTree>
    <p:extLst>
      <p:ext uri="{BB962C8B-B14F-4D97-AF65-F5344CB8AC3E}">
        <p14:creationId xmlns:p14="http://schemas.microsoft.com/office/powerpoint/2010/main" val="2138996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tLang="en-US">
                <a:ea typeface="ＭＳ Ｐゴシック" charset="-128"/>
              </a:rPr>
              <a:t>Objectives for Lecture</a:t>
            </a:r>
          </a:p>
        </p:txBody>
      </p:sp>
      <p:sp>
        <p:nvSpPr>
          <p:cNvPr id="3" name="Content Placeholder 2"/>
          <p:cNvSpPr>
            <a:spLocks noGrp="1"/>
          </p:cNvSpPr>
          <p:nvPr>
            <p:ph idx="1"/>
          </p:nvPr>
        </p:nvSpPr>
        <p:spPr>
          <a:xfrm>
            <a:off x="457199" y="1058750"/>
            <a:ext cx="7734693" cy="3394472"/>
          </a:xfrm>
        </p:spPr>
        <p:txBody>
          <a:bodyPr rtlCol="0">
            <a:normAutofit/>
          </a:bodyPr>
          <a:lstStyle/>
          <a:p>
            <a:pPr eaLnBrk="1" fontAlgn="auto" hangingPunct="1">
              <a:spcAft>
                <a:spcPts val="0"/>
              </a:spcAft>
              <a:buFont typeface="Arial" pitchFamily="34" charset="0"/>
              <a:buChar char="•"/>
              <a:defRPr/>
            </a:pPr>
            <a:r>
              <a:rPr lang="en-US" dirty="0">
                <a:ea typeface="+mn-ea"/>
                <a:cs typeface="+mn-cs"/>
              </a:rPr>
              <a:t>Global burden of TB in children</a:t>
            </a:r>
          </a:p>
          <a:p>
            <a:pPr eaLnBrk="1" fontAlgn="auto" hangingPunct="1">
              <a:spcAft>
                <a:spcPts val="0"/>
              </a:spcAft>
              <a:buFont typeface="Arial" pitchFamily="34" charset="0"/>
              <a:buChar char="•"/>
              <a:defRPr/>
            </a:pPr>
            <a:r>
              <a:rPr lang="en-US" dirty="0">
                <a:ea typeface="+mn-ea"/>
                <a:cs typeface="+mn-cs"/>
              </a:rPr>
              <a:t>Understand key differences between TB disease in adults vs. children</a:t>
            </a:r>
          </a:p>
          <a:p>
            <a:pPr lvl="1" eaLnBrk="1" fontAlgn="auto" hangingPunct="1">
              <a:spcAft>
                <a:spcPts val="0"/>
              </a:spcAft>
              <a:buFont typeface="Arial" pitchFamily="34" charset="0"/>
              <a:buChar char="•"/>
              <a:defRPr/>
            </a:pPr>
            <a:r>
              <a:rPr lang="en-US" dirty="0">
                <a:ea typeface="+mn-ea"/>
                <a:cs typeface="+mn-cs"/>
              </a:rPr>
              <a:t>Risk of severe disease is increased in young children</a:t>
            </a:r>
          </a:p>
          <a:p>
            <a:pPr lvl="1" eaLnBrk="1" fontAlgn="auto" hangingPunct="1">
              <a:spcAft>
                <a:spcPts val="0"/>
              </a:spcAft>
              <a:buFont typeface="Arial" pitchFamily="34" charset="0"/>
              <a:buChar char="•"/>
              <a:defRPr/>
            </a:pPr>
            <a:r>
              <a:rPr lang="en-US" dirty="0">
                <a:ea typeface="+mn-ea"/>
                <a:cs typeface="+mn-cs"/>
              </a:rPr>
              <a:t>Infection is often ‘paucibacillary’ in lungs - </a:t>
            </a:r>
          </a:p>
          <a:p>
            <a:pPr lvl="1" eaLnBrk="1" fontAlgn="auto" hangingPunct="1">
              <a:spcAft>
                <a:spcPts val="0"/>
              </a:spcAft>
              <a:buFont typeface="Arial" pitchFamily="34" charset="0"/>
              <a:buChar char="•"/>
              <a:defRPr/>
            </a:pPr>
            <a:r>
              <a:rPr lang="en-US" dirty="0">
                <a:ea typeface="+mn-ea"/>
                <a:cs typeface="+mn-cs"/>
              </a:rPr>
              <a:t>Infectious risk may be lower</a:t>
            </a:r>
          </a:p>
          <a:p>
            <a:pPr lvl="1" eaLnBrk="1" fontAlgn="auto" hangingPunct="1">
              <a:spcAft>
                <a:spcPts val="0"/>
              </a:spcAft>
              <a:buFont typeface="Arial" pitchFamily="34" charset="0"/>
              <a:buChar char="•"/>
              <a:defRPr/>
            </a:pPr>
            <a:r>
              <a:rPr lang="en-US" dirty="0">
                <a:ea typeface="+mn-ea"/>
                <a:cs typeface="+mn-cs"/>
              </a:rPr>
              <a:t>Clinical presentation may </a:t>
            </a:r>
            <a:r>
              <a:rPr lang="en-US" dirty="0">
                <a:ea typeface="+mn-ea"/>
              </a:rPr>
              <a:t>differ from</a:t>
            </a:r>
            <a:r>
              <a:rPr lang="en-US" dirty="0">
                <a:ea typeface="+mn-ea"/>
                <a:cs typeface="+mn-cs"/>
              </a:rPr>
              <a:t> adults, overlap with other childhood illnesses</a:t>
            </a:r>
          </a:p>
          <a:p>
            <a:pPr lvl="1" eaLnBrk="1" fontAlgn="auto" hangingPunct="1">
              <a:spcAft>
                <a:spcPts val="0"/>
              </a:spcAft>
              <a:buFont typeface="Arial" pitchFamily="34" charset="0"/>
              <a:buChar char="•"/>
              <a:defRPr/>
            </a:pPr>
            <a:r>
              <a:rPr lang="en-US" dirty="0">
                <a:ea typeface="+mn-ea"/>
                <a:cs typeface="+mn-cs"/>
              </a:rPr>
              <a:t>Diagnosis is challenging, diagnostic testing yield is low</a:t>
            </a:r>
          </a:p>
          <a:p>
            <a:pPr lvl="1" eaLnBrk="1" fontAlgn="auto" hangingPunct="1">
              <a:spcAft>
                <a:spcPts val="0"/>
              </a:spcAft>
              <a:buFont typeface="Arial" pitchFamily="34" charset="0"/>
              <a:buChar char="•"/>
              <a:defRPr/>
            </a:pPr>
            <a:r>
              <a:rPr lang="en-US" dirty="0">
                <a:ea typeface="+mn-ea"/>
              </a:rPr>
              <a:t>Treatment principles similar to adults</a:t>
            </a:r>
            <a:endParaRPr lang="en-US" dirty="0">
              <a:ea typeface="+mn-ea"/>
              <a:cs typeface="+mn-cs"/>
            </a:endParaRPr>
          </a:p>
        </p:txBody>
      </p:sp>
    </p:spTree>
    <p:custDataLst>
      <p:tags r:id="rId1"/>
    </p:custDataLst>
    <p:extLst>
      <p:ext uri="{BB962C8B-B14F-4D97-AF65-F5344CB8AC3E}">
        <p14:creationId xmlns:p14="http://schemas.microsoft.com/office/powerpoint/2010/main" val="6065136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199" y="57150"/>
            <a:ext cx="7872413" cy="857250"/>
          </a:xfrm>
        </p:spPr>
        <p:txBody>
          <a:bodyPr/>
          <a:lstStyle/>
          <a:p>
            <a:pPr eaLnBrk="1" hangingPunct="1"/>
            <a:r>
              <a:rPr lang="en-US" altLang="en-US" dirty="0">
                <a:ea typeface="ＭＳ Ｐゴシック" charset="-128"/>
              </a:rPr>
              <a:t>Global Burden of Tuberculosis in Children (&lt; age 15)</a:t>
            </a:r>
          </a:p>
        </p:txBody>
      </p:sp>
      <p:sp>
        <p:nvSpPr>
          <p:cNvPr id="3" name="Content Placeholder 2"/>
          <p:cNvSpPr>
            <a:spLocks noGrp="1"/>
          </p:cNvSpPr>
          <p:nvPr>
            <p:ph idx="1"/>
          </p:nvPr>
        </p:nvSpPr>
        <p:spPr>
          <a:xfrm>
            <a:off x="290027" y="835687"/>
            <a:ext cx="8700410" cy="1872612"/>
          </a:xfrm>
        </p:spPr>
        <p:txBody>
          <a:bodyPr rtlCol="0">
            <a:normAutofit/>
          </a:bodyPr>
          <a:lstStyle/>
          <a:p>
            <a:pPr eaLnBrk="1" fontAlgn="auto" hangingPunct="1">
              <a:spcAft>
                <a:spcPts val="0"/>
              </a:spcAft>
              <a:buFont typeface="Arial" pitchFamily="34" charset="0"/>
              <a:buChar char="•"/>
              <a:defRPr/>
            </a:pPr>
            <a:r>
              <a:rPr lang="en-US" dirty="0">
                <a:ea typeface="+mn-ea"/>
                <a:cs typeface="+mn-cs"/>
              </a:rPr>
              <a:t>Approximately 1.1 million new cases in children in 2020 (vs 317 in USA)</a:t>
            </a:r>
          </a:p>
          <a:p>
            <a:pPr eaLnBrk="1" fontAlgn="auto" hangingPunct="1">
              <a:spcAft>
                <a:spcPts val="0"/>
              </a:spcAft>
              <a:buFont typeface="Arial" pitchFamily="34" charset="0"/>
              <a:buChar char="•"/>
              <a:defRPr/>
            </a:pPr>
            <a:r>
              <a:rPr lang="en-US" dirty="0">
                <a:ea typeface="+mn-ea"/>
                <a:cs typeface="+mn-cs"/>
              </a:rPr>
              <a:t>Over half of childhood TB cases are not diagnosed/reported</a:t>
            </a:r>
          </a:p>
          <a:p>
            <a:pPr eaLnBrk="1" fontAlgn="auto" hangingPunct="1">
              <a:spcAft>
                <a:spcPts val="0"/>
              </a:spcAft>
              <a:buFont typeface="Arial" pitchFamily="34" charset="0"/>
              <a:buChar char="•"/>
              <a:defRPr/>
            </a:pPr>
            <a:r>
              <a:rPr lang="en-US" dirty="0">
                <a:ea typeface="+mn-ea"/>
                <a:cs typeface="+mn-cs"/>
              </a:rPr>
              <a:t>Treatment of childhood TB falls short of UN goals (less progress than adult cases)</a:t>
            </a:r>
          </a:p>
          <a:p>
            <a:pPr eaLnBrk="1" fontAlgn="auto" hangingPunct="1">
              <a:spcAft>
                <a:spcPts val="0"/>
              </a:spcAft>
              <a:buFont typeface="Arial" pitchFamily="34" charset="0"/>
              <a:buChar char="•"/>
              <a:defRPr/>
            </a:pPr>
            <a:r>
              <a:rPr lang="en-US" dirty="0">
                <a:ea typeface="+mn-ea"/>
                <a:cs typeface="+mn-cs"/>
              </a:rPr>
              <a:t>Indirect impact – parental death, impact on family income, etc.</a:t>
            </a:r>
          </a:p>
        </p:txBody>
      </p:sp>
      <p:grpSp>
        <p:nvGrpSpPr>
          <p:cNvPr id="5" name="Group 4">
            <a:extLst>
              <a:ext uri="{FF2B5EF4-FFF2-40B4-BE49-F238E27FC236}">
                <a16:creationId xmlns:a16="http://schemas.microsoft.com/office/drawing/2014/main" id="{58BF06D2-B878-5949-6E27-261288C48F3D}"/>
              </a:ext>
            </a:extLst>
          </p:cNvPr>
          <p:cNvGrpSpPr/>
          <p:nvPr/>
        </p:nvGrpSpPr>
        <p:grpSpPr>
          <a:xfrm>
            <a:off x="3622777" y="2842990"/>
            <a:ext cx="5521223" cy="2300510"/>
            <a:chOff x="3622777" y="2842990"/>
            <a:chExt cx="5521223" cy="2300510"/>
          </a:xfrm>
        </p:grpSpPr>
        <p:pic>
          <p:nvPicPr>
            <p:cNvPr id="2050" name="Picture 2">
              <a:extLst>
                <a:ext uri="{FF2B5EF4-FFF2-40B4-BE49-F238E27FC236}">
                  <a16:creationId xmlns:a16="http://schemas.microsoft.com/office/drawing/2014/main" id="{52887949-994B-4533-B779-B64D3AEB0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777" y="2842990"/>
              <a:ext cx="5521223" cy="23005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3E1CA0-94AB-4C05-9B31-CE322AB80028}"/>
                </a:ext>
              </a:extLst>
            </p:cNvPr>
            <p:cNvSpPr txBox="1"/>
            <p:nvPr/>
          </p:nvSpPr>
          <p:spPr>
            <a:xfrm>
              <a:off x="8276455" y="4160834"/>
              <a:ext cx="867545" cy="584775"/>
            </a:xfrm>
            <a:prstGeom prst="rect">
              <a:avLst/>
            </a:prstGeom>
            <a:noFill/>
          </p:spPr>
          <p:txBody>
            <a:bodyPr wrap="none" rtlCol="0">
              <a:spAutoFit/>
            </a:bodyPr>
            <a:lstStyle/>
            <a:p>
              <a:r>
                <a:rPr lang="en-US" sz="1600" dirty="0">
                  <a:solidFill>
                    <a:srgbClr val="B71BFA"/>
                  </a:solidFill>
                </a:rPr>
                <a:t>Female</a:t>
              </a:r>
            </a:p>
            <a:p>
              <a:r>
                <a:rPr lang="en-US" sz="1600" dirty="0">
                  <a:solidFill>
                    <a:srgbClr val="1C9611"/>
                  </a:solidFill>
                </a:rPr>
                <a:t>Male</a:t>
              </a:r>
            </a:p>
          </p:txBody>
        </p:sp>
      </p:grpSp>
      <p:sp>
        <p:nvSpPr>
          <p:cNvPr id="4" name="TextBox 3">
            <a:extLst>
              <a:ext uri="{FF2B5EF4-FFF2-40B4-BE49-F238E27FC236}">
                <a16:creationId xmlns:a16="http://schemas.microsoft.com/office/drawing/2014/main" id="{CF566746-DA57-4A09-B553-C31F5D334B34}"/>
              </a:ext>
            </a:extLst>
          </p:cNvPr>
          <p:cNvSpPr txBox="1"/>
          <p:nvPr/>
        </p:nvSpPr>
        <p:spPr>
          <a:xfrm>
            <a:off x="5864256" y="4835723"/>
            <a:ext cx="3329438" cy="307777"/>
          </a:xfrm>
          <a:prstGeom prst="rect">
            <a:avLst/>
          </a:prstGeom>
          <a:noFill/>
        </p:spPr>
        <p:txBody>
          <a:bodyPr wrap="none" rtlCol="0">
            <a:spAutoFit/>
          </a:bodyPr>
          <a:lstStyle/>
          <a:p>
            <a:r>
              <a:rPr lang="en-US" sz="1400" dirty="0"/>
              <a:t>WHO Global Tuberculosis Report, 2021</a:t>
            </a:r>
          </a:p>
        </p:txBody>
      </p:sp>
      <p:pic>
        <p:nvPicPr>
          <p:cNvPr id="2052" name="Picture 4">
            <a:extLst>
              <a:ext uri="{FF2B5EF4-FFF2-40B4-BE49-F238E27FC236}">
                <a16:creationId xmlns:a16="http://schemas.microsoft.com/office/drawing/2014/main" id="{5DEB80AE-747D-4768-B221-D80A72495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69" r="-1"/>
          <a:stretch/>
        </p:blipFill>
        <p:spPr bwMode="auto">
          <a:xfrm>
            <a:off x="-920547" y="2708299"/>
            <a:ext cx="4398758" cy="23005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31653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57150"/>
            <a:ext cx="5311762" cy="857250"/>
          </a:xfrm>
        </p:spPr>
        <p:txBody>
          <a:bodyPr/>
          <a:lstStyle/>
          <a:p>
            <a:pPr eaLnBrk="1" hangingPunct="1"/>
            <a:r>
              <a:rPr lang="en-US" altLang="en-US" dirty="0">
                <a:ea typeface="ＭＳ Ｐゴシック" charset="-128"/>
              </a:rPr>
              <a:t>Global Mortality of Tuberculosis in Children (&lt; age 15)</a:t>
            </a:r>
          </a:p>
        </p:txBody>
      </p:sp>
      <p:sp>
        <p:nvSpPr>
          <p:cNvPr id="3" name="Content Placeholder 2"/>
          <p:cNvSpPr>
            <a:spLocks noGrp="1"/>
          </p:cNvSpPr>
          <p:nvPr>
            <p:ph idx="1"/>
          </p:nvPr>
        </p:nvSpPr>
        <p:spPr>
          <a:xfrm>
            <a:off x="290026" y="835687"/>
            <a:ext cx="5478935" cy="1872612"/>
          </a:xfrm>
        </p:spPr>
        <p:txBody>
          <a:bodyPr rtlCol="0">
            <a:normAutofit/>
          </a:bodyPr>
          <a:lstStyle/>
          <a:p>
            <a:pPr eaLnBrk="1" fontAlgn="auto" hangingPunct="1">
              <a:spcAft>
                <a:spcPts val="0"/>
              </a:spcAft>
              <a:buFont typeface="Arial" pitchFamily="34" charset="0"/>
              <a:buChar char="•"/>
              <a:defRPr/>
            </a:pPr>
            <a:r>
              <a:rPr lang="en-US" dirty="0">
                <a:ea typeface="+mn-ea"/>
                <a:cs typeface="+mn-cs"/>
              </a:rPr>
              <a:t>Modeling estimate of 239,000 deaths in children under 15 (2015)</a:t>
            </a:r>
          </a:p>
          <a:p>
            <a:pPr eaLnBrk="1" fontAlgn="auto" hangingPunct="1">
              <a:spcAft>
                <a:spcPts val="0"/>
              </a:spcAft>
              <a:buFont typeface="Arial" pitchFamily="34" charset="0"/>
              <a:buChar char="•"/>
              <a:defRPr/>
            </a:pPr>
            <a:r>
              <a:rPr lang="en-US" dirty="0">
                <a:ea typeface="+mn-ea"/>
                <a:cs typeface="+mn-cs"/>
              </a:rPr>
              <a:t>Majority of children dying are NOT on treatment</a:t>
            </a:r>
          </a:p>
          <a:p>
            <a:pPr eaLnBrk="1" fontAlgn="auto" hangingPunct="1">
              <a:spcAft>
                <a:spcPts val="0"/>
              </a:spcAft>
              <a:buFont typeface="Arial" pitchFamily="34" charset="0"/>
              <a:buChar char="•"/>
              <a:defRPr/>
            </a:pPr>
            <a:r>
              <a:rPr lang="en-US" dirty="0">
                <a:ea typeface="+mn-ea"/>
                <a:cs typeface="+mn-cs"/>
              </a:rPr>
              <a:t>TB is in top 10 causes of death for children &lt; 5 </a:t>
            </a:r>
            <a:r>
              <a:rPr lang="en-US" dirty="0" err="1">
                <a:ea typeface="+mn-ea"/>
                <a:cs typeface="+mn-cs"/>
              </a:rPr>
              <a:t>yo</a:t>
            </a:r>
            <a:r>
              <a:rPr lang="en-US" dirty="0">
                <a:ea typeface="+mn-ea"/>
                <a:cs typeface="+mn-cs"/>
              </a:rPr>
              <a:t> (more than meningitis, AIDS, measles, pertussis)</a:t>
            </a:r>
          </a:p>
          <a:p>
            <a:pPr eaLnBrk="1" fontAlgn="auto" hangingPunct="1">
              <a:spcAft>
                <a:spcPts val="0"/>
              </a:spcAft>
              <a:buFont typeface="Arial" pitchFamily="34" charset="0"/>
              <a:buChar char="•"/>
              <a:defRPr/>
            </a:pPr>
            <a:endParaRPr lang="en-US" dirty="0">
              <a:ea typeface="+mn-ea"/>
              <a:cs typeface="+mn-cs"/>
            </a:endParaRPr>
          </a:p>
        </p:txBody>
      </p:sp>
      <p:pic>
        <p:nvPicPr>
          <p:cNvPr id="2054" name="Picture 6">
            <a:extLst>
              <a:ext uri="{FF2B5EF4-FFF2-40B4-BE49-F238E27FC236}">
                <a16:creationId xmlns:a16="http://schemas.microsoft.com/office/drawing/2014/main" id="{5CC6B0A8-5046-47F3-B61A-C6C422FA8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791" y="1427009"/>
            <a:ext cx="3446577" cy="3577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167472-0BD3-402D-B25B-EA83D48E4C6E}"/>
              </a:ext>
            </a:extLst>
          </p:cNvPr>
          <p:cNvSpPr txBox="1"/>
          <p:nvPr/>
        </p:nvSpPr>
        <p:spPr>
          <a:xfrm>
            <a:off x="233863" y="4728001"/>
            <a:ext cx="4169731" cy="276999"/>
          </a:xfrm>
          <a:prstGeom prst="rect">
            <a:avLst/>
          </a:prstGeom>
          <a:solidFill>
            <a:schemeClr val="bg1"/>
          </a:solidFill>
        </p:spPr>
        <p:txBody>
          <a:bodyPr wrap="none" rtlCol="0">
            <a:spAutoFit/>
          </a:bodyPr>
          <a:lstStyle/>
          <a:p>
            <a:r>
              <a:rPr lang="en-US" sz="1200" b="0" i="0" dirty="0">
                <a:effectLst/>
                <a:latin typeface="Arial" panose="020B0604020202020204" pitchFamily="34" charset="0"/>
                <a:cs typeface="Arial" panose="020B0604020202020204" pitchFamily="34" charset="0"/>
              </a:rPr>
              <a:t>Dodd PJ, et al. Lancet Glob Health. 2017 PMID: 28807188</a:t>
            </a:r>
            <a:endParaRPr lang="en-US" sz="12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D8EDBEC-53BA-A7F0-C129-DA3F71D753B5}"/>
              </a:ext>
            </a:extLst>
          </p:cNvPr>
          <p:cNvGrpSpPr/>
          <p:nvPr/>
        </p:nvGrpSpPr>
        <p:grpSpPr>
          <a:xfrm>
            <a:off x="290026" y="2571750"/>
            <a:ext cx="4833406" cy="2040962"/>
            <a:chOff x="290026" y="2571750"/>
            <a:chExt cx="4833406" cy="2040962"/>
          </a:xfrm>
        </p:grpSpPr>
        <p:pic>
          <p:nvPicPr>
            <p:cNvPr id="1026" name="Picture 2">
              <a:extLst>
                <a:ext uri="{FF2B5EF4-FFF2-40B4-BE49-F238E27FC236}">
                  <a16:creationId xmlns:a16="http://schemas.microsoft.com/office/drawing/2014/main" id="{DE472086-B243-4B81-9316-B37ED6A95F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373787" y="2571750"/>
              <a:ext cx="4749645" cy="2040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C1906E-DA21-4D71-B386-743F8FA2C7F1}"/>
                </a:ext>
              </a:extLst>
            </p:cNvPr>
            <p:cNvSpPr txBox="1"/>
            <p:nvPr/>
          </p:nvSpPr>
          <p:spPr>
            <a:xfrm>
              <a:off x="290026" y="3117504"/>
              <a:ext cx="987692" cy="738664"/>
            </a:xfrm>
            <a:prstGeom prst="rect">
              <a:avLst/>
            </a:prstGeom>
            <a:noFill/>
          </p:spPr>
          <p:txBody>
            <a:bodyPr wrap="square" rtlCol="0">
              <a:spAutoFit/>
            </a:bodyPr>
            <a:lstStyle/>
            <a:p>
              <a:r>
                <a:rPr lang="en-US" sz="1400" dirty="0"/>
                <a:t>TB mortality &lt;5 </a:t>
              </a:r>
              <a:r>
                <a:rPr lang="en-US" sz="1400" dirty="0" err="1"/>
                <a:t>yo</a:t>
              </a:r>
              <a:endParaRPr lang="en-US" sz="1400" dirty="0"/>
            </a:p>
          </p:txBody>
        </p:sp>
      </p:grpSp>
    </p:spTree>
    <p:custDataLst>
      <p:tags r:id="rId1"/>
    </p:custDataLst>
    <p:extLst>
      <p:ext uri="{BB962C8B-B14F-4D97-AF65-F5344CB8AC3E}">
        <p14:creationId xmlns:p14="http://schemas.microsoft.com/office/powerpoint/2010/main" val="311635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485900" y="77390"/>
            <a:ext cx="6172200" cy="857250"/>
          </a:xfrm>
        </p:spPr>
        <p:txBody>
          <a:bodyPr/>
          <a:lstStyle/>
          <a:p>
            <a:pPr eaLnBrk="1" hangingPunct="1"/>
            <a:r>
              <a:rPr lang="en-US" altLang="en-US" sz="2700" dirty="0">
                <a:ea typeface="ＭＳ Ｐゴシック" charset="-128"/>
              </a:rPr>
              <a:t>Risk of Disease Correlates with Age</a:t>
            </a:r>
          </a:p>
        </p:txBody>
      </p:sp>
      <p:sp>
        <p:nvSpPr>
          <p:cNvPr id="3" name="Content Placeholder 2"/>
          <p:cNvSpPr>
            <a:spLocks noGrp="1"/>
          </p:cNvSpPr>
          <p:nvPr>
            <p:ph idx="1"/>
          </p:nvPr>
        </p:nvSpPr>
        <p:spPr>
          <a:xfrm>
            <a:off x="288696" y="767817"/>
            <a:ext cx="8317976" cy="3789895"/>
          </a:xfrm>
        </p:spPr>
        <p:txBody>
          <a:bodyPr rtlCol="0">
            <a:normAutofit fontScale="92500" lnSpcReduction="10000"/>
          </a:bodyPr>
          <a:lstStyle/>
          <a:p>
            <a:pPr eaLnBrk="1" fontAlgn="auto" hangingPunct="1">
              <a:spcAft>
                <a:spcPts val="0"/>
              </a:spcAft>
              <a:buNone/>
              <a:defRPr/>
            </a:pPr>
            <a:r>
              <a:rPr lang="en-US" dirty="0">
                <a:ea typeface="+mn-ea"/>
                <a:cs typeface="+mn-cs"/>
              </a:rPr>
              <a:t>No clear assoc. between age and risk of initial TB infection</a:t>
            </a:r>
            <a:endParaRPr lang="en-US" b="1" dirty="0">
              <a:ea typeface="+mn-ea"/>
              <a:cs typeface="+mn-cs"/>
            </a:endParaRPr>
          </a:p>
          <a:p>
            <a:pPr eaLnBrk="1" fontAlgn="auto" hangingPunct="1">
              <a:spcAft>
                <a:spcPts val="0"/>
              </a:spcAft>
              <a:buNone/>
              <a:defRPr/>
            </a:pPr>
            <a:r>
              <a:rPr lang="en-US" b="1" dirty="0">
                <a:ea typeface="+mn-ea"/>
                <a:cs typeface="+mn-cs"/>
              </a:rPr>
              <a:t>BUT risk of TB disease is increased in very young </a:t>
            </a:r>
          </a:p>
          <a:p>
            <a:pPr eaLnBrk="1" fontAlgn="auto" hangingPunct="1">
              <a:spcAft>
                <a:spcPts val="0"/>
              </a:spcAft>
              <a:buNone/>
              <a:defRPr/>
            </a:pPr>
            <a:endParaRPr lang="en-US" b="1" dirty="0">
              <a:ea typeface="+mn-ea"/>
              <a:cs typeface="+mn-cs"/>
            </a:endParaRPr>
          </a:p>
          <a:p>
            <a:pPr eaLnBrk="1" fontAlgn="auto" hangingPunct="1">
              <a:spcAft>
                <a:spcPts val="0"/>
              </a:spcAft>
              <a:buFont typeface="Arial" panose="020B0604020202020204" pitchFamily="34" charset="0"/>
              <a:buChar char="•"/>
              <a:defRPr/>
            </a:pPr>
            <a:r>
              <a:rPr lang="en-US" u="sng" dirty="0">
                <a:ea typeface="+mn-ea"/>
                <a:cs typeface="+mn-cs"/>
              </a:rPr>
              <a:t>Based on review of pre-chemotherapy natural history studies of TB in children:</a:t>
            </a:r>
          </a:p>
          <a:p>
            <a:pPr eaLnBrk="1" fontAlgn="auto" hangingPunct="1">
              <a:spcAft>
                <a:spcPts val="0"/>
              </a:spcAft>
              <a:buFont typeface="Arial" panose="020B0604020202020204" pitchFamily="34" charset="0"/>
              <a:buChar char="•"/>
              <a:defRPr/>
            </a:pPr>
            <a:r>
              <a:rPr lang="en-US" dirty="0">
                <a:ea typeface="+mn-ea"/>
                <a:cs typeface="+mn-cs"/>
              </a:rPr>
              <a:t>Highest progression to active disease in infants (&lt;1 </a:t>
            </a:r>
            <a:r>
              <a:rPr lang="en-US" dirty="0" err="1">
                <a:ea typeface="+mn-ea"/>
                <a:cs typeface="+mn-cs"/>
              </a:rPr>
              <a:t>yo</a:t>
            </a:r>
            <a:r>
              <a:rPr lang="en-US" dirty="0">
                <a:ea typeface="+mn-ea"/>
                <a:cs typeface="+mn-cs"/>
              </a:rPr>
              <a:t>): </a:t>
            </a:r>
          </a:p>
          <a:p>
            <a:pPr marL="457200" indent="-285750" eaLnBrk="1" fontAlgn="auto" hangingPunct="1">
              <a:spcAft>
                <a:spcPts val="0"/>
              </a:spcAft>
              <a:buFont typeface="Courier New" panose="02070309020205020404" pitchFamily="49" charset="0"/>
              <a:buChar char="o"/>
              <a:defRPr/>
            </a:pPr>
            <a:r>
              <a:rPr lang="en-US" dirty="0">
                <a:ea typeface="+mn-ea"/>
                <a:cs typeface="+mn-cs"/>
              </a:rPr>
              <a:t>Disease risk 30-50% following infection</a:t>
            </a:r>
          </a:p>
          <a:p>
            <a:pPr marL="457200" indent="-285750" eaLnBrk="1" fontAlgn="auto" hangingPunct="1">
              <a:spcAft>
                <a:spcPts val="0"/>
              </a:spcAft>
              <a:buFont typeface="Courier New" panose="02070309020205020404" pitchFamily="49" charset="0"/>
              <a:buChar char="o"/>
              <a:defRPr/>
            </a:pPr>
            <a:r>
              <a:rPr lang="en-US" dirty="0">
                <a:ea typeface="+mn-ea"/>
                <a:cs typeface="+mn-cs"/>
              </a:rPr>
              <a:t>TB Meningitis or miliary disease = 10-20%</a:t>
            </a:r>
          </a:p>
          <a:p>
            <a:pPr marL="457200" indent="-285750" eaLnBrk="1" fontAlgn="auto" hangingPunct="1">
              <a:spcAft>
                <a:spcPts val="0"/>
              </a:spcAft>
              <a:buFont typeface="Courier New" panose="02070309020205020404" pitchFamily="49" charset="0"/>
              <a:buChar char="o"/>
              <a:defRPr/>
            </a:pPr>
            <a:r>
              <a:rPr lang="en-US" dirty="0">
                <a:ea typeface="+mn-ea"/>
                <a:cs typeface="+mn-cs"/>
              </a:rPr>
              <a:t>Mortality risk = 5-10%</a:t>
            </a:r>
          </a:p>
          <a:p>
            <a:pPr eaLnBrk="1" fontAlgn="auto" hangingPunct="1">
              <a:spcAft>
                <a:spcPts val="0"/>
              </a:spcAft>
              <a:buFont typeface="Arial" panose="020B0604020202020204" pitchFamily="34" charset="0"/>
              <a:buChar char="•"/>
              <a:defRPr/>
            </a:pPr>
            <a:r>
              <a:rPr lang="en-US" dirty="0">
                <a:ea typeface="+mn-ea"/>
                <a:cs typeface="+mn-cs"/>
              </a:rPr>
              <a:t>Lowest risk in 5-10 </a:t>
            </a:r>
            <a:r>
              <a:rPr lang="en-US" dirty="0" err="1">
                <a:ea typeface="+mn-ea"/>
                <a:cs typeface="+mn-cs"/>
              </a:rPr>
              <a:t>yo</a:t>
            </a:r>
            <a:endParaRPr lang="en-US" dirty="0">
              <a:ea typeface="+mn-ea"/>
              <a:cs typeface="+mn-cs"/>
            </a:endParaRPr>
          </a:p>
          <a:p>
            <a:pPr marL="457200" indent="-285750" eaLnBrk="1" fontAlgn="auto" hangingPunct="1">
              <a:spcAft>
                <a:spcPts val="0"/>
              </a:spcAft>
              <a:buFont typeface="Courier New" panose="02070309020205020404" pitchFamily="49" charset="0"/>
              <a:buChar char="o"/>
              <a:defRPr/>
            </a:pPr>
            <a:r>
              <a:rPr lang="en-US" dirty="0">
                <a:ea typeface="+mn-ea"/>
                <a:cs typeface="+mn-cs"/>
              </a:rPr>
              <a:t>2% Disease following infection, disseminated disease uncommon</a:t>
            </a:r>
          </a:p>
          <a:p>
            <a:pPr eaLnBrk="1" fontAlgn="auto" hangingPunct="1">
              <a:spcAft>
                <a:spcPts val="0"/>
              </a:spcAft>
              <a:buFont typeface="Arial" panose="020B0604020202020204" pitchFamily="34" charset="0"/>
              <a:buChar char="•"/>
              <a:defRPr/>
            </a:pPr>
            <a:endParaRPr lang="en-US" dirty="0">
              <a:ea typeface="+mn-ea"/>
              <a:cs typeface="+mn-cs"/>
            </a:endParaRPr>
          </a:p>
          <a:p>
            <a:pPr eaLnBrk="1" fontAlgn="auto" hangingPunct="1">
              <a:spcAft>
                <a:spcPts val="0"/>
              </a:spcAft>
              <a:buFont typeface="Arial" panose="020B0604020202020204" pitchFamily="34" charset="0"/>
              <a:buChar char="•"/>
              <a:defRPr/>
            </a:pPr>
            <a:r>
              <a:rPr lang="en-US" dirty="0">
                <a:ea typeface="+mn-ea"/>
                <a:cs typeface="+mn-cs"/>
              </a:rPr>
              <a:t>Older children (&gt;10 </a:t>
            </a:r>
            <a:r>
              <a:rPr lang="en-US" dirty="0" err="1">
                <a:ea typeface="+mn-ea"/>
                <a:cs typeface="+mn-cs"/>
              </a:rPr>
              <a:t>yo</a:t>
            </a:r>
            <a:r>
              <a:rPr lang="en-US" dirty="0">
                <a:ea typeface="+mn-ea"/>
                <a:cs typeface="+mn-cs"/>
              </a:rPr>
              <a:t>) typically develop adult like disease</a:t>
            </a:r>
          </a:p>
          <a:p>
            <a:pPr eaLnBrk="1" fontAlgn="auto" hangingPunct="1">
              <a:spcAft>
                <a:spcPts val="0"/>
              </a:spcAft>
              <a:buFont typeface="Arial" panose="020B0604020202020204" pitchFamily="34" charset="0"/>
              <a:buChar char="•"/>
              <a:defRPr/>
            </a:pPr>
            <a:r>
              <a:rPr lang="en-US" dirty="0">
                <a:ea typeface="+mn-ea"/>
                <a:cs typeface="+mn-cs"/>
              </a:rPr>
              <a:t>Children living with HIV have similar risk to very young</a:t>
            </a:r>
          </a:p>
        </p:txBody>
      </p:sp>
      <p:sp>
        <p:nvSpPr>
          <p:cNvPr id="29699" name="TextBox 4"/>
          <p:cNvSpPr txBox="1">
            <a:spLocks noChangeArrowheads="1"/>
          </p:cNvSpPr>
          <p:nvPr/>
        </p:nvSpPr>
        <p:spPr bwMode="auto">
          <a:xfrm>
            <a:off x="5843545" y="4672013"/>
            <a:ext cx="3300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dirty="0"/>
              <a:t>Marais, et al.</a:t>
            </a:r>
          </a:p>
          <a:p>
            <a:pPr eaLnBrk="1" hangingPunct="1"/>
            <a:r>
              <a:rPr lang="en-US" altLang="en-US" sz="1200" dirty="0"/>
              <a:t>Int J </a:t>
            </a:r>
            <a:r>
              <a:rPr lang="en-US" altLang="en-US" sz="1200" dirty="0" err="1"/>
              <a:t>Tuberc</a:t>
            </a:r>
            <a:r>
              <a:rPr lang="en-US" altLang="en-US" sz="1200" dirty="0"/>
              <a:t> Lung Dis. 2004. PMID: 15141729</a:t>
            </a:r>
          </a:p>
          <a:p>
            <a:pPr eaLnBrk="1" hangingPunct="1"/>
            <a:endParaRPr lang="en-US" altLang="en-US" sz="12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88" y="-1"/>
            <a:ext cx="8741364" cy="803721"/>
          </a:xfrm>
        </p:spPr>
        <p:txBody>
          <a:bodyPr/>
          <a:lstStyle/>
          <a:p>
            <a:pPr algn="ctr"/>
            <a:r>
              <a:rPr lang="en-US" sz="1950" b="0">
                <a:cs typeface="Calibri" panose="020F0502020204030204" pitchFamily="34" charset="0"/>
              </a:rPr>
              <a:t>Percentage of TB Cases in Children with Extrapulmonary Involvement by Age Group</a:t>
            </a:r>
            <a:br>
              <a:rPr lang="en-US" sz="1950" b="0">
                <a:cs typeface="Calibri" panose="020F0502020204030204" pitchFamily="34" charset="0"/>
              </a:rPr>
            </a:br>
            <a:r>
              <a:rPr lang="en-US" sz="1950" b="0">
                <a:cs typeface="Calibri" panose="020F0502020204030204" pitchFamily="34" charset="0"/>
              </a:rPr>
              <a:t>2013–2017</a:t>
            </a:r>
            <a:endParaRPr lang="en-US" sz="1950" b="0">
              <a:solidFill>
                <a:srgbClr val="009999"/>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03157137"/>
              </p:ext>
            </p:extLst>
          </p:nvPr>
        </p:nvGraphicFramePr>
        <p:xfrm>
          <a:off x="2469262" y="2056856"/>
          <a:ext cx="2698589" cy="22690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8"/>
          <p:cNvGraphicFramePr>
            <a:graphicFrameLocks noGrp="1"/>
          </p:cNvGraphicFramePr>
          <p:nvPr>
            <p:ph idx="1"/>
          </p:nvPr>
        </p:nvGraphicFramePr>
        <p:xfrm>
          <a:off x="4844116" y="2783107"/>
          <a:ext cx="1916207" cy="1439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8"/>
          <p:cNvGraphicFramePr>
            <a:graphicFrameLocks noGrp="1"/>
          </p:cNvGraphicFramePr>
          <p:nvPr>
            <p:ph idx="1"/>
            <p:extLst>
              <p:ext uri="{D42A27DB-BD31-4B8C-83A1-F6EECF244321}">
                <p14:modId xmlns:p14="http://schemas.microsoft.com/office/powerpoint/2010/main" val="4249676184"/>
              </p:ext>
            </p:extLst>
          </p:nvPr>
        </p:nvGraphicFramePr>
        <p:xfrm>
          <a:off x="6704809" y="2047863"/>
          <a:ext cx="2430368" cy="2282002"/>
        </p:xfrm>
        <a:graphic>
          <a:graphicData uri="http://schemas.openxmlformats.org/drawingml/2006/chart">
            <c:chart xmlns:c="http://schemas.openxmlformats.org/drawingml/2006/chart" xmlns:r="http://schemas.openxmlformats.org/officeDocument/2006/relationships" r:id="rId5"/>
          </a:graphicData>
        </a:graphic>
      </p:graphicFrame>
      <p:sp>
        <p:nvSpPr>
          <p:cNvPr id="3" name="Content Placeholder 2"/>
          <p:cNvSpPr>
            <a:spLocks noGrp="1"/>
          </p:cNvSpPr>
          <p:nvPr>
            <p:ph idx="1"/>
          </p:nvPr>
        </p:nvSpPr>
        <p:spPr>
          <a:xfrm>
            <a:off x="1783463" y="1466068"/>
            <a:ext cx="2909752" cy="701731"/>
          </a:xfrm>
        </p:spPr>
        <p:txBody>
          <a:bodyPr/>
          <a:lstStyle/>
          <a:p>
            <a:pPr marL="0" indent="0">
              <a:buNone/>
            </a:pPr>
            <a:r>
              <a:rPr lang="en-US"/>
              <a:t>  </a:t>
            </a:r>
          </a:p>
          <a:p>
            <a:pPr marL="0" indent="0">
              <a:buNone/>
            </a:pPr>
            <a:endParaRPr lang="en-US"/>
          </a:p>
        </p:txBody>
      </p:sp>
      <p:sp>
        <p:nvSpPr>
          <p:cNvPr id="22" name="TextBox 21">
            <a:extLst>
              <a:ext uri="{FF2B5EF4-FFF2-40B4-BE49-F238E27FC236}">
                <a16:creationId xmlns:a16="http://schemas.microsoft.com/office/drawing/2014/main" id="{4305574A-0AB6-AD49-8CEA-E9E75DF243CC}"/>
              </a:ext>
            </a:extLst>
          </p:cNvPr>
          <p:cNvSpPr txBox="1"/>
          <p:nvPr/>
        </p:nvSpPr>
        <p:spPr>
          <a:xfrm>
            <a:off x="3073842" y="4448257"/>
            <a:ext cx="84909" cy="369332"/>
          </a:xfrm>
          <a:prstGeom prst="rect">
            <a:avLst/>
          </a:prstGeom>
          <a:solidFill>
            <a:srgbClr val="9A4E9E"/>
          </a:solidFill>
        </p:spPr>
        <p:txBody>
          <a:bodyPr wrap="square" rtlCol="0">
            <a:spAutoFit/>
          </a:bodyPr>
          <a:lstStyle/>
          <a:p>
            <a:endParaRPr lang="en-US">
              <a:solidFill>
                <a:srgbClr val="000000"/>
              </a:solidFill>
              <a:latin typeface="Calibri" panose="020F0502020204030204" pitchFamily="34" charset="0"/>
            </a:endParaRPr>
          </a:p>
        </p:txBody>
      </p:sp>
      <p:sp>
        <p:nvSpPr>
          <p:cNvPr id="23" name="TextBox 22">
            <a:extLst>
              <a:ext uri="{FF2B5EF4-FFF2-40B4-BE49-F238E27FC236}">
                <a16:creationId xmlns:a16="http://schemas.microsoft.com/office/drawing/2014/main" id="{64DA7043-9E69-FD4B-A869-ED7EC031CCDA}"/>
              </a:ext>
            </a:extLst>
          </p:cNvPr>
          <p:cNvSpPr txBox="1"/>
          <p:nvPr/>
        </p:nvSpPr>
        <p:spPr>
          <a:xfrm>
            <a:off x="4483869" y="4448257"/>
            <a:ext cx="84909" cy="369332"/>
          </a:xfrm>
          <a:prstGeom prst="rect">
            <a:avLst/>
          </a:prstGeom>
          <a:solidFill>
            <a:srgbClr val="00788A"/>
          </a:solidFill>
        </p:spPr>
        <p:txBody>
          <a:bodyPr wrap="square" rtlCol="0">
            <a:spAutoFit/>
          </a:bodyPr>
          <a:lstStyle/>
          <a:p>
            <a:endParaRPr lang="en-US">
              <a:solidFill>
                <a:srgbClr val="000000"/>
              </a:solidFill>
              <a:latin typeface="Calibri" panose="020F0502020204030204" pitchFamily="34" charset="0"/>
            </a:endParaRPr>
          </a:p>
        </p:txBody>
      </p:sp>
      <p:sp>
        <p:nvSpPr>
          <p:cNvPr id="24" name="TextBox 23">
            <a:extLst>
              <a:ext uri="{FF2B5EF4-FFF2-40B4-BE49-F238E27FC236}">
                <a16:creationId xmlns:a16="http://schemas.microsoft.com/office/drawing/2014/main" id="{BE788A48-C3FC-6245-845A-692ADE31DA3B}"/>
              </a:ext>
            </a:extLst>
          </p:cNvPr>
          <p:cNvSpPr txBox="1"/>
          <p:nvPr/>
        </p:nvSpPr>
        <p:spPr>
          <a:xfrm>
            <a:off x="5651533" y="4448257"/>
            <a:ext cx="84909" cy="369332"/>
          </a:xfrm>
          <a:prstGeom prst="rect">
            <a:avLst/>
          </a:prstGeom>
          <a:solidFill>
            <a:srgbClr val="9A3B26"/>
          </a:solidFill>
        </p:spPr>
        <p:txBody>
          <a:bodyPr wrap="square" rtlCol="0">
            <a:spAutoFit/>
          </a:bodyPr>
          <a:lstStyle/>
          <a:p>
            <a:endParaRPr lang="en-US">
              <a:solidFill>
                <a:srgbClr val="000000"/>
              </a:solidFill>
              <a:latin typeface="Calibri" panose="020F0502020204030204" pitchFamily="34" charset="0"/>
            </a:endParaRPr>
          </a:p>
        </p:txBody>
      </p:sp>
      <p:sp>
        <p:nvSpPr>
          <p:cNvPr id="25" name="TextBox 24">
            <a:extLst>
              <a:ext uri="{FF2B5EF4-FFF2-40B4-BE49-F238E27FC236}">
                <a16:creationId xmlns:a16="http://schemas.microsoft.com/office/drawing/2014/main" id="{667B5B96-932F-4445-878D-44468DE678DA}"/>
              </a:ext>
            </a:extLst>
          </p:cNvPr>
          <p:cNvSpPr txBox="1"/>
          <p:nvPr/>
        </p:nvSpPr>
        <p:spPr>
          <a:xfrm>
            <a:off x="3073842" y="4690541"/>
            <a:ext cx="84909" cy="369332"/>
          </a:xfrm>
          <a:prstGeom prst="rect">
            <a:avLst/>
          </a:prstGeom>
          <a:solidFill>
            <a:srgbClr val="7F7F7F"/>
          </a:solidFill>
        </p:spPr>
        <p:txBody>
          <a:bodyPr wrap="square" rtlCol="0">
            <a:spAutoFit/>
          </a:bodyPr>
          <a:lstStyle/>
          <a:p>
            <a:endParaRPr lang="en-US">
              <a:solidFill>
                <a:srgbClr val="000000"/>
              </a:solidFill>
              <a:latin typeface="Calibri" panose="020F0502020204030204" pitchFamily="34" charset="0"/>
            </a:endParaRPr>
          </a:p>
        </p:txBody>
      </p:sp>
      <p:sp>
        <p:nvSpPr>
          <p:cNvPr id="26" name="TextBox 25">
            <a:extLst>
              <a:ext uri="{FF2B5EF4-FFF2-40B4-BE49-F238E27FC236}">
                <a16:creationId xmlns:a16="http://schemas.microsoft.com/office/drawing/2014/main" id="{6D3C9796-2FE6-1D43-A298-4E03F953FAC8}"/>
              </a:ext>
            </a:extLst>
          </p:cNvPr>
          <p:cNvSpPr txBox="1"/>
          <p:nvPr/>
        </p:nvSpPr>
        <p:spPr>
          <a:xfrm>
            <a:off x="4483869" y="4690541"/>
            <a:ext cx="84909" cy="369332"/>
          </a:xfrm>
          <a:prstGeom prst="rect">
            <a:avLst/>
          </a:prstGeom>
          <a:solidFill>
            <a:srgbClr val="3BB0C2"/>
          </a:solidFill>
        </p:spPr>
        <p:txBody>
          <a:bodyPr wrap="square" rtlCol="0">
            <a:spAutoFit/>
          </a:bodyPr>
          <a:lstStyle/>
          <a:p>
            <a:endParaRPr lang="en-US">
              <a:solidFill>
                <a:srgbClr val="000000"/>
              </a:solidFill>
              <a:latin typeface="Calibri" panose="020F0502020204030204" pitchFamily="34" charset="0"/>
            </a:endParaRPr>
          </a:p>
        </p:txBody>
      </p:sp>
      <p:sp>
        <p:nvSpPr>
          <p:cNvPr id="27" name="TextBox 26">
            <a:extLst>
              <a:ext uri="{FF2B5EF4-FFF2-40B4-BE49-F238E27FC236}">
                <a16:creationId xmlns:a16="http://schemas.microsoft.com/office/drawing/2014/main" id="{5CD0821F-A622-B646-8E44-2E7684409CD6}"/>
              </a:ext>
            </a:extLst>
          </p:cNvPr>
          <p:cNvSpPr txBox="1"/>
          <p:nvPr/>
        </p:nvSpPr>
        <p:spPr>
          <a:xfrm>
            <a:off x="5655369" y="4707871"/>
            <a:ext cx="84909" cy="369332"/>
          </a:xfrm>
          <a:prstGeom prst="rect">
            <a:avLst/>
          </a:prstGeom>
          <a:solidFill>
            <a:srgbClr val="002060"/>
          </a:solidFill>
        </p:spPr>
        <p:txBody>
          <a:bodyPr wrap="square" rtlCol="0">
            <a:spAutoFit/>
          </a:bodyPr>
          <a:lstStyle/>
          <a:p>
            <a:endParaRPr lang="en-US">
              <a:solidFill>
                <a:srgbClr val="000000"/>
              </a:solidFill>
              <a:latin typeface="Calibri" panose="020F0502020204030204" pitchFamily="34" charset="0"/>
            </a:endParaRPr>
          </a:p>
        </p:txBody>
      </p:sp>
      <p:sp>
        <p:nvSpPr>
          <p:cNvPr id="28" name="TextBox 27">
            <a:extLst>
              <a:ext uri="{FF2B5EF4-FFF2-40B4-BE49-F238E27FC236}">
                <a16:creationId xmlns:a16="http://schemas.microsoft.com/office/drawing/2014/main" id="{50DB39EF-D05B-1447-B6E6-37A4363A4524}"/>
              </a:ext>
            </a:extLst>
          </p:cNvPr>
          <p:cNvSpPr txBox="1"/>
          <p:nvPr/>
        </p:nvSpPr>
        <p:spPr>
          <a:xfrm>
            <a:off x="3276093" y="4436942"/>
            <a:ext cx="984993" cy="253916"/>
          </a:xfrm>
          <a:prstGeom prst="rect">
            <a:avLst/>
          </a:prstGeom>
          <a:noFill/>
        </p:spPr>
        <p:txBody>
          <a:bodyPr wrap="square" rtlCol="0">
            <a:spAutoFit/>
          </a:bodyPr>
          <a:lstStyle/>
          <a:p>
            <a:r>
              <a:rPr lang="en-US" sz="1050">
                <a:solidFill>
                  <a:srgbClr val="000000"/>
                </a:solidFill>
                <a:latin typeface="Calibri" panose="020F0502020204030204" pitchFamily="34" charset="0"/>
              </a:rPr>
              <a:t>Lymphatic</a:t>
            </a:r>
          </a:p>
        </p:txBody>
      </p:sp>
      <p:sp>
        <p:nvSpPr>
          <p:cNvPr id="29" name="TextBox 28">
            <a:extLst>
              <a:ext uri="{FF2B5EF4-FFF2-40B4-BE49-F238E27FC236}">
                <a16:creationId xmlns:a16="http://schemas.microsoft.com/office/drawing/2014/main" id="{6903371F-D6B5-674B-9DE9-64FB57B4927A}"/>
              </a:ext>
            </a:extLst>
          </p:cNvPr>
          <p:cNvSpPr txBox="1"/>
          <p:nvPr/>
        </p:nvSpPr>
        <p:spPr>
          <a:xfrm>
            <a:off x="3277736" y="4693016"/>
            <a:ext cx="984993" cy="253916"/>
          </a:xfrm>
          <a:prstGeom prst="rect">
            <a:avLst/>
          </a:prstGeom>
          <a:noFill/>
        </p:spPr>
        <p:txBody>
          <a:bodyPr wrap="square" rtlCol="0">
            <a:spAutoFit/>
          </a:bodyPr>
          <a:lstStyle/>
          <a:p>
            <a:r>
              <a:rPr lang="en-US" sz="1050">
                <a:solidFill>
                  <a:srgbClr val="000000"/>
                </a:solidFill>
                <a:latin typeface="Calibri" panose="020F0502020204030204" pitchFamily="34" charset="0"/>
              </a:rPr>
              <a:t>Bone and Joint</a:t>
            </a:r>
          </a:p>
        </p:txBody>
      </p:sp>
      <p:sp>
        <p:nvSpPr>
          <p:cNvPr id="30" name="TextBox 29">
            <a:extLst>
              <a:ext uri="{FF2B5EF4-FFF2-40B4-BE49-F238E27FC236}">
                <a16:creationId xmlns:a16="http://schemas.microsoft.com/office/drawing/2014/main" id="{A1D24E76-C1C1-FD40-BAD8-CA4D358993BB}"/>
              </a:ext>
            </a:extLst>
          </p:cNvPr>
          <p:cNvSpPr txBox="1"/>
          <p:nvPr/>
        </p:nvSpPr>
        <p:spPr>
          <a:xfrm>
            <a:off x="4693213" y="4436942"/>
            <a:ext cx="984993" cy="253916"/>
          </a:xfrm>
          <a:prstGeom prst="rect">
            <a:avLst/>
          </a:prstGeom>
          <a:noFill/>
        </p:spPr>
        <p:txBody>
          <a:bodyPr wrap="square" rtlCol="0">
            <a:spAutoFit/>
          </a:bodyPr>
          <a:lstStyle/>
          <a:p>
            <a:r>
              <a:rPr lang="en-US" sz="1050">
                <a:solidFill>
                  <a:srgbClr val="000000"/>
                </a:solidFill>
                <a:latin typeface="Calibri" panose="020F0502020204030204" pitchFamily="34" charset="0"/>
              </a:rPr>
              <a:t>Meningeal</a:t>
            </a:r>
          </a:p>
        </p:txBody>
      </p:sp>
      <p:sp>
        <p:nvSpPr>
          <p:cNvPr id="31" name="TextBox 30">
            <a:extLst>
              <a:ext uri="{FF2B5EF4-FFF2-40B4-BE49-F238E27FC236}">
                <a16:creationId xmlns:a16="http://schemas.microsoft.com/office/drawing/2014/main" id="{91DFD492-790E-1142-B3A8-6DE75E5E28AF}"/>
              </a:ext>
            </a:extLst>
          </p:cNvPr>
          <p:cNvSpPr txBox="1"/>
          <p:nvPr/>
        </p:nvSpPr>
        <p:spPr>
          <a:xfrm>
            <a:off x="5883942" y="4436947"/>
            <a:ext cx="984993" cy="253916"/>
          </a:xfrm>
          <a:prstGeom prst="rect">
            <a:avLst/>
          </a:prstGeom>
          <a:noFill/>
        </p:spPr>
        <p:txBody>
          <a:bodyPr wrap="square" rtlCol="0">
            <a:spAutoFit/>
          </a:bodyPr>
          <a:lstStyle/>
          <a:p>
            <a:r>
              <a:rPr lang="en-US" sz="1050">
                <a:solidFill>
                  <a:srgbClr val="000000"/>
                </a:solidFill>
                <a:latin typeface="Calibri" panose="020F0502020204030204" pitchFamily="34" charset="0"/>
              </a:rPr>
              <a:t>Miliary</a:t>
            </a:r>
          </a:p>
        </p:txBody>
      </p:sp>
      <p:sp>
        <p:nvSpPr>
          <p:cNvPr id="32" name="TextBox 31">
            <a:extLst>
              <a:ext uri="{FF2B5EF4-FFF2-40B4-BE49-F238E27FC236}">
                <a16:creationId xmlns:a16="http://schemas.microsoft.com/office/drawing/2014/main" id="{C69606B1-638E-C74B-859B-BEC99753CDB9}"/>
              </a:ext>
            </a:extLst>
          </p:cNvPr>
          <p:cNvSpPr txBox="1"/>
          <p:nvPr/>
        </p:nvSpPr>
        <p:spPr>
          <a:xfrm>
            <a:off x="4702260" y="4693016"/>
            <a:ext cx="984993" cy="253916"/>
          </a:xfrm>
          <a:prstGeom prst="rect">
            <a:avLst/>
          </a:prstGeom>
          <a:noFill/>
        </p:spPr>
        <p:txBody>
          <a:bodyPr wrap="square" rtlCol="0">
            <a:spAutoFit/>
          </a:bodyPr>
          <a:lstStyle/>
          <a:p>
            <a:r>
              <a:rPr lang="en-US" sz="1050">
                <a:solidFill>
                  <a:srgbClr val="000000"/>
                </a:solidFill>
                <a:latin typeface="Calibri" panose="020F0502020204030204" pitchFamily="34" charset="0"/>
              </a:rPr>
              <a:t>Other</a:t>
            </a:r>
          </a:p>
        </p:txBody>
      </p:sp>
      <p:sp>
        <p:nvSpPr>
          <p:cNvPr id="33" name="TextBox 32">
            <a:extLst>
              <a:ext uri="{FF2B5EF4-FFF2-40B4-BE49-F238E27FC236}">
                <a16:creationId xmlns:a16="http://schemas.microsoft.com/office/drawing/2014/main" id="{2629C74D-BA7F-4E45-9696-3CE29326EECA}"/>
              </a:ext>
            </a:extLst>
          </p:cNvPr>
          <p:cNvSpPr txBox="1"/>
          <p:nvPr/>
        </p:nvSpPr>
        <p:spPr>
          <a:xfrm>
            <a:off x="5883942" y="4690542"/>
            <a:ext cx="1013174" cy="415498"/>
          </a:xfrm>
          <a:prstGeom prst="rect">
            <a:avLst/>
          </a:prstGeom>
          <a:noFill/>
        </p:spPr>
        <p:txBody>
          <a:bodyPr wrap="square" rtlCol="0">
            <a:spAutoFit/>
          </a:bodyPr>
          <a:lstStyle/>
          <a:p>
            <a:r>
              <a:rPr lang="en-US" sz="1050">
                <a:solidFill>
                  <a:srgbClr val="000000"/>
                </a:solidFill>
                <a:latin typeface="Calibri" panose="020F0502020204030204" pitchFamily="34" charset="0"/>
              </a:rPr>
              <a:t>Pulmonary Only</a:t>
            </a:r>
          </a:p>
        </p:txBody>
      </p:sp>
      <p:graphicFrame>
        <p:nvGraphicFramePr>
          <p:cNvPr id="34" name="Content Placeholder 8">
            <a:extLst>
              <a:ext uri="{FF2B5EF4-FFF2-40B4-BE49-F238E27FC236}">
                <a16:creationId xmlns:a16="http://schemas.microsoft.com/office/drawing/2014/main" id="{AAC0DF9B-CDB6-AE49-9FB3-A0261A91E4F6}"/>
              </a:ext>
            </a:extLst>
          </p:cNvPr>
          <p:cNvGraphicFramePr>
            <a:graphicFrameLocks/>
          </p:cNvGraphicFramePr>
          <p:nvPr>
            <p:extLst>
              <p:ext uri="{D42A27DB-BD31-4B8C-83A1-F6EECF244321}">
                <p14:modId xmlns:p14="http://schemas.microsoft.com/office/powerpoint/2010/main" val="4141972587"/>
              </p:ext>
            </p:extLst>
          </p:nvPr>
        </p:nvGraphicFramePr>
        <p:xfrm>
          <a:off x="280088" y="717252"/>
          <a:ext cx="2698589" cy="226902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Content Placeholder 8">
            <a:extLst>
              <a:ext uri="{FF2B5EF4-FFF2-40B4-BE49-F238E27FC236}">
                <a16:creationId xmlns:a16="http://schemas.microsoft.com/office/drawing/2014/main" id="{9E0A4E6F-CD88-EC4B-ACB6-6CCB68EBD450}"/>
              </a:ext>
            </a:extLst>
          </p:cNvPr>
          <p:cNvGraphicFramePr>
            <a:graphicFrameLocks/>
          </p:cNvGraphicFramePr>
          <p:nvPr>
            <p:extLst>
              <p:ext uri="{D42A27DB-BD31-4B8C-83A1-F6EECF244321}">
                <p14:modId xmlns:p14="http://schemas.microsoft.com/office/powerpoint/2010/main" val="2500795215"/>
              </p:ext>
            </p:extLst>
          </p:nvPr>
        </p:nvGraphicFramePr>
        <p:xfrm>
          <a:off x="4844116" y="535073"/>
          <a:ext cx="2430368" cy="2282002"/>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604961E0-41ED-184F-96BF-82D268EF503F}"/>
              </a:ext>
            </a:extLst>
          </p:cNvPr>
          <p:cNvSpPr txBox="1"/>
          <p:nvPr/>
        </p:nvSpPr>
        <p:spPr>
          <a:xfrm>
            <a:off x="7733920" y="4563900"/>
            <a:ext cx="1287532" cy="369332"/>
          </a:xfrm>
          <a:prstGeom prst="rect">
            <a:avLst/>
          </a:prstGeom>
          <a:noFill/>
        </p:spPr>
        <p:txBody>
          <a:bodyPr wrap="none" rtlCol="0">
            <a:spAutoFit/>
          </a:bodyPr>
          <a:lstStyle/>
          <a:p>
            <a:r>
              <a:rPr lang="en-US" dirty="0"/>
              <a:t>From CDC</a:t>
            </a:r>
          </a:p>
        </p:txBody>
      </p:sp>
    </p:spTree>
    <p:extLst>
      <p:ext uri="{BB962C8B-B14F-4D97-AF65-F5344CB8AC3E}">
        <p14:creationId xmlns:p14="http://schemas.microsoft.com/office/powerpoint/2010/main" val="145818510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57150"/>
            <a:ext cx="4659252" cy="857250"/>
          </a:xfrm>
        </p:spPr>
        <p:txBody>
          <a:bodyPr/>
          <a:lstStyle/>
          <a:p>
            <a:r>
              <a:rPr lang="en-US" altLang="en-US" dirty="0"/>
              <a:t>Childhood TB Diagnosis depends on clinical judgement</a:t>
            </a:r>
          </a:p>
        </p:txBody>
      </p:sp>
      <p:sp>
        <p:nvSpPr>
          <p:cNvPr id="3" name="Content Placeholder 2"/>
          <p:cNvSpPr>
            <a:spLocks noGrp="1"/>
          </p:cNvSpPr>
          <p:nvPr>
            <p:ph idx="1"/>
          </p:nvPr>
        </p:nvSpPr>
        <p:spPr>
          <a:xfrm>
            <a:off x="272225" y="1017249"/>
            <a:ext cx="5128449" cy="3859518"/>
          </a:xfrm>
        </p:spPr>
        <p:txBody>
          <a:bodyPr/>
          <a:lstStyle/>
          <a:p>
            <a:r>
              <a:rPr lang="en-US" altLang="en-US" dirty="0"/>
              <a:t>Symptoms in </a:t>
            </a:r>
            <a:r>
              <a:rPr lang="en-US" altLang="en-US"/>
              <a:t>children - variable </a:t>
            </a:r>
            <a:r>
              <a:rPr lang="en-US" altLang="en-US" dirty="0"/>
              <a:t>and overlap with other common clinical syndromes</a:t>
            </a:r>
          </a:p>
          <a:p>
            <a:pPr lvl="1"/>
            <a:r>
              <a:rPr lang="en-US" altLang="en-US" dirty="0"/>
              <a:t>Persistent cough (&gt;2wk)</a:t>
            </a:r>
          </a:p>
          <a:p>
            <a:pPr lvl="1"/>
            <a:r>
              <a:rPr lang="en-US" altLang="en-US" dirty="0"/>
              <a:t>Weight loss/failure to thrive</a:t>
            </a:r>
          </a:p>
          <a:p>
            <a:pPr lvl="1"/>
            <a:r>
              <a:rPr lang="en-US" altLang="en-US" dirty="0"/>
              <a:t>Fever (&gt;38C) +/- night sweats (&gt;1wk)</a:t>
            </a:r>
          </a:p>
          <a:p>
            <a:pPr lvl="1"/>
            <a:r>
              <a:rPr lang="en-US" altLang="en-US" dirty="0"/>
              <a:t>Fatigue, lethargy, decreased playfulness</a:t>
            </a:r>
          </a:p>
          <a:p>
            <a:pPr lvl="1"/>
            <a:r>
              <a:rPr lang="en-US" altLang="en-US" dirty="0"/>
              <a:t>Extrapulmonary symptoms</a:t>
            </a:r>
          </a:p>
          <a:p>
            <a:r>
              <a:rPr lang="en-US" altLang="en-US" dirty="0"/>
              <a:t>Chest Xray – normal, lobar PNA/opacity, lymphadenopathy, effusion (cavity, upper lobe lesion less common)</a:t>
            </a:r>
          </a:p>
          <a:p>
            <a:r>
              <a:rPr lang="en-US" altLang="en-US" dirty="0"/>
              <a:t>Microbiologic testing – culture &gt; molecular</a:t>
            </a:r>
          </a:p>
          <a:p>
            <a:r>
              <a:rPr lang="en-US" altLang="en-US" dirty="0"/>
              <a:t>Research Dx of TB also captures clinical thought process for diagnosis in children</a:t>
            </a:r>
          </a:p>
        </p:txBody>
      </p:sp>
      <p:sp>
        <p:nvSpPr>
          <p:cNvPr id="2" name="TextBox 1">
            <a:extLst>
              <a:ext uri="{FF2B5EF4-FFF2-40B4-BE49-F238E27FC236}">
                <a16:creationId xmlns:a16="http://schemas.microsoft.com/office/drawing/2014/main" id="{78A2C561-B408-884A-937A-104D7FFE13D9}"/>
              </a:ext>
            </a:extLst>
          </p:cNvPr>
          <p:cNvSpPr txBox="1"/>
          <p:nvPr/>
        </p:nvSpPr>
        <p:spPr>
          <a:xfrm>
            <a:off x="4907584" y="4835723"/>
            <a:ext cx="4324710" cy="307777"/>
          </a:xfrm>
          <a:prstGeom prst="rect">
            <a:avLst/>
          </a:prstGeom>
          <a:noFill/>
        </p:spPr>
        <p:txBody>
          <a:bodyPr wrap="none" rtlCol="0">
            <a:spAutoFit/>
          </a:bodyPr>
          <a:lstStyle/>
          <a:p>
            <a:r>
              <a:rPr lang="en-US" sz="1400" b="0" i="0" dirty="0">
                <a:solidFill>
                  <a:srgbClr val="212121"/>
                </a:solidFill>
                <a:effectLst/>
                <a:latin typeface="BlinkMacSystemFont"/>
              </a:rPr>
              <a:t>Graham SM, et al., Clin Infect Dis. 2015. PMID: 26409281</a:t>
            </a:r>
            <a:endParaRPr lang="en-US" sz="1400" dirty="0"/>
          </a:p>
        </p:txBody>
      </p:sp>
      <p:grpSp>
        <p:nvGrpSpPr>
          <p:cNvPr id="4" name="Group 3">
            <a:extLst>
              <a:ext uri="{FF2B5EF4-FFF2-40B4-BE49-F238E27FC236}">
                <a16:creationId xmlns:a16="http://schemas.microsoft.com/office/drawing/2014/main" id="{6C1F4F72-28B7-5559-29AF-7928902FD318}"/>
              </a:ext>
            </a:extLst>
          </p:cNvPr>
          <p:cNvGrpSpPr/>
          <p:nvPr/>
        </p:nvGrpSpPr>
        <p:grpSpPr>
          <a:xfrm>
            <a:off x="5130739" y="160122"/>
            <a:ext cx="3946593" cy="4512329"/>
            <a:chOff x="5130739" y="160122"/>
            <a:chExt cx="3946593" cy="4512329"/>
          </a:xfrm>
        </p:grpSpPr>
        <p:pic>
          <p:nvPicPr>
            <p:cNvPr id="11" name="New picture">
              <a:extLst>
                <a:ext uri="{FF2B5EF4-FFF2-40B4-BE49-F238E27FC236}">
                  <a16:creationId xmlns:a16="http://schemas.microsoft.com/office/drawing/2014/main" id="{125DBAFC-C26A-4B11-B77F-22A3B6F866B3}"/>
                </a:ext>
              </a:extLst>
            </p:cNvPr>
            <p:cNvPicPr>
              <a:picLocks noChangeAspect="1"/>
            </p:cNvPicPr>
            <p:nvPr/>
          </p:nvPicPr>
          <p:blipFill>
            <a:blip r:embed="rId3"/>
            <a:stretch>
              <a:fillRect/>
            </a:stretch>
          </p:blipFill>
          <p:spPr>
            <a:xfrm>
              <a:off x="5648084" y="611090"/>
              <a:ext cx="3336799" cy="4061361"/>
            </a:xfrm>
            <a:prstGeom prst="rect">
              <a:avLst/>
            </a:prstGeom>
          </p:spPr>
        </p:pic>
        <p:sp>
          <p:nvSpPr>
            <p:cNvPr id="10" name="TextBox 9">
              <a:extLst>
                <a:ext uri="{FF2B5EF4-FFF2-40B4-BE49-F238E27FC236}">
                  <a16:creationId xmlns:a16="http://schemas.microsoft.com/office/drawing/2014/main" id="{A72279D1-6F02-47E4-B46E-E0A18F087EF0}"/>
                </a:ext>
              </a:extLst>
            </p:cNvPr>
            <p:cNvSpPr txBox="1"/>
            <p:nvPr/>
          </p:nvSpPr>
          <p:spPr>
            <a:xfrm>
              <a:off x="5130739" y="160122"/>
              <a:ext cx="3946593" cy="369332"/>
            </a:xfrm>
            <a:prstGeom prst="rect">
              <a:avLst/>
            </a:prstGeom>
            <a:noFill/>
          </p:spPr>
          <p:txBody>
            <a:bodyPr wrap="none" rtlCol="0">
              <a:spAutoFit/>
            </a:bodyPr>
            <a:lstStyle/>
            <a:p>
              <a:r>
                <a:rPr lang="en-US" dirty="0"/>
                <a:t>Childhood Thoracic TB Classification</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6925A-FEDA-4A4A-A517-02B93960DB2D}"/>
              </a:ext>
            </a:extLst>
          </p:cNvPr>
          <p:cNvSpPr>
            <a:spLocks noGrp="1"/>
          </p:cNvSpPr>
          <p:nvPr>
            <p:ph type="title"/>
          </p:nvPr>
        </p:nvSpPr>
        <p:spPr>
          <a:xfrm>
            <a:off x="457200" y="142875"/>
            <a:ext cx="8229600" cy="857250"/>
          </a:xfrm>
        </p:spPr>
        <p:txBody>
          <a:bodyPr/>
          <a:lstStyle/>
          <a:p>
            <a:r>
              <a:rPr lang="en-US" dirty="0"/>
              <a:t>Negative diagnostic testing in children does NOT exclude tuberculosis</a:t>
            </a:r>
          </a:p>
        </p:txBody>
      </p:sp>
      <p:sp>
        <p:nvSpPr>
          <p:cNvPr id="3" name="Content Placeholder 2">
            <a:extLst>
              <a:ext uri="{FF2B5EF4-FFF2-40B4-BE49-F238E27FC236}">
                <a16:creationId xmlns:a16="http://schemas.microsoft.com/office/drawing/2014/main" id="{4BD522C0-EC23-4010-A292-047918136144}"/>
              </a:ext>
            </a:extLst>
          </p:cNvPr>
          <p:cNvSpPr>
            <a:spLocks noGrp="1"/>
          </p:cNvSpPr>
          <p:nvPr>
            <p:ph idx="1"/>
          </p:nvPr>
        </p:nvSpPr>
        <p:spPr>
          <a:xfrm>
            <a:off x="457200" y="1200151"/>
            <a:ext cx="7815263" cy="3037755"/>
          </a:xfrm>
        </p:spPr>
        <p:txBody>
          <a:bodyPr/>
          <a:lstStyle/>
          <a:p>
            <a:r>
              <a:rPr lang="en-US" dirty="0"/>
              <a:t>Especially in children &lt; 10 years</a:t>
            </a:r>
          </a:p>
          <a:p>
            <a:r>
              <a:rPr lang="en-US" dirty="0"/>
              <a:t>High risk of severe disease in children &lt; 2 years</a:t>
            </a:r>
          </a:p>
          <a:p>
            <a:r>
              <a:rPr lang="en-US" dirty="0"/>
              <a:t>Estimates vary between trials, but approximately 40-60% of childhood TB is culture positive compared to overall clinical diagnosis</a:t>
            </a:r>
          </a:p>
          <a:p>
            <a:r>
              <a:rPr lang="en-US" dirty="0">
                <a:solidFill>
                  <a:schemeClr val="accent3"/>
                </a:solidFill>
              </a:rPr>
              <a:t>The current gold standard relies on clinical judgement</a:t>
            </a:r>
          </a:p>
          <a:p>
            <a:r>
              <a:rPr lang="en-US" dirty="0"/>
              <a:t>Accept that some children without TB: </a:t>
            </a:r>
          </a:p>
          <a:p>
            <a:pPr lvl="1"/>
            <a:r>
              <a:rPr lang="en-US" dirty="0"/>
              <a:t>will be diagnosed with TB</a:t>
            </a:r>
          </a:p>
          <a:p>
            <a:pPr lvl="1"/>
            <a:r>
              <a:rPr lang="en-US" dirty="0"/>
              <a:t>start treatment</a:t>
            </a:r>
          </a:p>
          <a:p>
            <a:pPr lvl="1"/>
            <a:r>
              <a:rPr lang="en-US" dirty="0"/>
              <a:t>not improve (need alternate diagnosis) OR improve despite incorrect diagnosis (other condition improves without treatment)</a:t>
            </a:r>
          </a:p>
        </p:txBody>
      </p:sp>
    </p:spTree>
    <p:extLst>
      <p:ext uri="{BB962C8B-B14F-4D97-AF65-F5344CB8AC3E}">
        <p14:creationId xmlns:p14="http://schemas.microsoft.com/office/powerpoint/2010/main" val="109951674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Seattle Children's">
      <a:dk1>
        <a:srgbClr val="525353"/>
      </a:dk1>
      <a:lt1>
        <a:srgbClr val="FFFFFF"/>
      </a:lt1>
      <a:dk2>
        <a:srgbClr val="193764"/>
      </a:dk2>
      <a:lt2>
        <a:srgbClr val="D3EDF0"/>
      </a:lt2>
      <a:accent1>
        <a:srgbClr val="0085A2"/>
      </a:accent1>
      <a:accent2>
        <a:srgbClr val="129548"/>
      </a:accent2>
      <a:accent3>
        <a:srgbClr val="DE6225"/>
      </a:accent3>
      <a:accent4>
        <a:srgbClr val="525353"/>
      </a:accent4>
      <a:accent5>
        <a:srgbClr val="3BB0C2"/>
      </a:accent5>
      <a:accent6>
        <a:srgbClr val="193764"/>
      </a:accent6>
      <a:hlink>
        <a:srgbClr val="0085A2"/>
      </a:hlink>
      <a:folHlink>
        <a:srgbClr val="3BB0C2"/>
      </a:folHlink>
    </a:clrScheme>
    <a:fontScheme name="Seattle Childr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ark Master">
  <a:themeElements>
    <a:clrScheme name="Seattle Children's">
      <a:dk1>
        <a:srgbClr val="525353"/>
      </a:dk1>
      <a:lt1>
        <a:srgbClr val="FFFFFF"/>
      </a:lt1>
      <a:dk2>
        <a:srgbClr val="193764"/>
      </a:dk2>
      <a:lt2>
        <a:srgbClr val="D3EDF0"/>
      </a:lt2>
      <a:accent1>
        <a:srgbClr val="0085A2"/>
      </a:accent1>
      <a:accent2>
        <a:srgbClr val="129548"/>
      </a:accent2>
      <a:accent3>
        <a:srgbClr val="DE6225"/>
      </a:accent3>
      <a:accent4>
        <a:srgbClr val="525353"/>
      </a:accent4>
      <a:accent5>
        <a:srgbClr val="3BB0C2"/>
      </a:accent5>
      <a:accent6>
        <a:srgbClr val="193764"/>
      </a:accent6>
      <a:hlink>
        <a:srgbClr val="0085A2"/>
      </a:hlink>
      <a:folHlink>
        <a:srgbClr val="3BB0C2"/>
      </a:folHlink>
    </a:clrScheme>
    <a:fontScheme name="Seattle Childr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59A8212150D14BB1E034EF12AB0368" ma:contentTypeVersion="12" ma:contentTypeDescription="Create a new document." ma:contentTypeScope="" ma:versionID="65ee74da213136c12c63a70362cba757">
  <xsd:schema xmlns:xsd="http://www.w3.org/2001/XMLSchema" xmlns:xs="http://www.w3.org/2001/XMLSchema" xmlns:p="http://schemas.microsoft.com/office/2006/metadata/properties" xmlns:ns3="1b1d18d2-6aeb-43a9-92b8-c7e923e42e0b" xmlns:ns4="70fa40ce-60cd-4325-92ca-3a21a200736a" targetNamespace="http://schemas.microsoft.com/office/2006/metadata/properties" ma:root="true" ma:fieldsID="1cbe6f7b1b4ca83537507c41ba31bf5f" ns3:_="" ns4:_="">
    <xsd:import namespace="1b1d18d2-6aeb-43a9-92b8-c7e923e42e0b"/>
    <xsd:import namespace="70fa40ce-60cd-4325-92ca-3a21a200736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1d18d2-6aeb-43a9-92b8-c7e923e42e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fa40ce-60cd-4325-92ca-3a21a20073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EE6093-4EB3-434A-8056-ABBA0FFEDEBB}">
  <ds:schemaRefs>
    <ds:schemaRef ds:uri="http://schemas.microsoft.com/sharepoint/v3/contenttype/forms"/>
  </ds:schemaRefs>
</ds:datastoreItem>
</file>

<file path=customXml/itemProps2.xml><?xml version="1.0" encoding="utf-8"?>
<ds:datastoreItem xmlns:ds="http://schemas.openxmlformats.org/officeDocument/2006/customXml" ds:itemID="{84DB9B40-C39F-40B5-BE49-C2B6BD212877}">
  <ds:schemaRefs>
    <ds:schemaRef ds:uri="http://schemas.openxmlformats.org/package/2006/metadata/core-properties"/>
    <ds:schemaRef ds:uri="1b1d18d2-6aeb-43a9-92b8-c7e923e42e0b"/>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70fa40ce-60cd-4325-92ca-3a21a200736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BAD97EC-424C-4C7E-A3FA-F7FC726C692D}">
  <ds:schemaRefs>
    <ds:schemaRef ds:uri="1b1d18d2-6aeb-43a9-92b8-c7e923e42e0b"/>
    <ds:schemaRef ds:uri="70fa40ce-60cd-4325-92ca-3a21a20073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a0c4326-45fb-488a-bfd4-9e7ccedd3958}" enabled="1" method="Privileged" siteId="{9f693e63-5e9e-4ced-98a4-8ab28f9d0c2d}" removed="0"/>
</clbl:labelList>
</file>

<file path=docProps/app.xml><?xml version="1.0" encoding="utf-8"?>
<Properties xmlns="http://schemas.openxmlformats.org/officeDocument/2006/extended-properties" xmlns:vt="http://schemas.openxmlformats.org/officeDocument/2006/docPropsVTypes">
  <TotalTime>666</TotalTime>
  <Words>2143</Words>
  <Application>Microsoft Office PowerPoint</Application>
  <PresentationFormat>On-screen Show (16:9)</PresentationFormat>
  <Paragraphs>301</Paragraphs>
  <Slides>27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Arial</vt:lpstr>
      <vt:lpstr>BlinkMacSystemFont</vt:lpstr>
      <vt:lpstr>Calibri</vt:lpstr>
      <vt:lpstr>Courier New</vt:lpstr>
      <vt:lpstr>Symbol</vt:lpstr>
      <vt:lpstr>Wingdings</vt:lpstr>
      <vt:lpstr>Office Theme</vt:lpstr>
      <vt:lpstr>1_Dark Master</vt:lpstr>
      <vt:lpstr>Pediatric Tuberculosis Special Considerations</vt:lpstr>
      <vt:lpstr>Disclosures</vt:lpstr>
      <vt:lpstr>Objectives for Lecture</vt:lpstr>
      <vt:lpstr>Global Burden of Tuberculosis in Children (&lt; age 15)</vt:lpstr>
      <vt:lpstr>Global Mortality of Tuberculosis in Children (&lt; age 15)</vt:lpstr>
      <vt:lpstr>Risk of Disease Correlates with Age</vt:lpstr>
      <vt:lpstr>Percentage of TB Cases in Children with Extrapulmonary Involvement by Age Group 2013–2017</vt:lpstr>
      <vt:lpstr>Childhood TB Diagnosis depends on clinical judgement</vt:lpstr>
      <vt:lpstr>Negative diagnostic testing in children does NOT exclude tuberculosis</vt:lpstr>
      <vt:lpstr>Specimens for diagnosis in children</vt:lpstr>
      <vt:lpstr>Stool for diagnosis in children</vt:lpstr>
      <vt:lpstr>Alternate diagnostics – non-TB bacilli based</vt:lpstr>
      <vt:lpstr>Treatment of childhood TB mirrors adults</vt:lpstr>
      <vt:lpstr>Duration of TB therapy – Maybe shorter in some children</vt:lpstr>
      <vt:lpstr>SHINE trial ex of challenges in diagnosing pediatric TB</vt:lpstr>
      <vt:lpstr>Shorter Rifapentine-Moxifloxacin regimens for children</vt:lpstr>
      <vt:lpstr>New drug development for TB  in Children</vt:lpstr>
      <vt:lpstr>Key opportunities to improve tuberculosis diagnosis, treatment and outcomes in children </vt:lpstr>
      <vt:lpstr>Questions?</vt:lpstr>
      <vt:lpstr>Childhood TB - Various X ray Presentations: Adult type pulmonary disease UNUSUAL for children (but more common in teens)</vt:lpstr>
      <vt:lpstr>CXR</vt:lpstr>
      <vt:lpstr>Hilar lymphadenopathy</vt:lpstr>
      <vt:lpstr>Paratracheal lymphadenopathy</vt:lpstr>
      <vt:lpstr>Lymphadenopathy ???</vt:lpstr>
      <vt:lpstr>Algorithm for Diagnosis (preadolescent children)</vt:lpstr>
      <vt:lpstr>Assess for Extrapulmonary Tuberculosis</vt:lpstr>
      <vt:lpstr>Suggestions for medication administration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Terror in the Community: Clinical Cases from Seattle Children’s</dc:title>
  <dc:subject/>
  <dc:creator>Hernandez, Rafael</dc:creator>
  <cp:keywords/>
  <dc:description/>
  <cp:lastModifiedBy>Hernandez, Rafael</cp:lastModifiedBy>
  <cp:revision>2</cp:revision>
  <dcterms:modified xsi:type="dcterms:W3CDTF">2022-09-14T08:37:20Z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0c4326-45fb-488a-bfd4-9e7ccedd3958_Enabled">
    <vt:lpwstr>true</vt:lpwstr>
  </property>
  <property fmtid="{D5CDD505-2E9C-101B-9397-08002B2CF9AE}" pid="3" name="MSIP_Label_1a0c4326-45fb-488a-bfd4-9e7ccedd3958_SetDate">
    <vt:lpwstr>2021-08-02T16:43:13Z</vt:lpwstr>
  </property>
  <property fmtid="{D5CDD505-2E9C-101B-9397-08002B2CF9AE}" pid="4" name="MSIP_Label_1a0c4326-45fb-488a-bfd4-9e7ccedd3958_Method">
    <vt:lpwstr>Privileged</vt:lpwstr>
  </property>
  <property fmtid="{D5CDD505-2E9C-101B-9397-08002B2CF9AE}" pid="5" name="MSIP_Label_1a0c4326-45fb-488a-bfd4-9e7ccedd3958_Name">
    <vt:lpwstr>Public Information</vt:lpwstr>
  </property>
  <property fmtid="{D5CDD505-2E9C-101B-9397-08002B2CF9AE}" pid="6" name="MSIP_Label_1a0c4326-45fb-488a-bfd4-9e7ccedd3958_SiteId">
    <vt:lpwstr>9f693e63-5e9e-4ced-98a4-8ab28f9d0c2d</vt:lpwstr>
  </property>
  <property fmtid="{D5CDD505-2E9C-101B-9397-08002B2CF9AE}" pid="7" name="MSIP_Label_1a0c4326-45fb-488a-bfd4-9e7ccedd3958_ActionId">
    <vt:lpwstr>ccf1c7c4-8ccb-4ac9-8fb4-1b8c7a1bb050</vt:lpwstr>
  </property>
  <property fmtid="{D5CDD505-2E9C-101B-9397-08002B2CF9AE}" pid="8" name="MSIP_Label_1a0c4326-45fb-488a-bfd4-9e7ccedd3958_ContentBits">
    <vt:lpwstr>0</vt:lpwstr>
  </property>
  <property fmtid="{D5CDD505-2E9C-101B-9397-08002B2CF9AE}" pid="9" name="ContentTypeId">
    <vt:lpwstr>0x010100F459A8212150D14BB1E034EF12AB0368</vt:lpwstr>
  </property>
</Properties>
</file>