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9800"/>
    <a:srgbClr val="547200"/>
    <a:srgbClr val="BBE0E3"/>
    <a:srgbClr val="89BA00"/>
    <a:srgbClr val="D6FF63"/>
    <a:srgbClr val="E4FF99"/>
    <a:srgbClr val="C4FF1F"/>
    <a:srgbClr val="D9ED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4DBA3-238E-44D9-9CC8-FCA25CA5E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9B7A0-D107-4066-993D-9DD3CCB117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751B1-41C2-46E2-AA5F-3485DA71D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A7F21-ABD7-4706-ACA6-347B72659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5263C-6DC6-4A52-925B-3730BFFF4B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FE096-1F68-4770-B973-61D78A6DEF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AEE02-57B8-4054-A4FA-EBEE67A25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CADB3-31BB-4E87-BD05-F450A7349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1CC3E-DE10-4545-892B-F581830EB1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4869F-E144-4060-9115-A1561077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93428-40C1-414E-91D7-7898115F15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866D0A-BB32-44FC-B3C1-11509C9CF40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7010400" y="1371600"/>
            <a:ext cx="2057400" cy="4419600"/>
          </a:xfrm>
          <a:prstGeom prst="rect">
            <a:avLst/>
          </a:prstGeom>
          <a:solidFill>
            <a:srgbClr val="89BA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162800" y="4038600"/>
            <a:ext cx="1752600" cy="15240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162800" y="1905000"/>
            <a:ext cx="1752600" cy="914400"/>
          </a:xfrm>
          <a:prstGeom prst="rect">
            <a:avLst/>
          </a:prstGeom>
          <a:solidFill>
            <a:srgbClr val="E4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52400" y="1371600"/>
            <a:ext cx="6553200" cy="4419600"/>
          </a:xfrm>
          <a:prstGeom prst="rect">
            <a:avLst/>
          </a:prstGeom>
          <a:solidFill>
            <a:srgbClr val="89BA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04800" y="2971800"/>
            <a:ext cx="6248400" cy="26670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04800" y="1905000"/>
            <a:ext cx="6248400" cy="914400"/>
          </a:xfrm>
          <a:prstGeom prst="rect">
            <a:avLst/>
          </a:prstGeom>
          <a:solidFill>
            <a:srgbClr val="E4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4000"/>
              <a:t>Basic Portfolio Map</a:t>
            </a:r>
            <a:br>
              <a:rPr lang="en-US" sz="4000"/>
            </a:br>
            <a:r>
              <a:rPr lang="en-US" sz="2800"/>
              <a:t>How is a portfolio like a paper?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7277100" y="2025650"/>
            <a:ext cx="1387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Thesis Statement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315200" y="4343400"/>
            <a:ext cx="1387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Supporting Paragraph 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447800" y="20574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Overarching Statement: </a:t>
            </a:r>
          </a:p>
          <a:p>
            <a:r>
              <a:rPr lang="en-US" sz="1000"/>
              <a:t>What are the main claims that you are trying to present through this portfolio ?  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81000" y="4729163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1</a:t>
            </a:r>
            <a:r>
              <a:rPr lang="en-US"/>
              <a:t> </a:t>
            </a:r>
          </a:p>
          <a:p>
            <a:pPr algn="ctr"/>
            <a:r>
              <a:rPr lang="en-US" sz="1000"/>
              <a:t>An example of your work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362200" y="4724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2</a:t>
            </a:r>
            <a:r>
              <a:rPr lang="en-US"/>
              <a:t> </a:t>
            </a:r>
          </a:p>
          <a:p>
            <a:pPr algn="ctr"/>
            <a:r>
              <a:rPr lang="en-US" sz="1000"/>
              <a:t>An example of your work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648200" y="4724400"/>
            <a:ext cx="1828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Artifact n </a:t>
            </a:r>
          </a:p>
          <a:p>
            <a:pPr algn="ctr"/>
            <a:r>
              <a:rPr lang="en-US" sz="1000"/>
              <a:t>An example of your work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H="1">
            <a:off x="1219200" y="2819400"/>
            <a:ext cx="1295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3276600" y="2819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4876800" y="2819400"/>
            <a:ext cx="685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396875" y="3281363"/>
            <a:ext cx="1844675" cy="109855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1 </a:t>
            </a:r>
          </a:p>
          <a:p>
            <a:pPr algn="ctr"/>
            <a:r>
              <a:rPr lang="en-US" sz="1000"/>
              <a:t>What are the important features of artifact 1?  How does artifact 1 provide evidence of claims in the portfolio?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362200" y="3276600"/>
            <a:ext cx="1844675" cy="109855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2</a:t>
            </a:r>
          </a:p>
          <a:p>
            <a:pPr algn="ctr"/>
            <a:r>
              <a:rPr lang="en-US" sz="1000"/>
              <a:t>What are the important features of artifact 2?  How does artifact 2 provide evidence of claims in the portfolio?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648200" y="3276600"/>
            <a:ext cx="1844675" cy="1128713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Annotation n</a:t>
            </a:r>
            <a:r>
              <a:rPr lang="en-US"/>
              <a:t> </a:t>
            </a:r>
          </a:p>
          <a:p>
            <a:pPr algn="ctr"/>
            <a:r>
              <a:rPr lang="en-US" sz="1000"/>
              <a:t>What are the important features of artifact n?  How does artifact n provide evidence of claims in the portfolio?</a:t>
            </a: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152400" y="1371600"/>
            <a:ext cx="203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Portfolio Elements</a:t>
            </a: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7010400" y="1371600"/>
            <a:ext cx="180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Paper Elements</a:t>
            </a:r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6553200" y="228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6553200" y="3886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7162800" y="2971800"/>
            <a:ext cx="1752600" cy="990600"/>
          </a:xfrm>
          <a:prstGeom prst="rect">
            <a:avLst/>
          </a:prstGeom>
          <a:solidFill>
            <a:srgbClr val="D6FF6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7162800" y="31242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Topic Sentence </a:t>
            </a:r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6553200" y="4953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121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Basic Portfolio Map How is a portfolio like a paper?</vt:lpstr>
    </vt:vector>
  </TitlesOfParts>
  <Company>TC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Portfolio</dc:title>
  <dc:creator>TC Tech</dc:creator>
  <cp:lastModifiedBy>celtad</cp:lastModifiedBy>
  <cp:revision>9</cp:revision>
  <dcterms:created xsi:type="dcterms:W3CDTF">2004-03-11T23:48:10Z</dcterms:created>
  <dcterms:modified xsi:type="dcterms:W3CDTF">2010-03-24T20:23:38Z</dcterms:modified>
</cp:coreProperties>
</file>