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9800"/>
    <a:srgbClr val="547200"/>
    <a:srgbClr val="BBE0E3"/>
    <a:srgbClr val="89BA00"/>
    <a:srgbClr val="D6FF63"/>
    <a:srgbClr val="E4FF99"/>
    <a:srgbClr val="C4FF1F"/>
    <a:srgbClr val="D9ED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D1062-C0D2-485E-8871-0AFB850234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0FE85-B851-4E28-AA1B-8F35500C39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74C317-A71F-4FB5-9275-E950188D62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E81D4E-86EF-4D2D-8E04-BED083F733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B5FE5-795B-4616-9FB7-725F0F620B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518E9-04F0-4E71-A7EB-97DF5AEC7E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439CA-3AC9-48D9-B7AA-15A77EB732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61A4B-6B49-4640-A413-B99CEFFE79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601B9-EDB6-425A-B24A-08C7ACE4BD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B2AF0-F599-41F6-A910-27DA7C6141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2382D-B99C-45E4-A5C7-B1F872EFF5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0499664-74F1-4703-A67B-BDE8879EF19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152400" y="5943600"/>
            <a:ext cx="8839200" cy="762000"/>
          </a:xfrm>
          <a:prstGeom prst="rect">
            <a:avLst/>
          </a:prstGeom>
          <a:solidFill>
            <a:srgbClr val="89BA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152400" y="1371600"/>
            <a:ext cx="6553200" cy="4419600"/>
          </a:xfrm>
          <a:prstGeom prst="rect">
            <a:avLst/>
          </a:prstGeom>
          <a:solidFill>
            <a:srgbClr val="89BA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304800" y="2971800"/>
            <a:ext cx="6248400" cy="2667000"/>
          </a:xfrm>
          <a:prstGeom prst="rect">
            <a:avLst/>
          </a:prstGeom>
          <a:solidFill>
            <a:srgbClr val="D6FF6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304800" y="1905000"/>
            <a:ext cx="6248400" cy="914400"/>
          </a:xfrm>
          <a:prstGeom prst="rect">
            <a:avLst/>
          </a:prstGeom>
          <a:solidFill>
            <a:srgbClr val="E4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/>
              <a:t>Professional Portfolio Map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28600" y="6248400"/>
            <a:ext cx="861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 i="1"/>
              <a:t>Collection of your professional products (e.g., documents, presentations, reports, websites) and experiences (e.g., jobs you’ve had, collaborations with others, events you’ve attended). This information is typically messy and unstructured.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447800" y="2057400"/>
            <a:ext cx="47244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Professional Statement: </a:t>
            </a:r>
          </a:p>
          <a:p>
            <a:r>
              <a:rPr lang="en-US" sz="1000"/>
              <a:t>What is your approach to working as a professional?  What is your understanding of the profession? What is unique about you?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81000" y="4729163"/>
            <a:ext cx="18288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Artifact 1</a:t>
            </a:r>
            <a:r>
              <a:rPr lang="en-US"/>
              <a:t> </a:t>
            </a:r>
          </a:p>
          <a:p>
            <a:pPr algn="ctr"/>
            <a:r>
              <a:rPr lang="en-US" sz="1000"/>
              <a:t>An example of your work as a professional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362200" y="4724400"/>
            <a:ext cx="18288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Artifact 2</a:t>
            </a:r>
            <a:r>
              <a:rPr lang="en-US"/>
              <a:t> </a:t>
            </a:r>
          </a:p>
          <a:p>
            <a:pPr algn="ctr"/>
            <a:r>
              <a:rPr lang="en-US" sz="1000"/>
              <a:t>An example of your work as a professional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4648200" y="4724400"/>
            <a:ext cx="182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Artifact n </a:t>
            </a:r>
          </a:p>
          <a:p>
            <a:pPr algn="ctr"/>
            <a:r>
              <a:rPr lang="en-US" sz="1000"/>
              <a:t>An example of your work as a professional</a:t>
            </a:r>
          </a:p>
        </p:txBody>
      </p:sp>
      <p:sp>
        <p:nvSpPr>
          <p:cNvPr id="2070" name="Line 22"/>
          <p:cNvSpPr>
            <a:spLocks noChangeShapeType="1"/>
          </p:cNvSpPr>
          <p:nvPr/>
        </p:nvSpPr>
        <p:spPr bwMode="auto">
          <a:xfrm flipH="1">
            <a:off x="1219200" y="2819400"/>
            <a:ext cx="12954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>
            <a:off x="3276600" y="2819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4876800" y="2819400"/>
            <a:ext cx="685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396875" y="3281363"/>
            <a:ext cx="1844675" cy="1098550"/>
          </a:xfrm>
          <a:prstGeom prst="rect">
            <a:avLst/>
          </a:prstGeom>
          <a:solidFill>
            <a:srgbClr val="D6FF63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Annotation 1 </a:t>
            </a:r>
          </a:p>
          <a:p>
            <a:pPr algn="ctr"/>
            <a:r>
              <a:rPr lang="en-US" sz="1000"/>
              <a:t>What are the important features of artifact 1?  How does artifact 1 provide evidence of claims in the professional portfolio?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2362200" y="3276600"/>
            <a:ext cx="1844675" cy="1098550"/>
          </a:xfrm>
          <a:prstGeom prst="rect">
            <a:avLst/>
          </a:prstGeom>
          <a:solidFill>
            <a:srgbClr val="D6FF63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Annotation 2</a:t>
            </a:r>
          </a:p>
          <a:p>
            <a:pPr algn="ctr"/>
            <a:r>
              <a:rPr lang="en-US" sz="1000"/>
              <a:t>What are the important features of artifact 1?  How does artifact 1 provide evidence of claims in the professional portfolio?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4648200" y="3276600"/>
            <a:ext cx="1844675" cy="1128713"/>
          </a:xfrm>
          <a:prstGeom prst="rect">
            <a:avLst/>
          </a:prstGeom>
          <a:solidFill>
            <a:srgbClr val="D6FF63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Annotation n</a:t>
            </a:r>
            <a:r>
              <a:rPr lang="en-US"/>
              <a:t> </a:t>
            </a:r>
          </a:p>
          <a:p>
            <a:pPr algn="ctr"/>
            <a:r>
              <a:rPr lang="en-US" sz="1000"/>
              <a:t>What are the important features of artifact 1?  How does artifact 1 provide evidence of claims in the professional portfolio?</a:t>
            </a:r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 flipV="1">
            <a:off x="1066800" y="5638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6" name="Line 28"/>
          <p:cNvSpPr>
            <a:spLocks noChangeShapeType="1"/>
          </p:cNvSpPr>
          <p:nvPr/>
        </p:nvSpPr>
        <p:spPr bwMode="auto">
          <a:xfrm flipV="1">
            <a:off x="1828800" y="5638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7" name="Line 29"/>
          <p:cNvSpPr>
            <a:spLocks noChangeShapeType="1"/>
          </p:cNvSpPr>
          <p:nvPr/>
        </p:nvSpPr>
        <p:spPr bwMode="auto">
          <a:xfrm flipV="1">
            <a:off x="2590800" y="5638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" name="Line 30"/>
          <p:cNvSpPr>
            <a:spLocks noChangeShapeType="1"/>
          </p:cNvSpPr>
          <p:nvPr/>
        </p:nvSpPr>
        <p:spPr bwMode="auto">
          <a:xfrm flipV="1">
            <a:off x="3352800" y="5638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9" name="Line 31"/>
          <p:cNvSpPr>
            <a:spLocks noChangeShapeType="1"/>
          </p:cNvSpPr>
          <p:nvPr/>
        </p:nvSpPr>
        <p:spPr bwMode="auto">
          <a:xfrm flipV="1">
            <a:off x="4038600" y="5638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0" name="Line 32"/>
          <p:cNvSpPr>
            <a:spLocks noChangeShapeType="1"/>
          </p:cNvSpPr>
          <p:nvPr/>
        </p:nvSpPr>
        <p:spPr bwMode="auto">
          <a:xfrm flipV="1">
            <a:off x="4800600" y="5638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1" name="Line 33"/>
          <p:cNvSpPr>
            <a:spLocks noChangeShapeType="1"/>
          </p:cNvSpPr>
          <p:nvPr/>
        </p:nvSpPr>
        <p:spPr bwMode="auto">
          <a:xfrm flipV="1">
            <a:off x="5562600" y="5638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2" name="Line 34"/>
          <p:cNvSpPr>
            <a:spLocks noChangeShapeType="1"/>
          </p:cNvSpPr>
          <p:nvPr/>
        </p:nvSpPr>
        <p:spPr bwMode="auto">
          <a:xfrm flipV="1">
            <a:off x="6324600" y="5638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6" name="Rectangle 38"/>
          <p:cNvSpPr>
            <a:spLocks noChangeArrowheads="1"/>
          </p:cNvSpPr>
          <p:nvPr/>
        </p:nvSpPr>
        <p:spPr bwMode="auto">
          <a:xfrm>
            <a:off x="152400" y="1371600"/>
            <a:ext cx="2038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Portfolio Elements</a:t>
            </a:r>
          </a:p>
        </p:txBody>
      </p:sp>
      <p:sp>
        <p:nvSpPr>
          <p:cNvPr id="2096" name="Rectangle 48"/>
          <p:cNvSpPr>
            <a:spLocks noChangeArrowheads="1"/>
          </p:cNvSpPr>
          <p:nvPr/>
        </p:nvSpPr>
        <p:spPr bwMode="auto">
          <a:xfrm>
            <a:off x="152400" y="5943600"/>
            <a:ext cx="412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Professional experiences and products</a:t>
            </a:r>
          </a:p>
        </p:txBody>
      </p:sp>
      <p:sp>
        <p:nvSpPr>
          <p:cNvPr id="2097" name="Rectangle 49"/>
          <p:cNvSpPr>
            <a:spLocks noChangeArrowheads="1"/>
          </p:cNvSpPr>
          <p:nvPr/>
        </p:nvSpPr>
        <p:spPr bwMode="auto">
          <a:xfrm>
            <a:off x="7010400" y="1371600"/>
            <a:ext cx="2057400" cy="4419600"/>
          </a:xfrm>
          <a:prstGeom prst="rect">
            <a:avLst/>
          </a:prstGeom>
          <a:solidFill>
            <a:srgbClr val="89BA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98" name="Rectangle 50"/>
          <p:cNvSpPr>
            <a:spLocks noChangeArrowheads="1"/>
          </p:cNvSpPr>
          <p:nvPr/>
        </p:nvSpPr>
        <p:spPr bwMode="auto">
          <a:xfrm>
            <a:off x="7162800" y="4038600"/>
            <a:ext cx="1752600" cy="1524000"/>
          </a:xfrm>
          <a:prstGeom prst="rect">
            <a:avLst/>
          </a:prstGeom>
          <a:solidFill>
            <a:srgbClr val="D6FF6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99" name="Rectangle 51"/>
          <p:cNvSpPr>
            <a:spLocks noChangeArrowheads="1"/>
          </p:cNvSpPr>
          <p:nvPr/>
        </p:nvSpPr>
        <p:spPr bwMode="auto">
          <a:xfrm>
            <a:off x="7162800" y="1905000"/>
            <a:ext cx="1752600" cy="914400"/>
          </a:xfrm>
          <a:prstGeom prst="rect">
            <a:avLst/>
          </a:prstGeom>
          <a:solidFill>
            <a:srgbClr val="E4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0" name="Text Box 52"/>
          <p:cNvSpPr txBox="1">
            <a:spLocks noChangeArrowheads="1"/>
          </p:cNvSpPr>
          <p:nvPr/>
        </p:nvSpPr>
        <p:spPr bwMode="auto">
          <a:xfrm>
            <a:off x="7277100" y="2025650"/>
            <a:ext cx="1387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Thesis Statement</a:t>
            </a:r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7315200" y="4343400"/>
            <a:ext cx="1387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Supporting Paragraph </a:t>
            </a:r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7010400" y="1371600"/>
            <a:ext cx="1809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Paper Elements</a:t>
            </a:r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7162800" y="2971800"/>
            <a:ext cx="1752600" cy="990600"/>
          </a:xfrm>
          <a:prstGeom prst="rect">
            <a:avLst/>
          </a:prstGeom>
          <a:solidFill>
            <a:srgbClr val="D6FF6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7162800" y="3124200"/>
            <a:ext cx="175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Topic Sentence </a:t>
            </a:r>
          </a:p>
        </p:txBody>
      </p:sp>
      <p:sp>
        <p:nvSpPr>
          <p:cNvPr id="2093" name="Line 45"/>
          <p:cNvSpPr>
            <a:spLocks noChangeShapeType="1"/>
          </p:cNvSpPr>
          <p:nvPr/>
        </p:nvSpPr>
        <p:spPr bwMode="auto">
          <a:xfrm>
            <a:off x="6477000" y="2286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4" name="Line 46"/>
          <p:cNvSpPr>
            <a:spLocks noChangeShapeType="1"/>
          </p:cNvSpPr>
          <p:nvPr/>
        </p:nvSpPr>
        <p:spPr bwMode="auto">
          <a:xfrm>
            <a:off x="6553200" y="3886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5" name="Line 57"/>
          <p:cNvSpPr>
            <a:spLocks noChangeShapeType="1"/>
          </p:cNvSpPr>
          <p:nvPr/>
        </p:nvSpPr>
        <p:spPr bwMode="auto">
          <a:xfrm>
            <a:off x="6553200" y="5029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187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Professional Portfolio Map</vt:lpstr>
    </vt:vector>
  </TitlesOfParts>
  <Company>TC 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Portfolio</dc:title>
  <dc:creator>TC Tech</dc:creator>
  <cp:lastModifiedBy>celtad</cp:lastModifiedBy>
  <cp:revision>9</cp:revision>
  <dcterms:created xsi:type="dcterms:W3CDTF">2004-03-11T23:48:10Z</dcterms:created>
  <dcterms:modified xsi:type="dcterms:W3CDTF">2010-03-24T22:42:23Z</dcterms:modified>
</cp:coreProperties>
</file>